
<file path=[Content_Types].xml><?xml version="1.0" encoding="utf-8"?>
<Types xmlns="http://schemas.openxmlformats.org/package/2006/content-types">
  <Default Extension="png" ContentType="image/png"/>
  <Default Extension="mp3" ContentType="audio/m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1.xml" ContentType="application/vnd.openxmlformats-officedocument.presentationml.tags+xml"/>
  <Override PartName="/ppt/notesSlides/notesSlide14.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15.xml" ContentType="application/vnd.openxmlformats-officedocument.presentationml.notesSlide+xml"/>
  <Override PartName="/ppt/tags/tag22.xml" ContentType="application/vnd.openxmlformats-officedocument.presentationml.tags+xml"/>
  <Override PartName="/ppt/notesSlides/notesSlide16.xml" ContentType="application/vnd.openxmlformats-officedocument.presentationml.notesSlide+xml"/>
  <Override PartName="/ppt/tags/tag23.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4.xml" ContentType="application/vnd.openxmlformats-officedocument.presentationml.tags+xml"/>
  <Override PartName="/ppt/notesSlides/notesSlide19.xml" ContentType="application/vnd.openxmlformats-officedocument.presentationml.notesSlide+xml"/>
  <Override PartName="/ppt/tags/tag25.xml" ContentType="application/vnd.openxmlformats-officedocument.presentationml.tags+xml"/>
  <Override PartName="/ppt/notesSlides/notesSlide20.xml" ContentType="application/vnd.openxmlformats-officedocument.presentationml.notesSlide+xml"/>
  <Override PartName="/ppt/tags/tag26.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5685" r:id="rId2"/>
    <p:sldId id="5687" r:id="rId3"/>
    <p:sldId id="5689" r:id="rId4"/>
    <p:sldId id="5693" r:id="rId5"/>
    <p:sldId id="5667" r:id="rId6"/>
    <p:sldId id="5691" r:id="rId7"/>
    <p:sldId id="5690" r:id="rId8"/>
    <p:sldId id="5692" r:id="rId9"/>
    <p:sldId id="5694" r:id="rId10"/>
    <p:sldId id="5695" r:id="rId11"/>
    <p:sldId id="5696" r:id="rId12"/>
    <p:sldId id="5697" r:id="rId13"/>
    <p:sldId id="5698" r:id="rId14"/>
    <p:sldId id="5699" r:id="rId15"/>
    <p:sldId id="5700" r:id="rId16"/>
    <p:sldId id="5701" r:id="rId17"/>
    <p:sldId id="5702" r:id="rId18"/>
    <p:sldId id="5703" r:id="rId19"/>
    <p:sldId id="5704" r:id="rId20"/>
    <p:sldId id="5705" r:id="rId21"/>
    <p:sldId id="5706" r:id="rId22"/>
    <p:sldId id="5707" r:id="rId23"/>
    <p:sldId id="5708" r:id="rId24"/>
  </p:sldIdLst>
  <p:sldSz cx="9144000" cy="5143500" type="screen16x9"/>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2880" userDrawn="1">
          <p15:clr>
            <a:srgbClr val="A4A3A4"/>
          </p15:clr>
        </p15:guide>
        <p15:guide id="4" pos="385" userDrawn="1">
          <p15:clr>
            <a:srgbClr val="A4A3A4"/>
          </p15:clr>
        </p15:guide>
        <p15:guide id="8" orient="horz" pos="486" userDrawn="1">
          <p15:clr>
            <a:srgbClr val="A4A3A4"/>
          </p15:clr>
        </p15:guide>
        <p15:guide id="11" orient="horz" pos="1620" userDrawn="1">
          <p15:clr>
            <a:srgbClr val="A4A3A4"/>
          </p15:clr>
        </p15:guide>
        <p15:guide id="12" pos="5375"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 initials="a" lastIdx="2" clrIdx="0">
    <p:extLst>
      <p:ext uri="{19B8F6BF-5375-455C-9EA6-DF929625EA0E}">
        <p15:presenceInfo xmlns:p15="http://schemas.microsoft.com/office/powerpoint/2012/main" userId="adm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23124"/>
    <a:srgbClr val="F07010"/>
    <a:srgbClr val="7F9D8E"/>
    <a:srgbClr val="FBFAF6"/>
    <a:srgbClr val="62B753"/>
    <a:srgbClr val="DCDCDC"/>
    <a:srgbClr val="EDE8E5"/>
    <a:srgbClr val="FF6900"/>
    <a:srgbClr val="FFBD06"/>
    <a:srgbClr val="F4C2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175" autoAdjust="0"/>
    <p:restoredTop sz="95311" autoAdjust="0"/>
  </p:normalViewPr>
  <p:slideViewPr>
    <p:cSldViewPr>
      <p:cViewPr>
        <p:scale>
          <a:sx n="106" d="100"/>
          <a:sy n="106" d="100"/>
        </p:scale>
        <p:origin x="774" y="756"/>
      </p:cViewPr>
      <p:guideLst>
        <p:guide pos="2880"/>
        <p:guide pos="385"/>
        <p:guide orient="horz" pos="486"/>
        <p:guide orient="horz" pos="1620"/>
        <p:guide pos="5375"/>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83" d="100"/>
          <a:sy n="83" d="100"/>
        </p:scale>
        <p:origin x="382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A671E8F-9B2B-491C-BF18-E33909BE8334}" type="datetimeFigureOut">
              <a:rPr lang="zh-CN" altLang="en-US" smtClean="0"/>
              <a:t>2018/8/7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A1C2023-A398-416E-AC65-CBA0D090EB2B}" type="slidenum">
              <a:rPr lang="zh-CN" altLang="en-US" smtClean="0"/>
              <a:t>‹#›</a:t>
            </a:fld>
            <a:endParaRPr lang="zh-CN" altLang="en-US"/>
          </a:p>
        </p:txBody>
      </p:sp>
    </p:spTree>
    <p:extLst>
      <p:ext uri="{BB962C8B-B14F-4D97-AF65-F5344CB8AC3E}">
        <p14:creationId xmlns:p14="http://schemas.microsoft.com/office/powerpoint/2010/main" val="13142163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91C0ED-1C8B-4FF3-91A6-E652895D4634}" type="datetimeFigureOut">
              <a:rPr lang="zh-CN" altLang="en-US" smtClean="0"/>
              <a:t>2018/8/7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6ED419-5B3F-423C-8358-46E41EBE13C9}" type="slidenum">
              <a:rPr lang="zh-CN" altLang="en-US" smtClean="0"/>
              <a:t>‹#›</a:t>
            </a:fld>
            <a:endParaRPr lang="zh-CN" altLang="en-US"/>
          </a:p>
        </p:txBody>
      </p:sp>
    </p:spTree>
    <p:extLst>
      <p:ext uri="{BB962C8B-B14F-4D97-AF65-F5344CB8AC3E}">
        <p14:creationId xmlns:p14="http://schemas.microsoft.com/office/powerpoint/2010/main" val="698241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588549D-7A97-41D5-A2D8-1A3A62209C6F}" type="slidenum">
              <a:rPr lang="zh-CN" altLang="en-US" smtClean="0"/>
              <a:t>1</a:t>
            </a:fld>
            <a:endParaRPr lang="zh-CN" altLang="en-US"/>
          </a:p>
        </p:txBody>
      </p:sp>
    </p:spTree>
    <p:extLst>
      <p:ext uri="{BB962C8B-B14F-4D97-AF65-F5344CB8AC3E}">
        <p14:creationId xmlns:p14="http://schemas.microsoft.com/office/powerpoint/2010/main" val="883641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588549D-7A97-41D5-A2D8-1A3A62209C6F}" type="slidenum">
              <a:rPr lang="zh-CN" altLang="en-US" smtClean="0"/>
              <a:t>3</a:t>
            </a:fld>
            <a:endParaRPr lang="zh-CN" altLang="en-US"/>
          </a:p>
        </p:txBody>
      </p:sp>
    </p:spTree>
    <p:extLst>
      <p:ext uri="{BB962C8B-B14F-4D97-AF65-F5344CB8AC3E}">
        <p14:creationId xmlns:p14="http://schemas.microsoft.com/office/powerpoint/2010/main" val="4173803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4</a:t>
            </a:fld>
            <a:endParaRPr lang="zh-CN" altLang="en-US"/>
          </a:p>
        </p:txBody>
      </p:sp>
    </p:spTree>
    <p:extLst>
      <p:ext uri="{BB962C8B-B14F-4D97-AF65-F5344CB8AC3E}">
        <p14:creationId xmlns:p14="http://schemas.microsoft.com/office/powerpoint/2010/main" val="22198729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5</a:t>
            </a:fld>
            <a:endParaRPr lang="zh-CN" altLang="en-US"/>
          </a:p>
        </p:txBody>
      </p:sp>
    </p:spTree>
    <p:extLst>
      <p:ext uri="{BB962C8B-B14F-4D97-AF65-F5344CB8AC3E}">
        <p14:creationId xmlns:p14="http://schemas.microsoft.com/office/powerpoint/2010/main" val="3926395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6</a:t>
            </a:fld>
            <a:endParaRPr lang="zh-CN" altLang="en-US"/>
          </a:p>
        </p:txBody>
      </p:sp>
    </p:spTree>
    <p:extLst>
      <p:ext uri="{BB962C8B-B14F-4D97-AF65-F5344CB8AC3E}">
        <p14:creationId xmlns:p14="http://schemas.microsoft.com/office/powerpoint/2010/main" val="20495635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7</a:t>
            </a:fld>
            <a:endParaRPr lang="zh-CN" altLang="en-US"/>
          </a:p>
        </p:txBody>
      </p:sp>
    </p:spTree>
    <p:extLst>
      <p:ext uri="{BB962C8B-B14F-4D97-AF65-F5344CB8AC3E}">
        <p14:creationId xmlns:p14="http://schemas.microsoft.com/office/powerpoint/2010/main" val="13205924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8</a:t>
            </a:fld>
            <a:endParaRPr lang="zh-CN" altLang="en-US"/>
          </a:p>
        </p:txBody>
      </p:sp>
    </p:spTree>
    <p:extLst>
      <p:ext uri="{BB962C8B-B14F-4D97-AF65-F5344CB8AC3E}">
        <p14:creationId xmlns:p14="http://schemas.microsoft.com/office/powerpoint/2010/main" val="40780568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588549D-7A97-41D5-A2D8-1A3A62209C6F}" type="slidenum">
              <a:rPr lang="zh-CN" altLang="en-US" smtClean="0"/>
              <a:t>9</a:t>
            </a:fld>
            <a:endParaRPr lang="zh-CN" altLang="en-US"/>
          </a:p>
        </p:txBody>
      </p:sp>
    </p:spTree>
    <p:extLst>
      <p:ext uri="{BB962C8B-B14F-4D97-AF65-F5344CB8AC3E}">
        <p14:creationId xmlns:p14="http://schemas.microsoft.com/office/powerpoint/2010/main" val="23199685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10</a:t>
            </a:fld>
            <a:endParaRPr lang="zh-CN" altLang="en-US"/>
          </a:p>
        </p:txBody>
      </p:sp>
    </p:spTree>
    <p:extLst>
      <p:ext uri="{BB962C8B-B14F-4D97-AF65-F5344CB8AC3E}">
        <p14:creationId xmlns:p14="http://schemas.microsoft.com/office/powerpoint/2010/main" val="2705383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11</a:t>
            </a:fld>
            <a:endParaRPr lang="zh-CN" altLang="en-US"/>
          </a:p>
        </p:txBody>
      </p:sp>
    </p:spTree>
    <p:extLst>
      <p:ext uri="{BB962C8B-B14F-4D97-AF65-F5344CB8AC3E}">
        <p14:creationId xmlns:p14="http://schemas.microsoft.com/office/powerpoint/2010/main" val="1781411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12</a:t>
            </a:fld>
            <a:endParaRPr lang="zh-CN" altLang="en-US"/>
          </a:p>
        </p:txBody>
      </p:sp>
    </p:spTree>
    <p:extLst>
      <p:ext uri="{BB962C8B-B14F-4D97-AF65-F5344CB8AC3E}">
        <p14:creationId xmlns:p14="http://schemas.microsoft.com/office/powerpoint/2010/main" val="34180653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13</a:t>
            </a:fld>
            <a:endParaRPr lang="zh-CN" altLang="en-US"/>
          </a:p>
        </p:txBody>
      </p:sp>
    </p:spTree>
    <p:extLst>
      <p:ext uri="{BB962C8B-B14F-4D97-AF65-F5344CB8AC3E}">
        <p14:creationId xmlns:p14="http://schemas.microsoft.com/office/powerpoint/2010/main" val="16089132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588549D-7A97-41D5-A2D8-1A3A62209C6F}" type="slidenum">
              <a:rPr lang="zh-CN" altLang="en-US" smtClean="0"/>
              <a:t>14</a:t>
            </a:fld>
            <a:endParaRPr lang="zh-CN" altLang="en-US"/>
          </a:p>
        </p:txBody>
      </p:sp>
    </p:spTree>
    <p:extLst>
      <p:ext uri="{BB962C8B-B14F-4D97-AF65-F5344CB8AC3E}">
        <p14:creationId xmlns:p14="http://schemas.microsoft.com/office/powerpoint/2010/main" val="41234698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15</a:t>
            </a:fld>
            <a:endParaRPr lang="zh-CN" altLang="en-US"/>
          </a:p>
        </p:txBody>
      </p:sp>
    </p:spTree>
    <p:extLst>
      <p:ext uri="{BB962C8B-B14F-4D97-AF65-F5344CB8AC3E}">
        <p14:creationId xmlns:p14="http://schemas.microsoft.com/office/powerpoint/2010/main" val="39185686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16</a:t>
            </a:fld>
            <a:endParaRPr lang="zh-CN" altLang="en-US"/>
          </a:p>
        </p:txBody>
      </p:sp>
    </p:spTree>
    <p:extLst>
      <p:ext uri="{BB962C8B-B14F-4D97-AF65-F5344CB8AC3E}">
        <p14:creationId xmlns:p14="http://schemas.microsoft.com/office/powerpoint/2010/main" val="4757726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17</a:t>
            </a:fld>
            <a:endParaRPr lang="zh-CN" altLang="en-US"/>
          </a:p>
        </p:txBody>
      </p:sp>
    </p:spTree>
    <p:extLst>
      <p:ext uri="{BB962C8B-B14F-4D97-AF65-F5344CB8AC3E}">
        <p14:creationId xmlns:p14="http://schemas.microsoft.com/office/powerpoint/2010/main" val="20570467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18</a:t>
            </a:fld>
            <a:endParaRPr lang="zh-CN" altLang="en-US"/>
          </a:p>
        </p:txBody>
      </p:sp>
    </p:spTree>
    <p:extLst>
      <p:ext uri="{BB962C8B-B14F-4D97-AF65-F5344CB8AC3E}">
        <p14:creationId xmlns:p14="http://schemas.microsoft.com/office/powerpoint/2010/main" val="22203217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588549D-7A97-41D5-A2D8-1A3A62209C6F}" type="slidenum">
              <a:rPr lang="zh-CN" altLang="en-US" smtClean="0"/>
              <a:t>19</a:t>
            </a:fld>
            <a:endParaRPr lang="zh-CN" altLang="en-US"/>
          </a:p>
        </p:txBody>
      </p:sp>
    </p:spTree>
    <p:extLst>
      <p:ext uri="{BB962C8B-B14F-4D97-AF65-F5344CB8AC3E}">
        <p14:creationId xmlns:p14="http://schemas.microsoft.com/office/powerpoint/2010/main" val="27126729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20</a:t>
            </a:fld>
            <a:endParaRPr lang="zh-CN" altLang="en-US"/>
          </a:p>
        </p:txBody>
      </p:sp>
    </p:spTree>
    <p:extLst>
      <p:ext uri="{BB962C8B-B14F-4D97-AF65-F5344CB8AC3E}">
        <p14:creationId xmlns:p14="http://schemas.microsoft.com/office/powerpoint/2010/main" val="24931721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21</a:t>
            </a:fld>
            <a:endParaRPr lang="zh-CN" altLang="en-US"/>
          </a:p>
        </p:txBody>
      </p:sp>
    </p:spTree>
    <p:extLst>
      <p:ext uri="{BB962C8B-B14F-4D97-AF65-F5344CB8AC3E}">
        <p14:creationId xmlns:p14="http://schemas.microsoft.com/office/powerpoint/2010/main" val="37510082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22</a:t>
            </a:fld>
            <a:endParaRPr lang="zh-CN" altLang="en-US"/>
          </a:p>
        </p:txBody>
      </p:sp>
    </p:spTree>
    <p:extLst>
      <p:ext uri="{BB962C8B-B14F-4D97-AF65-F5344CB8AC3E}">
        <p14:creationId xmlns:p14="http://schemas.microsoft.com/office/powerpoint/2010/main" val="33918156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588549D-7A97-41D5-A2D8-1A3A62209C6F}" type="slidenum">
              <a:rPr lang="zh-CN" altLang="en-US" smtClean="0"/>
              <a:t>23</a:t>
            </a:fld>
            <a:endParaRPr lang="zh-CN" altLang="en-US"/>
          </a:p>
        </p:txBody>
      </p:sp>
    </p:spTree>
    <p:extLst>
      <p:ext uri="{BB962C8B-B14F-4D97-AF65-F5344CB8AC3E}">
        <p14:creationId xmlns:p14="http://schemas.microsoft.com/office/powerpoint/2010/main" val="2541493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5_标题和内容">
    <p:bg>
      <p:bgPr>
        <a:solidFill>
          <a:srgbClr val="FBFAF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3636422"/>
      </p:ext>
    </p:extLst>
  </p:cSld>
  <p:clrMapOvr>
    <a:masterClrMapping/>
  </p:clrMapOvr>
  <p:transition spd="slow" advTm="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标题和内容">
    <p:bg>
      <p:bgPr>
        <a:gradFill>
          <a:gsLst>
            <a:gs pos="0">
              <a:srgbClr val="FFFFFF"/>
            </a:gs>
            <a:gs pos="100000">
              <a:srgbClr val="FFFFFF"/>
            </a:gs>
            <a:gs pos="0">
              <a:srgbClr val="FFFFFF"/>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8954264"/>
      </p:ext>
    </p:extLst>
  </p:cSld>
  <p:clrMapOvr>
    <a:masterClrMapping/>
  </p:clrMapOvr>
  <p:transition spd="slow" advTm="0">
    <p:pull/>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标题和内容">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29332351"/>
      </p:ext>
    </p:extLst>
  </p:cSld>
  <p:clrMapOvr>
    <a:masterClrMapping/>
  </p:clrMapOvr>
  <p:transition spd="slow" advTm="0">
    <p:pull/>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6_标题和内容">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5421775"/>
      </p:ext>
    </p:extLst>
  </p:cSld>
  <p:clrMapOvr>
    <a:masterClrMapping/>
  </p:clrMapOvr>
  <p:transition spd="slow" advTm="0">
    <p:pull/>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2252746"/>
      </p:ext>
    </p:extLst>
  </p:cSld>
  <p:clrMap bg1="lt1" tx1="dk1" bg2="lt2" tx2="dk2" accent1="accent1" accent2="accent2" accent3="accent3" accent4="accent4" accent5="accent5" accent6="accent6" hlink="hlink" folHlink="folHlink"/>
  <p:sldLayoutIdLst>
    <p:sldLayoutId id="2147483732" r:id="rId1"/>
    <p:sldLayoutId id="2147483731" r:id="rId2"/>
    <p:sldLayoutId id="2147483747" r:id="rId3"/>
    <p:sldLayoutId id="2147483748" r:id="rId4"/>
  </p:sldLayoutIdLst>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notesSlide" Target="../notesSlides/notesSlide6.xml"/><Relationship Id="rId7" Type="http://schemas.openxmlformats.org/officeDocument/2006/relationships/image" Target="../media/image9.png"/><Relationship Id="rId2" Type="http://schemas.openxmlformats.org/officeDocument/2006/relationships/slideLayout" Target="../slideLayouts/slideLayout1.xml"/><Relationship Id="rId1" Type="http://schemas.openxmlformats.org/officeDocument/2006/relationships/tags" Target="../tags/tag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3.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image" Target="../media/image3.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0.xml"/><Relationship Id="rId4" Type="http://schemas.openxmlformats.org/officeDocument/2006/relationships/image" Target="../media/image3.jpg"/></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1.xml"/><Relationship Id="rId5" Type="http://schemas.openxmlformats.org/officeDocument/2006/relationships/image" Target="../media/image11.png"/><Relationship Id="rId4" Type="http://schemas.openxmlformats.org/officeDocument/2006/relationships/image" Target="../media/image3.jpg"/></Relationships>
</file>

<file path=ppt/slides/_rels/slide16.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image" Target="../media/image3.jpg"/><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notesSlide" Target="../notesSlides/notesSlide15.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slideLayout" Target="../slideLayouts/slideLayout1.xml"/><Relationship Id="rId5" Type="http://schemas.openxmlformats.org/officeDocument/2006/relationships/tags" Target="../tags/tag16.xml"/><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22.xml"/><Relationship Id="rId4" Type="http://schemas.openxmlformats.org/officeDocument/2006/relationships/image" Target="../media/image3.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23.xml"/><Relationship Id="rId4" Type="http://schemas.openxmlformats.org/officeDocument/2006/relationships/image" Target="../media/image3.jpg"/></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24.xml"/><Relationship Id="rId4" Type="http://schemas.openxmlformats.org/officeDocument/2006/relationships/image" Target="../media/image3.jp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25.xml"/><Relationship Id="rId4" Type="http://schemas.openxmlformats.org/officeDocument/2006/relationships/image" Target="../media/image3.jp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26.xml"/><Relationship Id="rId4" Type="http://schemas.openxmlformats.org/officeDocument/2006/relationships/image" Target="../media/image3.jpg"/></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000" b="-1000"/>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6" cstate="print">
            <a:extLst>
              <a:ext uri="{28A0092B-C50C-407E-A947-70E740481C1C}">
                <a14:useLocalDpi xmlns:a14="http://schemas.microsoft.com/office/drawing/2010/main" val="0"/>
              </a:ext>
            </a:extLst>
          </a:blip>
          <a:srcRect t="9125"/>
          <a:stretch/>
        </p:blipFill>
        <p:spPr>
          <a:xfrm>
            <a:off x="56006" y="234677"/>
            <a:ext cx="9031987" cy="4674146"/>
          </a:xfrm>
          <a:prstGeom prst="rect">
            <a:avLst/>
          </a:prstGeom>
        </p:spPr>
      </p:pic>
      <p:pic>
        <p:nvPicPr>
          <p:cNvPr id="14" name="守护甜心 - 唯美纯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00608" y="0"/>
            <a:ext cx="609600" cy="609600"/>
          </a:xfrm>
          <a:prstGeom prst="rect">
            <a:avLst/>
          </a:prstGeom>
        </p:spPr>
      </p:pic>
      <p:sp>
        <p:nvSpPr>
          <p:cNvPr id="8" name="文本框 7"/>
          <p:cNvSpPr txBox="1"/>
          <p:nvPr/>
        </p:nvSpPr>
        <p:spPr>
          <a:xfrm>
            <a:off x="4171889" y="2625105"/>
            <a:ext cx="800219" cy="576064"/>
          </a:xfrm>
          <a:prstGeom prst="rect">
            <a:avLst/>
          </a:prstGeom>
          <a:noFill/>
        </p:spPr>
        <p:txBody>
          <a:bodyPr vert="eaVert" wrap="square" rtlCol="0">
            <a:spAutoFit/>
          </a:bodyPr>
          <a:lstStyle/>
          <a:p>
            <a:pPr algn="dist"/>
            <a:r>
              <a:rPr lang="zh-CN" altLang="en-US" sz="4000" dirty="0" smtClean="0">
                <a:solidFill>
                  <a:srgbClr val="423124"/>
                </a:solidFill>
                <a:latin typeface="TypeLand 康熙字典體" pitchFamily="50" charset="-120"/>
                <a:ea typeface="TypeLand 康熙字典體" pitchFamily="50" charset="-120"/>
                <a:cs typeface="+mn-ea"/>
              </a:rPr>
              <a:t>立</a:t>
            </a:r>
            <a:endParaRPr lang="zh-CN" altLang="en-US" sz="4000" dirty="0">
              <a:solidFill>
                <a:srgbClr val="423124"/>
              </a:solidFill>
              <a:latin typeface="TypeLand 康熙字典體" pitchFamily="50" charset="-120"/>
              <a:ea typeface="TypeLand 康熙字典體" pitchFamily="50" charset="-120"/>
              <a:cs typeface="+mn-ea"/>
            </a:endParaRPr>
          </a:p>
        </p:txBody>
      </p:sp>
      <p:sp>
        <p:nvSpPr>
          <p:cNvPr id="9" name="文本框 8"/>
          <p:cNvSpPr txBox="1"/>
          <p:nvPr/>
        </p:nvSpPr>
        <p:spPr>
          <a:xfrm>
            <a:off x="4499991" y="3129161"/>
            <a:ext cx="800219" cy="576064"/>
          </a:xfrm>
          <a:prstGeom prst="rect">
            <a:avLst/>
          </a:prstGeom>
          <a:noFill/>
        </p:spPr>
        <p:txBody>
          <a:bodyPr vert="eaVert" wrap="square" rtlCol="0">
            <a:spAutoFit/>
          </a:bodyPr>
          <a:lstStyle/>
          <a:p>
            <a:pPr algn="dist"/>
            <a:r>
              <a:rPr lang="zh-CN" altLang="en-US" sz="4000" dirty="0" smtClean="0">
                <a:solidFill>
                  <a:srgbClr val="423124"/>
                </a:solidFill>
                <a:latin typeface="TypeLand 康熙字典體" pitchFamily="50" charset="-120"/>
                <a:ea typeface="TypeLand 康熙字典體" pitchFamily="50" charset="-120"/>
                <a:cs typeface="+mn-ea"/>
              </a:rPr>
              <a:t>秋</a:t>
            </a:r>
            <a:endParaRPr lang="zh-CN" altLang="en-US" sz="4000" dirty="0">
              <a:solidFill>
                <a:srgbClr val="423124"/>
              </a:solidFill>
              <a:latin typeface="TypeLand 康熙字典體" pitchFamily="50" charset="-120"/>
              <a:ea typeface="TypeLand 康熙字典體" pitchFamily="50" charset="-120"/>
              <a:cs typeface="+mn-ea"/>
            </a:endParaRPr>
          </a:p>
        </p:txBody>
      </p:sp>
      <p:cxnSp>
        <p:nvCxnSpPr>
          <p:cNvPr id="10" name="直接连接符 9"/>
          <p:cNvCxnSpPr/>
          <p:nvPr/>
        </p:nvCxnSpPr>
        <p:spPr>
          <a:xfrm>
            <a:off x="4573845" y="3201169"/>
            <a:ext cx="0" cy="432048"/>
          </a:xfrm>
          <a:prstGeom prst="line">
            <a:avLst/>
          </a:prstGeom>
          <a:ln w="12700">
            <a:solidFill>
              <a:srgbClr val="423124"/>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4007610" y="3777233"/>
            <a:ext cx="1128781" cy="261610"/>
          </a:xfrm>
          <a:prstGeom prst="rect">
            <a:avLst/>
          </a:prstGeom>
        </p:spPr>
        <p:txBody>
          <a:bodyPr wrap="square">
            <a:spAutoFit/>
          </a:bodyPr>
          <a:lstStyle/>
          <a:p>
            <a:pPr algn="dist"/>
            <a:r>
              <a:rPr lang="zh-CN" altLang="en-US" sz="1100" dirty="0" smtClean="0">
                <a:solidFill>
                  <a:srgbClr val="423124"/>
                </a:solidFill>
                <a:latin typeface="+mn-ea"/>
                <a:cs typeface="+mn-ea"/>
              </a:rPr>
              <a:t>二十四节气</a:t>
            </a:r>
            <a:endParaRPr lang="en-GB" altLang="zh-CN" sz="1100" dirty="0">
              <a:solidFill>
                <a:srgbClr val="423124"/>
              </a:solidFill>
              <a:latin typeface="+mn-ea"/>
              <a:cs typeface="+mn-ea"/>
            </a:endParaRPr>
          </a:p>
        </p:txBody>
      </p:sp>
      <p:cxnSp>
        <p:nvCxnSpPr>
          <p:cNvPr id="17" name="直接连接符 16"/>
          <p:cNvCxnSpPr/>
          <p:nvPr/>
        </p:nvCxnSpPr>
        <p:spPr>
          <a:xfrm>
            <a:off x="3995935" y="4062323"/>
            <a:ext cx="1152128" cy="0"/>
          </a:xfrm>
          <a:prstGeom prst="line">
            <a:avLst/>
          </a:prstGeom>
          <a:ln>
            <a:solidFill>
              <a:srgbClr val="423124"/>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3979731" y="4085803"/>
            <a:ext cx="1240340" cy="504056"/>
          </a:xfrm>
          <a:prstGeom prst="rect">
            <a:avLst/>
          </a:prstGeom>
          <a:noFill/>
        </p:spPr>
        <p:txBody>
          <a:bodyPr vert="eaVert" wrap="square" rtlCol="0">
            <a:spAutoFit/>
          </a:bodyPr>
          <a:lstStyle/>
          <a:p>
            <a:pPr algn="just">
              <a:lnSpc>
                <a:spcPct val="140000"/>
              </a:lnSpc>
            </a:pPr>
            <a:r>
              <a:rPr lang="zh-CN" altLang="en-US" sz="700" dirty="0">
                <a:solidFill>
                  <a:srgbClr val="F07010"/>
                </a:solidFill>
                <a:latin typeface="+mn-ea"/>
                <a:cs typeface="+mn-ea"/>
              </a:rPr>
              <a:t>立秋是农历二十四节气中第十三个节气，也是一年中秋季的开始。</a:t>
            </a:r>
          </a:p>
        </p:txBody>
      </p:sp>
      <p:grpSp>
        <p:nvGrpSpPr>
          <p:cNvPr id="26" name="组合 25"/>
          <p:cNvGrpSpPr/>
          <p:nvPr/>
        </p:nvGrpSpPr>
        <p:grpSpPr>
          <a:xfrm>
            <a:off x="4788024" y="2859782"/>
            <a:ext cx="323537" cy="323537"/>
            <a:chOff x="4877901" y="2859782"/>
            <a:chExt cx="323537" cy="323537"/>
          </a:xfrm>
        </p:grpSpPr>
        <p:pic>
          <p:nvPicPr>
            <p:cNvPr id="24" name="图片 2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877901" y="2859782"/>
              <a:ext cx="323537" cy="323537"/>
            </a:xfrm>
            <a:prstGeom prst="rect">
              <a:avLst/>
            </a:prstGeom>
          </p:spPr>
        </p:pic>
        <p:sp>
          <p:nvSpPr>
            <p:cNvPr id="25" name="文本框 24"/>
            <p:cNvSpPr txBox="1"/>
            <p:nvPr/>
          </p:nvSpPr>
          <p:spPr>
            <a:xfrm>
              <a:off x="4916559" y="2859782"/>
              <a:ext cx="246221" cy="288032"/>
            </a:xfrm>
            <a:prstGeom prst="rect">
              <a:avLst/>
            </a:prstGeom>
            <a:noFill/>
          </p:spPr>
          <p:txBody>
            <a:bodyPr vert="eaVert" wrap="square" rtlCol="0">
              <a:spAutoFit/>
            </a:bodyPr>
            <a:lstStyle/>
            <a:p>
              <a:pPr algn="ctr"/>
              <a:r>
                <a:rPr lang="zh-CN" altLang="en-US" sz="400" dirty="0" smtClean="0">
                  <a:solidFill>
                    <a:schemeClr val="bg1"/>
                  </a:solidFill>
                  <a:latin typeface="+mn-ea"/>
                  <a:cs typeface="+mn-ea"/>
                </a:rPr>
                <a:t>节 气</a:t>
              </a:r>
              <a:endParaRPr lang="zh-CN" altLang="en-US" sz="400" dirty="0">
                <a:solidFill>
                  <a:schemeClr val="bg1"/>
                </a:solidFill>
                <a:latin typeface="+mn-ea"/>
                <a:cs typeface="+mn-ea"/>
              </a:endParaRPr>
            </a:p>
          </p:txBody>
        </p:sp>
      </p:grpSp>
    </p:spTree>
    <p:extLst>
      <p:ext uri="{BB962C8B-B14F-4D97-AF65-F5344CB8AC3E}">
        <p14:creationId xmlns:p14="http://schemas.microsoft.com/office/powerpoint/2010/main" val="1988111006"/>
      </p:ext>
    </p:extLst>
  </p:cSld>
  <p:clrMapOvr>
    <a:masterClrMapping/>
  </p:clrMapOvr>
  <mc:AlternateContent xmlns:mc="http://schemas.openxmlformats.org/markup-compatibility/2006" xmlns:p14="http://schemas.microsoft.com/office/powerpoint/2010/main">
    <mc:Choice Requires="p14">
      <p:transition spd="slow" p14:dur="800" advClick="0">
        <p14:flythrough/>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4"/>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up)">
                                      <p:cBhvr>
                                        <p:cTn id="22" dur="500"/>
                                        <p:tgtEl>
                                          <p:spTgt spid="10"/>
                                        </p:tgtEl>
                                      </p:cBhvr>
                                    </p:animEffect>
                                  </p:childTnLst>
                                </p:cTn>
                              </p:par>
                            </p:childTnLst>
                          </p:cTn>
                        </p:par>
                        <p:par>
                          <p:cTn id="23" fill="hold">
                            <p:stCondLst>
                              <p:cond delay="2000"/>
                            </p:stCondLst>
                            <p:childTnLst>
                              <p:par>
                                <p:cTn id="24" presetID="49" presetClass="entr" presetSubtype="0" decel="100000" fill="hold" grpId="0" nodeType="afterEffect">
                                  <p:stCondLst>
                                    <p:cond delay="0"/>
                                  </p:stCondLst>
                                  <p:iterate type="lt">
                                    <p:tmPct val="10000"/>
                                  </p:iterate>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ppt_w</p:attrName>
                                        </p:attrNameLst>
                                      </p:cBhvr>
                                      <p:tavLst>
                                        <p:tav tm="0">
                                          <p:val>
                                            <p:fltVal val="0"/>
                                          </p:val>
                                        </p:tav>
                                        <p:tav tm="100000">
                                          <p:val>
                                            <p:strVal val="#ppt_w"/>
                                          </p:val>
                                        </p:tav>
                                      </p:tavLst>
                                    </p:anim>
                                    <p:anim calcmode="lin" valueType="num">
                                      <p:cBhvr>
                                        <p:cTn id="27" dur="500" fill="hold"/>
                                        <p:tgtEl>
                                          <p:spTgt spid="15"/>
                                        </p:tgtEl>
                                        <p:attrNameLst>
                                          <p:attrName>ppt_h</p:attrName>
                                        </p:attrNameLst>
                                      </p:cBhvr>
                                      <p:tavLst>
                                        <p:tav tm="0">
                                          <p:val>
                                            <p:fltVal val="0"/>
                                          </p:val>
                                        </p:tav>
                                        <p:tav tm="100000">
                                          <p:val>
                                            <p:strVal val="#ppt_h"/>
                                          </p:val>
                                        </p:tav>
                                      </p:tavLst>
                                    </p:anim>
                                    <p:anim calcmode="lin" valueType="num">
                                      <p:cBhvr>
                                        <p:cTn id="28" dur="500" fill="hold"/>
                                        <p:tgtEl>
                                          <p:spTgt spid="15"/>
                                        </p:tgtEl>
                                        <p:attrNameLst>
                                          <p:attrName>style.rotation</p:attrName>
                                        </p:attrNameLst>
                                      </p:cBhvr>
                                      <p:tavLst>
                                        <p:tav tm="0">
                                          <p:val>
                                            <p:fltVal val="360"/>
                                          </p:val>
                                        </p:tav>
                                        <p:tav tm="100000">
                                          <p:val>
                                            <p:fltVal val="0"/>
                                          </p:val>
                                        </p:tav>
                                      </p:tavLst>
                                    </p:anim>
                                    <p:animEffect transition="in" filter="fade">
                                      <p:cBhvr>
                                        <p:cTn id="29" dur="500"/>
                                        <p:tgtEl>
                                          <p:spTgt spid="15"/>
                                        </p:tgtEl>
                                      </p:cBhvr>
                                    </p:animEffect>
                                  </p:childTnLst>
                                </p:cTn>
                              </p:par>
                            </p:childTnLst>
                          </p:cTn>
                        </p:par>
                        <p:par>
                          <p:cTn id="30" fill="hold">
                            <p:stCondLst>
                              <p:cond delay="2700"/>
                            </p:stCondLst>
                            <p:childTnLst>
                              <p:par>
                                <p:cTn id="31" presetID="22" presetClass="entr" presetSubtype="2"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right)">
                                      <p:cBhvr>
                                        <p:cTn id="33" dur="500"/>
                                        <p:tgtEl>
                                          <p:spTgt spid="17"/>
                                        </p:tgtEl>
                                      </p:cBhvr>
                                    </p:animEffect>
                                  </p:childTnLst>
                                </p:cTn>
                              </p:par>
                            </p:childTnLst>
                          </p:cTn>
                        </p:par>
                        <p:par>
                          <p:cTn id="34" fill="hold">
                            <p:stCondLst>
                              <p:cond delay="3200"/>
                            </p:stCondLst>
                            <p:childTnLst>
                              <p:par>
                                <p:cTn id="35" presetID="42" presetClass="entr" presetSubtype="0" fill="hold" grpId="0" nodeType="afterEffect">
                                  <p:stCondLst>
                                    <p:cond delay="0"/>
                                  </p:stCondLst>
                                  <p:iterate type="lt">
                                    <p:tmPct val="10000"/>
                                  </p:iterate>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anim calcmode="lin" valueType="num">
                                      <p:cBhvr>
                                        <p:cTn id="38" dur="1000" fill="hold"/>
                                        <p:tgtEl>
                                          <p:spTgt spid="18"/>
                                        </p:tgtEl>
                                        <p:attrNameLst>
                                          <p:attrName>ppt_x</p:attrName>
                                        </p:attrNameLst>
                                      </p:cBhvr>
                                      <p:tavLst>
                                        <p:tav tm="0">
                                          <p:val>
                                            <p:strVal val="#ppt_x"/>
                                          </p:val>
                                        </p:tav>
                                        <p:tav tm="100000">
                                          <p:val>
                                            <p:strVal val="#ppt_x"/>
                                          </p:val>
                                        </p:tav>
                                      </p:tavLst>
                                    </p:anim>
                                    <p:anim calcmode="lin" valueType="num">
                                      <p:cBhvr>
                                        <p:cTn id="39" dur="1000" fill="hold"/>
                                        <p:tgtEl>
                                          <p:spTgt spid="18"/>
                                        </p:tgtEl>
                                        <p:attrNameLst>
                                          <p:attrName>ppt_y</p:attrName>
                                        </p:attrNameLst>
                                      </p:cBhvr>
                                      <p:tavLst>
                                        <p:tav tm="0">
                                          <p:val>
                                            <p:strVal val="#ppt_y+.1"/>
                                          </p:val>
                                        </p:tav>
                                        <p:tav tm="100000">
                                          <p:val>
                                            <p:strVal val="#ppt_y"/>
                                          </p:val>
                                        </p:tav>
                                      </p:tavLst>
                                    </p:anim>
                                  </p:childTnLst>
                                </p:cTn>
                              </p:par>
                            </p:childTnLst>
                          </p:cTn>
                        </p:par>
                        <p:par>
                          <p:cTn id="40" fill="hold">
                            <p:stCondLst>
                              <p:cond delay="7000"/>
                            </p:stCondLst>
                            <p:childTnLst>
                              <p:par>
                                <p:cTn id="41" presetID="23" presetClass="entr" presetSubtype="36"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p:cTn id="43" dur="500" fill="hold"/>
                                        <p:tgtEl>
                                          <p:spTgt spid="26"/>
                                        </p:tgtEl>
                                        <p:attrNameLst>
                                          <p:attrName>ppt_w</p:attrName>
                                        </p:attrNameLst>
                                      </p:cBhvr>
                                      <p:tavLst>
                                        <p:tav tm="0">
                                          <p:val>
                                            <p:strVal val="(6*min(max(#ppt_w*#ppt_h,.3),1)-7.4)/-.7*#ppt_w"/>
                                          </p:val>
                                        </p:tav>
                                        <p:tav tm="100000">
                                          <p:val>
                                            <p:strVal val="#ppt_w"/>
                                          </p:val>
                                        </p:tav>
                                      </p:tavLst>
                                    </p:anim>
                                    <p:anim calcmode="lin" valueType="num">
                                      <p:cBhvr>
                                        <p:cTn id="44" dur="500" fill="hold"/>
                                        <p:tgtEl>
                                          <p:spTgt spid="26"/>
                                        </p:tgtEl>
                                        <p:attrNameLst>
                                          <p:attrName>ppt_h</p:attrName>
                                        </p:attrNameLst>
                                      </p:cBhvr>
                                      <p:tavLst>
                                        <p:tav tm="0">
                                          <p:val>
                                            <p:strVal val="(6*min(max(#ppt_w*#ppt_h,.3),1)-7.4)/-.7*#ppt_h"/>
                                          </p:val>
                                        </p:tav>
                                        <p:tav tm="100000">
                                          <p:val>
                                            <p:strVal val="#ppt_h"/>
                                          </p:val>
                                        </p:tav>
                                      </p:tavLst>
                                    </p:anim>
                                    <p:anim calcmode="lin" valueType="num">
                                      <p:cBhvr>
                                        <p:cTn id="45" dur="500" fill="hold"/>
                                        <p:tgtEl>
                                          <p:spTgt spid="26"/>
                                        </p:tgtEl>
                                        <p:attrNameLst>
                                          <p:attrName>ppt_x</p:attrName>
                                        </p:attrNameLst>
                                      </p:cBhvr>
                                      <p:tavLst>
                                        <p:tav tm="0">
                                          <p:val>
                                            <p:fltVal val="0.5"/>
                                          </p:val>
                                        </p:tav>
                                        <p:tav tm="100000">
                                          <p:val>
                                            <p:strVal val="#ppt_x"/>
                                          </p:val>
                                        </p:tav>
                                      </p:tavLst>
                                    </p:anim>
                                    <p:anim calcmode="lin" valueType="num">
                                      <p:cBhvr>
                                        <p:cTn id="46" dur="500" fill="hold"/>
                                        <p:tgtEl>
                                          <p:spTgt spid="26"/>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7" repeatCount="indefinite" fill="remove" display="0">
                  <p:stCondLst>
                    <p:cond delay="indefinite"/>
                  </p:stCondLst>
                  <p:endCondLst>
                    <p:cond evt="onStopAudio" delay="0">
                      <p:tgtEl>
                        <p:sldTgt/>
                      </p:tgtEl>
                    </p:cond>
                  </p:endCondLst>
                </p:cTn>
                <p:tgtEl>
                  <p:spTgt spid="14"/>
                </p:tgtEl>
              </p:cMediaNode>
            </p:audio>
          </p:childTnLst>
        </p:cTn>
      </p:par>
    </p:tnLst>
    <p:bldLst>
      <p:bldP spid="8" grpId="0"/>
      <p:bldP spid="9" grpId="0"/>
      <p:bldP spid="15"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17" name="TextBox 25"/>
          <p:cNvSpPr txBox="1"/>
          <p:nvPr/>
        </p:nvSpPr>
        <p:spPr>
          <a:xfrm>
            <a:off x="4355976" y="1039373"/>
            <a:ext cx="491962" cy="530914"/>
          </a:xfrm>
          <a:prstGeom prst="rect">
            <a:avLst/>
          </a:prstGeom>
          <a:noFill/>
        </p:spPr>
        <p:txBody>
          <a:bodyPr wrap="none" anchor="ctr">
            <a:noAutofit/>
          </a:bodyPr>
          <a:lstStyle/>
          <a:p>
            <a:pPr algn="ctr">
              <a:lnSpc>
                <a:spcPct val="120000"/>
              </a:lnSpc>
            </a:pPr>
            <a:r>
              <a:rPr lang="en-US" altLang="zh-CN" sz="3200" dirty="0">
                <a:latin typeface="+mn-ea"/>
                <a:cs typeface="+mn-ea"/>
              </a:rPr>
              <a:t>01</a:t>
            </a:r>
          </a:p>
        </p:txBody>
      </p:sp>
      <p:sp>
        <p:nvSpPr>
          <p:cNvPr id="18" name="TextBox 27"/>
          <p:cNvSpPr txBox="1"/>
          <p:nvPr/>
        </p:nvSpPr>
        <p:spPr>
          <a:xfrm>
            <a:off x="4768422" y="1183389"/>
            <a:ext cx="2971930" cy="182148"/>
          </a:xfrm>
          <a:prstGeom prst="rect">
            <a:avLst/>
          </a:prstGeom>
          <a:noFill/>
        </p:spPr>
        <p:txBody>
          <a:bodyPr wrap="none" lIns="360000" tIns="0" rIns="0" bIns="0" anchor="b" anchorCtr="0">
            <a:noAutofit/>
          </a:bodyPr>
          <a:lstStyle/>
          <a:p>
            <a:r>
              <a:rPr lang="zh-CN" altLang="en-US" dirty="0" smtClean="0">
                <a:latin typeface="+mn-ea"/>
                <a:cs typeface="+mn-ea"/>
              </a:rPr>
              <a:t>目录标题内容</a:t>
            </a:r>
            <a:endParaRPr lang="zh-CN" altLang="en-US" dirty="0">
              <a:latin typeface="+mn-ea"/>
              <a:cs typeface="+mn-ea"/>
            </a:endParaRPr>
          </a:p>
        </p:txBody>
      </p:sp>
      <p:sp>
        <p:nvSpPr>
          <p:cNvPr id="19" name="TextBox 28"/>
          <p:cNvSpPr txBox="1">
            <a:spLocks/>
          </p:cNvSpPr>
          <p:nvPr/>
        </p:nvSpPr>
        <p:spPr>
          <a:xfrm>
            <a:off x="4788024" y="1309802"/>
            <a:ext cx="3168352" cy="240276"/>
          </a:xfrm>
          <a:prstGeom prst="rect">
            <a:avLst/>
          </a:prstGeom>
        </p:spPr>
        <p:txBody>
          <a:bodyPr vert="horz" wrap="square" lIns="360000" tIns="0" rIns="0" bIns="0" anchor="ctr" anchorCtr="0">
            <a:noAutofit/>
          </a:bodyPr>
          <a:lstStyle/>
          <a:p>
            <a:pPr>
              <a:lnSpc>
                <a:spcPct val="120000"/>
              </a:lnSpc>
            </a:pPr>
            <a:r>
              <a:rPr lang="zh-CN" altLang="en-US" sz="700" dirty="0">
                <a:solidFill>
                  <a:schemeClr val="tx1">
                    <a:lumMod val="65000"/>
                    <a:lumOff val="35000"/>
                  </a:schemeClr>
                </a:solidFill>
                <a:latin typeface="+mn-ea"/>
                <a:cs typeface="+mn-ea"/>
                <a:sym typeface="+mn-lt"/>
              </a:rPr>
              <a:t>在此录入上述图表的描述说明，在此录入上述图表的描述说明。</a:t>
            </a:r>
            <a:endParaRPr lang="zh-CN" altLang="en-US" sz="700" dirty="0">
              <a:solidFill>
                <a:schemeClr val="tx1">
                  <a:lumMod val="65000"/>
                  <a:lumOff val="35000"/>
                </a:schemeClr>
              </a:solidFill>
              <a:latin typeface="+mn-ea"/>
              <a:cs typeface="+mn-ea"/>
            </a:endParaRPr>
          </a:p>
        </p:txBody>
      </p:sp>
      <p:sp>
        <p:nvSpPr>
          <p:cNvPr id="20" name="TextBox 30"/>
          <p:cNvSpPr txBox="1"/>
          <p:nvPr/>
        </p:nvSpPr>
        <p:spPr>
          <a:xfrm>
            <a:off x="4355976" y="1877250"/>
            <a:ext cx="538849" cy="530914"/>
          </a:xfrm>
          <a:prstGeom prst="rect">
            <a:avLst/>
          </a:prstGeom>
          <a:noFill/>
        </p:spPr>
        <p:txBody>
          <a:bodyPr wrap="none" anchor="ctr">
            <a:noAutofit/>
          </a:bodyPr>
          <a:lstStyle/>
          <a:p>
            <a:pPr algn="ctr">
              <a:lnSpc>
                <a:spcPct val="120000"/>
              </a:lnSpc>
            </a:pPr>
            <a:r>
              <a:rPr lang="en-US" altLang="zh-CN" sz="3200">
                <a:latin typeface="+mn-ea"/>
                <a:cs typeface="+mn-ea"/>
              </a:rPr>
              <a:t>02</a:t>
            </a:r>
          </a:p>
        </p:txBody>
      </p:sp>
      <p:sp>
        <p:nvSpPr>
          <p:cNvPr id="21" name="TextBox 32"/>
          <p:cNvSpPr txBox="1"/>
          <p:nvPr/>
        </p:nvSpPr>
        <p:spPr>
          <a:xfrm>
            <a:off x="4768422" y="2021266"/>
            <a:ext cx="2971930" cy="182148"/>
          </a:xfrm>
          <a:prstGeom prst="rect">
            <a:avLst/>
          </a:prstGeom>
          <a:noFill/>
        </p:spPr>
        <p:txBody>
          <a:bodyPr wrap="none" lIns="360000" tIns="0" rIns="0" bIns="0" anchor="b" anchorCtr="0">
            <a:noAutofit/>
          </a:bodyPr>
          <a:lstStyle/>
          <a:p>
            <a:r>
              <a:rPr lang="zh-CN" altLang="en-US" dirty="0">
                <a:latin typeface="+mn-ea"/>
                <a:cs typeface="+mn-ea"/>
              </a:rPr>
              <a:t>目录标题内容</a:t>
            </a:r>
          </a:p>
        </p:txBody>
      </p:sp>
      <p:sp>
        <p:nvSpPr>
          <p:cNvPr id="22" name="TextBox 33"/>
          <p:cNvSpPr txBox="1">
            <a:spLocks/>
          </p:cNvSpPr>
          <p:nvPr/>
        </p:nvSpPr>
        <p:spPr>
          <a:xfrm>
            <a:off x="4788024" y="2147679"/>
            <a:ext cx="3168352" cy="240276"/>
          </a:xfrm>
          <a:prstGeom prst="rect">
            <a:avLst/>
          </a:prstGeom>
        </p:spPr>
        <p:txBody>
          <a:bodyPr vert="horz" wrap="square" lIns="360000" tIns="0" rIns="0" bIns="0" anchor="ctr" anchorCtr="0">
            <a:noAutofit/>
          </a:bodyPr>
          <a:lstStyle/>
          <a:p>
            <a:pPr>
              <a:lnSpc>
                <a:spcPct val="120000"/>
              </a:lnSpc>
            </a:pPr>
            <a:r>
              <a:rPr lang="zh-CN" altLang="en-US" sz="700" dirty="0">
                <a:solidFill>
                  <a:schemeClr val="tx1">
                    <a:lumMod val="65000"/>
                    <a:lumOff val="35000"/>
                  </a:schemeClr>
                </a:solidFill>
                <a:latin typeface="+mn-ea"/>
                <a:cs typeface="+mn-ea"/>
                <a:sym typeface="+mn-lt"/>
              </a:rPr>
              <a:t>在此录入上述图表的描述说明，在此录入上述图表的描述说明。</a:t>
            </a:r>
            <a:endParaRPr lang="zh-CN" altLang="en-US" sz="700" dirty="0">
              <a:solidFill>
                <a:schemeClr val="tx1">
                  <a:lumMod val="65000"/>
                  <a:lumOff val="35000"/>
                </a:schemeClr>
              </a:solidFill>
              <a:latin typeface="+mn-ea"/>
              <a:cs typeface="+mn-ea"/>
            </a:endParaRPr>
          </a:p>
        </p:txBody>
      </p:sp>
      <p:sp>
        <p:nvSpPr>
          <p:cNvPr id="23" name="TextBox 35"/>
          <p:cNvSpPr txBox="1"/>
          <p:nvPr/>
        </p:nvSpPr>
        <p:spPr>
          <a:xfrm>
            <a:off x="4355976" y="2715127"/>
            <a:ext cx="549670" cy="530914"/>
          </a:xfrm>
          <a:prstGeom prst="rect">
            <a:avLst/>
          </a:prstGeom>
          <a:noFill/>
        </p:spPr>
        <p:txBody>
          <a:bodyPr wrap="none" anchor="ctr">
            <a:noAutofit/>
          </a:bodyPr>
          <a:lstStyle/>
          <a:p>
            <a:pPr algn="ctr">
              <a:lnSpc>
                <a:spcPct val="120000"/>
              </a:lnSpc>
            </a:pPr>
            <a:r>
              <a:rPr lang="en-US" altLang="zh-CN" sz="3200">
                <a:latin typeface="+mn-ea"/>
                <a:cs typeface="+mn-ea"/>
              </a:rPr>
              <a:t>03</a:t>
            </a:r>
          </a:p>
        </p:txBody>
      </p:sp>
      <p:sp>
        <p:nvSpPr>
          <p:cNvPr id="24" name="TextBox 37"/>
          <p:cNvSpPr txBox="1"/>
          <p:nvPr/>
        </p:nvSpPr>
        <p:spPr>
          <a:xfrm>
            <a:off x="4768422" y="2859143"/>
            <a:ext cx="2971930" cy="182148"/>
          </a:xfrm>
          <a:prstGeom prst="rect">
            <a:avLst/>
          </a:prstGeom>
          <a:noFill/>
        </p:spPr>
        <p:txBody>
          <a:bodyPr wrap="none" lIns="360000" tIns="0" rIns="0" bIns="0" anchor="b" anchorCtr="0">
            <a:noAutofit/>
          </a:bodyPr>
          <a:lstStyle/>
          <a:p>
            <a:r>
              <a:rPr lang="zh-CN" altLang="en-US" dirty="0">
                <a:latin typeface="+mn-ea"/>
                <a:cs typeface="+mn-ea"/>
              </a:rPr>
              <a:t>目录标题内容</a:t>
            </a:r>
          </a:p>
        </p:txBody>
      </p:sp>
      <p:sp>
        <p:nvSpPr>
          <p:cNvPr id="26" name="TextBox 38"/>
          <p:cNvSpPr txBox="1">
            <a:spLocks/>
          </p:cNvSpPr>
          <p:nvPr/>
        </p:nvSpPr>
        <p:spPr>
          <a:xfrm>
            <a:off x="4788024" y="2985556"/>
            <a:ext cx="3168352" cy="240276"/>
          </a:xfrm>
          <a:prstGeom prst="rect">
            <a:avLst/>
          </a:prstGeom>
        </p:spPr>
        <p:txBody>
          <a:bodyPr vert="horz" wrap="square" lIns="360000" tIns="0" rIns="0" bIns="0" anchor="ctr" anchorCtr="0">
            <a:noAutofit/>
          </a:bodyPr>
          <a:lstStyle/>
          <a:p>
            <a:pPr>
              <a:lnSpc>
                <a:spcPct val="120000"/>
              </a:lnSpc>
            </a:pPr>
            <a:r>
              <a:rPr lang="zh-CN" altLang="en-US" sz="700" dirty="0">
                <a:solidFill>
                  <a:schemeClr val="tx1">
                    <a:lumMod val="65000"/>
                    <a:lumOff val="35000"/>
                  </a:schemeClr>
                </a:solidFill>
                <a:latin typeface="+mn-ea"/>
                <a:cs typeface="+mn-ea"/>
                <a:sym typeface="+mn-lt"/>
              </a:rPr>
              <a:t>在此录入上述图表的描述说明，在此录入上述图表的描述说明。</a:t>
            </a:r>
            <a:endParaRPr lang="zh-CN" altLang="en-US" sz="700" dirty="0">
              <a:solidFill>
                <a:schemeClr val="tx1">
                  <a:lumMod val="65000"/>
                  <a:lumOff val="35000"/>
                </a:schemeClr>
              </a:solidFill>
              <a:latin typeface="+mn-ea"/>
              <a:cs typeface="+mn-ea"/>
            </a:endParaRPr>
          </a:p>
        </p:txBody>
      </p:sp>
      <p:sp>
        <p:nvSpPr>
          <p:cNvPr id="27" name="TextBox 40"/>
          <p:cNvSpPr txBox="1"/>
          <p:nvPr/>
        </p:nvSpPr>
        <p:spPr>
          <a:xfrm>
            <a:off x="4355976" y="3553004"/>
            <a:ext cx="537647" cy="530914"/>
          </a:xfrm>
          <a:prstGeom prst="rect">
            <a:avLst/>
          </a:prstGeom>
          <a:noFill/>
        </p:spPr>
        <p:txBody>
          <a:bodyPr wrap="none" anchor="ctr">
            <a:noAutofit/>
          </a:bodyPr>
          <a:lstStyle/>
          <a:p>
            <a:pPr algn="ctr">
              <a:lnSpc>
                <a:spcPct val="120000"/>
              </a:lnSpc>
            </a:pPr>
            <a:r>
              <a:rPr lang="en-US" altLang="zh-CN" sz="3200">
                <a:latin typeface="+mn-ea"/>
                <a:cs typeface="+mn-ea"/>
              </a:rPr>
              <a:t>04</a:t>
            </a:r>
          </a:p>
        </p:txBody>
      </p:sp>
      <p:sp>
        <p:nvSpPr>
          <p:cNvPr id="28" name="TextBox 42"/>
          <p:cNvSpPr txBox="1"/>
          <p:nvPr/>
        </p:nvSpPr>
        <p:spPr>
          <a:xfrm>
            <a:off x="4768422" y="3697020"/>
            <a:ext cx="2971930" cy="182148"/>
          </a:xfrm>
          <a:prstGeom prst="rect">
            <a:avLst/>
          </a:prstGeom>
          <a:noFill/>
        </p:spPr>
        <p:txBody>
          <a:bodyPr wrap="none" lIns="360000" tIns="0" rIns="0" bIns="0" anchor="b" anchorCtr="0">
            <a:noAutofit/>
          </a:bodyPr>
          <a:lstStyle/>
          <a:p>
            <a:r>
              <a:rPr lang="zh-CN" altLang="en-US" dirty="0">
                <a:latin typeface="+mn-ea"/>
                <a:cs typeface="+mn-ea"/>
              </a:rPr>
              <a:t>目录标题内容</a:t>
            </a:r>
          </a:p>
        </p:txBody>
      </p:sp>
      <p:sp>
        <p:nvSpPr>
          <p:cNvPr id="29" name="TextBox 43"/>
          <p:cNvSpPr txBox="1">
            <a:spLocks/>
          </p:cNvSpPr>
          <p:nvPr/>
        </p:nvSpPr>
        <p:spPr>
          <a:xfrm>
            <a:off x="4788024" y="3823433"/>
            <a:ext cx="3168352" cy="240276"/>
          </a:xfrm>
          <a:prstGeom prst="rect">
            <a:avLst/>
          </a:prstGeom>
        </p:spPr>
        <p:txBody>
          <a:bodyPr vert="horz" wrap="square" lIns="360000" tIns="0" rIns="0" bIns="0" anchor="ctr" anchorCtr="0">
            <a:noAutofit/>
          </a:bodyPr>
          <a:lstStyle/>
          <a:p>
            <a:pPr>
              <a:lnSpc>
                <a:spcPct val="120000"/>
              </a:lnSpc>
            </a:pPr>
            <a:r>
              <a:rPr lang="zh-CN" altLang="en-US" sz="700" dirty="0">
                <a:solidFill>
                  <a:schemeClr val="tx1">
                    <a:lumMod val="65000"/>
                    <a:lumOff val="35000"/>
                  </a:schemeClr>
                </a:solidFill>
                <a:latin typeface="+mn-ea"/>
                <a:cs typeface="+mn-ea"/>
                <a:sym typeface="+mn-lt"/>
              </a:rPr>
              <a:t>在此录入上述图表的描述说明，在此录入上述图表的描述说明。</a:t>
            </a:r>
            <a:endParaRPr lang="zh-CN" altLang="en-US" sz="700" dirty="0">
              <a:solidFill>
                <a:schemeClr val="tx1">
                  <a:lumMod val="65000"/>
                  <a:lumOff val="35000"/>
                </a:schemeClr>
              </a:solidFill>
              <a:latin typeface="+mn-ea"/>
              <a:cs typeface="+mn-ea"/>
            </a:endParaRPr>
          </a:p>
        </p:txBody>
      </p:sp>
      <p:sp>
        <p:nvSpPr>
          <p:cNvPr id="46" name="文本框 45"/>
          <p:cNvSpPr txBox="1"/>
          <p:nvPr/>
        </p:nvSpPr>
        <p:spPr>
          <a:xfrm>
            <a:off x="1583668" y="1923678"/>
            <a:ext cx="1296144" cy="646331"/>
          </a:xfrm>
          <a:prstGeom prst="rect">
            <a:avLst/>
          </a:prstGeom>
          <a:noFill/>
        </p:spPr>
        <p:txBody>
          <a:bodyPr wrap="square" rtlCol="0">
            <a:spAutoFit/>
          </a:bodyPr>
          <a:lstStyle/>
          <a:p>
            <a:pPr algn="dist"/>
            <a:r>
              <a:rPr lang="zh-CN" altLang="en-US" sz="3600" dirty="0">
                <a:cs typeface="+mn-ea"/>
              </a:rPr>
              <a:t>目录</a:t>
            </a:r>
          </a:p>
        </p:txBody>
      </p:sp>
      <p:sp>
        <p:nvSpPr>
          <p:cNvPr id="47" name="矩形 46">
            <a:extLst>
              <a:ext uri="{FF2B5EF4-FFF2-40B4-BE49-F238E27FC236}">
                <a16:creationId xmlns:a16="http://schemas.microsoft.com/office/drawing/2014/main" xmlns="" id="{4894E609-F383-46D4-BB8C-3A883CCF0E5E}"/>
              </a:ext>
            </a:extLst>
          </p:cNvPr>
          <p:cNvSpPr/>
          <p:nvPr/>
        </p:nvSpPr>
        <p:spPr>
          <a:xfrm>
            <a:off x="1259632" y="2470125"/>
            <a:ext cx="1944216" cy="715581"/>
          </a:xfrm>
          <a:prstGeom prst="rect">
            <a:avLst/>
          </a:prstGeom>
        </p:spPr>
        <p:txBody>
          <a:bodyPr wrap="square">
            <a:spAutoFit/>
          </a:bodyPr>
          <a:lstStyle/>
          <a:p>
            <a:pPr algn="ctr">
              <a:lnSpc>
                <a:spcPct val="150000"/>
              </a:lnSpc>
            </a:pPr>
            <a:r>
              <a:rPr lang="zh-CN" altLang="en-US" sz="900" kern="0" dirty="0">
                <a:solidFill>
                  <a:schemeClr val="tx1">
                    <a:lumMod val="65000"/>
                    <a:lumOff val="35000"/>
                  </a:schemeClr>
                </a:solidFill>
                <a:latin typeface="+mn-ea"/>
                <a:cs typeface="+mn-ea"/>
              </a:rPr>
              <a:t>在此录入上述图表的综合描述说明，在此录入上述图表的</a:t>
            </a:r>
            <a:r>
              <a:rPr lang="zh-CN" altLang="en-US" sz="900" kern="0" dirty="0" smtClean="0">
                <a:solidFill>
                  <a:schemeClr val="tx1">
                    <a:lumMod val="65000"/>
                    <a:lumOff val="35000"/>
                  </a:schemeClr>
                </a:solidFill>
                <a:latin typeface="+mn-ea"/>
                <a:cs typeface="+mn-ea"/>
              </a:rPr>
              <a:t>上述图表</a:t>
            </a:r>
            <a:endParaRPr lang="en-US" altLang="zh-CN" sz="900" kern="0" dirty="0" smtClean="0">
              <a:solidFill>
                <a:schemeClr val="tx1">
                  <a:lumMod val="65000"/>
                  <a:lumOff val="35000"/>
                </a:schemeClr>
              </a:solidFill>
              <a:latin typeface="+mn-ea"/>
              <a:cs typeface="+mn-ea"/>
            </a:endParaRPr>
          </a:p>
          <a:p>
            <a:pPr algn="ctr">
              <a:lnSpc>
                <a:spcPct val="150000"/>
              </a:lnSpc>
            </a:pPr>
            <a:r>
              <a:rPr lang="zh-CN" altLang="en-US" sz="900" kern="0" dirty="0" smtClean="0">
                <a:solidFill>
                  <a:schemeClr val="tx1">
                    <a:lumMod val="65000"/>
                    <a:lumOff val="35000"/>
                  </a:schemeClr>
                </a:solidFill>
                <a:latin typeface="+mn-ea"/>
                <a:cs typeface="+mn-ea"/>
              </a:rPr>
              <a:t>的</a:t>
            </a:r>
            <a:r>
              <a:rPr lang="zh-CN" altLang="en-US" sz="900" kern="0" dirty="0">
                <a:solidFill>
                  <a:schemeClr val="tx1">
                    <a:lumMod val="65000"/>
                    <a:lumOff val="35000"/>
                  </a:schemeClr>
                </a:solidFill>
                <a:latin typeface="+mn-ea"/>
                <a:cs typeface="+mn-ea"/>
              </a:rPr>
              <a:t>综合描述说明入</a:t>
            </a:r>
            <a:r>
              <a:rPr lang="zh-CN" altLang="en-US" sz="900" kern="0" dirty="0" smtClean="0">
                <a:solidFill>
                  <a:schemeClr val="tx1">
                    <a:lumMod val="65000"/>
                    <a:lumOff val="35000"/>
                  </a:schemeClr>
                </a:solidFill>
                <a:latin typeface="+mn-ea"/>
                <a:cs typeface="+mn-ea"/>
              </a:rPr>
              <a:t>。</a:t>
            </a:r>
            <a:endParaRPr lang="en-US" altLang="zh-CN" sz="900" dirty="0">
              <a:solidFill>
                <a:schemeClr val="tx1">
                  <a:lumMod val="65000"/>
                  <a:lumOff val="35000"/>
                </a:schemeClr>
              </a:solidFill>
              <a:latin typeface="+mn-ea"/>
              <a:cs typeface="+mn-ea"/>
            </a:endParaRPr>
          </a:p>
        </p:txBody>
      </p:sp>
    </p:spTree>
    <p:extLst>
      <p:ext uri="{BB962C8B-B14F-4D97-AF65-F5344CB8AC3E}">
        <p14:creationId xmlns:p14="http://schemas.microsoft.com/office/powerpoint/2010/main" val="600144145"/>
      </p:ext>
    </p:extLst>
  </p:cSld>
  <p:clrMapOvr>
    <a:masterClrMapping/>
  </p:clrMapOvr>
  <p:transition>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ipe(up)">
                                      <p:cBhvr>
                                        <p:cTn id="11" dur="500"/>
                                        <p:tgtEl>
                                          <p:spTgt spid="4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8"/>
                                        </p:tgtEl>
                                        <p:attrNameLst>
                                          <p:attrName>ppt_y</p:attrName>
                                        </p:attrNameLst>
                                      </p:cBhvr>
                                      <p:tavLst>
                                        <p:tav tm="0">
                                          <p:val>
                                            <p:strVal val="#ppt_y"/>
                                          </p:val>
                                        </p:tav>
                                        <p:tav tm="100000">
                                          <p:val>
                                            <p:strVal val="#ppt_y"/>
                                          </p:val>
                                        </p:tav>
                                      </p:tavLst>
                                    </p:anim>
                                    <p:anim calcmode="lin" valueType="num">
                                      <p:cBhvr>
                                        <p:cTn id="21"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8"/>
                                        </p:tgtEl>
                                      </p:cBhvr>
                                    </p:animEffect>
                                  </p:childTnLst>
                                </p:cTn>
                              </p:par>
                            </p:childTnLst>
                          </p:cTn>
                        </p:par>
                        <p:par>
                          <p:cTn id="24" fill="hold">
                            <p:stCondLst>
                              <p:cond delay="2250"/>
                            </p:stCondLst>
                            <p:childTnLst>
                              <p:par>
                                <p:cTn id="25" presetID="22" presetClass="entr" presetSubtype="8" fill="hold" grpId="0" nodeType="afterEffect">
                                  <p:stCondLst>
                                    <p:cond delay="0"/>
                                  </p:stCondLst>
                                  <p:iterate type="lt">
                                    <p:tmPct val="10000"/>
                                  </p:iterate>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childTnLst>
                          </p:cTn>
                        </p:par>
                        <p:par>
                          <p:cTn id="28" fill="hold">
                            <p:stCondLst>
                              <p:cond delay="4100"/>
                            </p:stCondLst>
                            <p:childTnLst>
                              <p:par>
                                <p:cTn id="29" presetID="10" presetClass="entr" presetSubtype="0"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childTnLst>
                          </p:cTn>
                        </p:par>
                        <p:par>
                          <p:cTn id="32" fill="hold">
                            <p:stCondLst>
                              <p:cond delay="460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21"/>
                                        </p:tgtEl>
                                        <p:attrNameLst>
                                          <p:attrName>style.visibility</p:attrName>
                                        </p:attrNameLst>
                                      </p:cBhvr>
                                      <p:to>
                                        <p:strVal val="visible"/>
                                      </p:to>
                                    </p:set>
                                    <p:anim calcmode="lin" valueType="num">
                                      <p:cBhvr>
                                        <p:cTn id="35"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21"/>
                                        </p:tgtEl>
                                        <p:attrNameLst>
                                          <p:attrName>ppt_y</p:attrName>
                                        </p:attrNameLst>
                                      </p:cBhvr>
                                      <p:tavLst>
                                        <p:tav tm="0">
                                          <p:val>
                                            <p:strVal val="#ppt_y"/>
                                          </p:val>
                                        </p:tav>
                                        <p:tav tm="100000">
                                          <p:val>
                                            <p:strVal val="#ppt_y"/>
                                          </p:val>
                                        </p:tav>
                                      </p:tavLst>
                                    </p:anim>
                                    <p:anim calcmode="lin" valueType="num">
                                      <p:cBhvr>
                                        <p:cTn id="37"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21"/>
                                        </p:tgtEl>
                                      </p:cBhvr>
                                    </p:animEffect>
                                  </p:childTnLst>
                                </p:cTn>
                              </p:par>
                            </p:childTnLst>
                          </p:cTn>
                        </p:par>
                        <p:par>
                          <p:cTn id="40" fill="hold">
                            <p:stCondLst>
                              <p:cond delay="5350"/>
                            </p:stCondLst>
                            <p:childTnLst>
                              <p:par>
                                <p:cTn id="41" presetID="22" presetClass="entr" presetSubtype="8" fill="hold" grpId="0" nodeType="afterEffect">
                                  <p:stCondLst>
                                    <p:cond delay="0"/>
                                  </p:stCondLst>
                                  <p:iterate type="lt">
                                    <p:tmPct val="10000"/>
                                  </p:iterate>
                                  <p:childTnLst>
                                    <p:set>
                                      <p:cBhvr>
                                        <p:cTn id="42" dur="1" fill="hold">
                                          <p:stCondLst>
                                            <p:cond delay="0"/>
                                          </p:stCondLst>
                                        </p:cTn>
                                        <p:tgtEl>
                                          <p:spTgt spid="22"/>
                                        </p:tgtEl>
                                        <p:attrNameLst>
                                          <p:attrName>style.visibility</p:attrName>
                                        </p:attrNameLst>
                                      </p:cBhvr>
                                      <p:to>
                                        <p:strVal val="visible"/>
                                      </p:to>
                                    </p:set>
                                    <p:animEffect transition="in" filter="wipe(left)">
                                      <p:cBhvr>
                                        <p:cTn id="43" dur="500"/>
                                        <p:tgtEl>
                                          <p:spTgt spid="22"/>
                                        </p:tgtEl>
                                      </p:cBhvr>
                                    </p:animEffect>
                                  </p:childTnLst>
                                </p:cTn>
                              </p:par>
                            </p:childTnLst>
                          </p:cTn>
                        </p:par>
                        <p:par>
                          <p:cTn id="44" fill="hold">
                            <p:stCondLst>
                              <p:cond delay="7200"/>
                            </p:stCondLst>
                            <p:childTnLst>
                              <p:par>
                                <p:cTn id="45" presetID="10" presetClass="entr" presetSubtype="0"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500"/>
                                        <p:tgtEl>
                                          <p:spTgt spid="23"/>
                                        </p:tgtEl>
                                      </p:cBhvr>
                                    </p:animEffect>
                                  </p:childTnLst>
                                </p:cTn>
                              </p:par>
                            </p:childTnLst>
                          </p:cTn>
                        </p:par>
                        <p:par>
                          <p:cTn id="48" fill="hold">
                            <p:stCondLst>
                              <p:cond delay="770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24"/>
                                        </p:tgtEl>
                                        <p:attrNameLst>
                                          <p:attrName>style.visibility</p:attrName>
                                        </p:attrNameLst>
                                      </p:cBhvr>
                                      <p:to>
                                        <p:strVal val="visible"/>
                                      </p:to>
                                    </p:set>
                                    <p:anim calcmode="lin" valueType="num">
                                      <p:cBhvr>
                                        <p:cTn id="51"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24"/>
                                        </p:tgtEl>
                                        <p:attrNameLst>
                                          <p:attrName>ppt_y</p:attrName>
                                        </p:attrNameLst>
                                      </p:cBhvr>
                                      <p:tavLst>
                                        <p:tav tm="0">
                                          <p:val>
                                            <p:strVal val="#ppt_y"/>
                                          </p:val>
                                        </p:tav>
                                        <p:tav tm="100000">
                                          <p:val>
                                            <p:strVal val="#ppt_y"/>
                                          </p:val>
                                        </p:tav>
                                      </p:tavLst>
                                    </p:anim>
                                    <p:anim calcmode="lin" valueType="num">
                                      <p:cBhvr>
                                        <p:cTn id="53"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24"/>
                                        </p:tgtEl>
                                      </p:cBhvr>
                                    </p:animEffect>
                                  </p:childTnLst>
                                </p:cTn>
                              </p:par>
                            </p:childTnLst>
                          </p:cTn>
                        </p:par>
                        <p:par>
                          <p:cTn id="56" fill="hold">
                            <p:stCondLst>
                              <p:cond delay="8450"/>
                            </p:stCondLst>
                            <p:childTnLst>
                              <p:par>
                                <p:cTn id="57" presetID="22" presetClass="entr" presetSubtype="8" fill="hold" grpId="0" nodeType="afterEffect">
                                  <p:stCondLst>
                                    <p:cond delay="0"/>
                                  </p:stCondLst>
                                  <p:iterate type="lt">
                                    <p:tmPct val="10000"/>
                                  </p:iterate>
                                  <p:childTnLst>
                                    <p:set>
                                      <p:cBhvr>
                                        <p:cTn id="58" dur="1" fill="hold">
                                          <p:stCondLst>
                                            <p:cond delay="0"/>
                                          </p:stCondLst>
                                        </p:cTn>
                                        <p:tgtEl>
                                          <p:spTgt spid="26"/>
                                        </p:tgtEl>
                                        <p:attrNameLst>
                                          <p:attrName>style.visibility</p:attrName>
                                        </p:attrNameLst>
                                      </p:cBhvr>
                                      <p:to>
                                        <p:strVal val="visible"/>
                                      </p:to>
                                    </p:set>
                                    <p:animEffect transition="in" filter="wipe(left)">
                                      <p:cBhvr>
                                        <p:cTn id="59" dur="500"/>
                                        <p:tgtEl>
                                          <p:spTgt spid="26"/>
                                        </p:tgtEl>
                                      </p:cBhvr>
                                    </p:animEffect>
                                  </p:childTnLst>
                                </p:cTn>
                              </p:par>
                            </p:childTnLst>
                          </p:cTn>
                        </p:par>
                        <p:par>
                          <p:cTn id="60" fill="hold">
                            <p:stCondLst>
                              <p:cond delay="10300"/>
                            </p:stCondLst>
                            <p:childTnLst>
                              <p:par>
                                <p:cTn id="61" presetID="10" presetClass="entr" presetSubtype="0" fill="hold" grpId="0"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500"/>
                                        <p:tgtEl>
                                          <p:spTgt spid="27"/>
                                        </p:tgtEl>
                                      </p:cBhvr>
                                    </p:animEffect>
                                  </p:childTnLst>
                                </p:cTn>
                              </p:par>
                            </p:childTnLst>
                          </p:cTn>
                        </p:par>
                        <p:par>
                          <p:cTn id="64" fill="hold">
                            <p:stCondLst>
                              <p:cond delay="10800"/>
                            </p:stCondLst>
                            <p:childTnLst>
                              <p:par>
                                <p:cTn id="65" presetID="41" presetClass="entr" presetSubtype="0" fill="hold" grpId="0" nodeType="afterEffect">
                                  <p:stCondLst>
                                    <p:cond delay="0"/>
                                  </p:stCondLst>
                                  <p:iterate type="lt">
                                    <p:tmPct val="10000"/>
                                  </p:iterate>
                                  <p:childTnLst>
                                    <p:set>
                                      <p:cBhvr>
                                        <p:cTn id="66" dur="1" fill="hold">
                                          <p:stCondLst>
                                            <p:cond delay="0"/>
                                          </p:stCondLst>
                                        </p:cTn>
                                        <p:tgtEl>
                                          <p:spTgt spid="28"/>
                                        </p:tgtEl>
                                        <p:attrNameLst>
                                          <p:attrName>style.visibility</p:attrName>
                                        </p:attrNameLst>
                                      </p:cBhvr>
                                      <p:to>
                                        <p:strVal val="visible"/>
                                      </p:to>
                                    </p:set>
                                    <p:anim calcmode="lin" valueType="num">
                                      <p:cBhvr>
                                        <p:cTn id="6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28"/>
                                        </p:tgtEl>
                                        <p:attrNameLst>
                                          <p:attrName>ppt_y</p:attrName>
                                        </p:attrNameLst>
                                      </p:cBhvr>
                                      <p:tavLst>
                                        <p:tav tm="0">
                                          <p:val>
                                            <p:strVal val="#ppt_y"/>
                                          </p:val>
                                        </p:tav>
                                        <p:tav tm="100000">
                                          <p:val>
                                            <p:strVal val="#ppt_y"/>
                                          </p:val>
                                        </p:tav>
                                      </p:tavLst>
                                    </p:anim>
                                    <p:anim calcmode="lin" valueType="num">
                                      <p:cBhvr>
                                        <p:cTn id="6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28"/>
                                        </p:tgtEl>
                                      </p:cBhvr>
                                    </p:animEffect>
                                  </p:childTnLst>
                                </p:cTn>
                              </p:par>
                            </p:childTnLst>
                          </p:cTn>
                        </p:par>
                        <p:par>
                          <p:cTn id="72" fill="hold">
                            <p:stCondLst>
                              <p:cond delay="11550"/>
                            </p:stCondLst>
                            <p:childTnLst>
                              <p:par>
                                <p:cTn id="73" presetID="22" presetClass="entr" presetSubtype="8" fill="hold" grpId="0" nodeType="afterEffect">
                                  <p:stCondLst>
                                    <p:cond delay="0"/>
                                  </p:stCondLst>
                                  <p:iterate type="lt">
                                    <p:tmPct val="10000"/>
                                  </p:iterate>
                                  <p:childTnLst>
                                    <p:set>
                                      <p:cBhvr>
                                        <p:cTn id="74" dur="1" fill="hold">
                                          <p:stCondLst>
                                            <p:cond delay="0"/>
                                          </p:stCondLst>
                                        </p:cTn>
                                        <p:tgtEl>
                                          <p:spTgt spid="29"/>
                                        </p:tgtEl>
                                        <p:attrNameLst>
                                          <p:attrName>style.visibility</p:attrName>
                                        </p:attrNameLst>
                                      </p:cBhvr>
                                      <p:to>
                                        <p:strVal val="visible"/>
                                      </p:to>
                                    </p:set>
                                    <p:animEffect transition="in" filter="wipe(left)">
                                      <p:cBhvr>
                                        <p:cTn id="7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p:bldP spid="23" grpId="0"/>
      <p:bldP spid="24" grpId="0"/>
      <p:bldP spid="26" grpId="0"/>
      <p:bldP spid="27" grpId="0"/>
      <p:bldP spid="28" grpId="0"/>
      <p:bldP spid="29" grpId="0"/>
      <p:bldP spid="46" grpId="0"/>
      <p:bldP spid="4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t="9126" b="24558"/>
          <a:stretch/>
        </p:blipFill>
        <p:spPr>
          <a:xfrm>
            <a:off x="56006" y="699542"/>
            <a:ext cx="9031987" cy="3411008"/>
          </a:xfrm>
          <a:prstGeom prst="rect">
            <a:avLst/>
          </a:prstGeom>
        </p:spPr>
      </p:pic>
      <p:sp>
        <p:nvSpPr>
          <p:cNvPr id="11" name="文本框 10"/>
          <p:cNvSpPr txBox="1"/>
          <p:nvPr/>
        </p:nvSpPr>
        <p:spPr>
          <a:xfrm>
            <a:off x="3263480" y="3291855"/>
            <a:ext cx="2617041" cy="461665"/>
          </a:xfrm>
          <a:prstGeom prst="rect">
            <a:avLst/>
          </a:prstGeom>
          <a:noFill/>
        </p:spPr>
        <p:txBody>
          <a:bodyPr wrap="square" rtlCol="0">
            <a:spAutoFit/>
          </a:bodyPr>
          <a:lstStyle/>
          <a:p>
            <a:pPr algn="dist"/>
            <a:r>
              <a:rPr lang="en-US" altLang="zh-CN" sz="2400" dirty="0" smtClean="0">
                <a:solidFill>
                  <a:srgbClr val="423124"/>
                </a:solidFill>
                <a:latin typeface="+mn-ea"/>
                <a:cs typeface="+mn-ea"/>
              </a:rPr>
              <a:t>01.</a:t>
            </a:r>
            <a:r>
              <a:rPr lang="zh-CN" altLang="en-US" sz="2400" dirty="0">
                <a:solidFill>
                  <a:srgbClr val="423124"/>
                </a:solidFill>
                <a:latin typeface="+mn-ea"/>
                <a:cs typeface="+mn-ea"/>
              </a:rPr>
              <a:t>第</a:t>
            </a:r>
            <a:r>
              <a:rPr lang="zh-CN" altLang="en-US" sz="2400" dirty="0" smtClean="0">
                <a:solidFill>
                  <a:srgbClr val="423124"/>
                </a:solidFill>
                <a:latin typeface="+mn-ea"/>
                <a:cs typeface="+mn-ea"/>
              </a:rPr>
              <a:t>一部分标题</a:t>
            </a:r>
            <a:endParaRPr lang="zh-CN" altLang="en-US" sz="2400" dirty="0">
              <a:solidFill>
                <a:srgbClr val="423124"/>
              </a:solidFill>
              <a:latin typeface="+mn-ea"/>
              <a:cs typeface="+mn-ea"/>
            </a:endParaRPr>
          </a:p>
        </p:txBody>
      </p:sp>
      <p:sp>
        <p:nvSpPr>
          <p:cNvPr id="12" name="矩形 11"/>
          <p:cNvSpPr/>
          <p:nvPr/>
        </p:nvSpPr>
        <p:spPr>
          <a:xfrm>
            <a:off x="1745053" y="3704136"/>
            <a:ext cx="5653894" cy="451790"/>
          </a:xfrm>
          <a:prstGeom prst="rect">
            <a:avLst/>
          </a:prstGeom>
        </p:spPr>
        <p:txBody>
          <a:bodyPr wrap="square">
            <a:spAutoFit/>
          </a:bodyPr>
          <a:lstStyle/>
          <a:p>
            <a:pPr algn="ctr">
              <a:lnSpc>
                <a:spcPct val="160000"/>
              </a:lnSpc>
            </a:pPr>
            <a:r>
              <a:rPr lang="zh-CN" altLang="en-US" sz="730" dirty="0">
                <a:solidFill>
                  <a:schemeClr val="tx1">
                    <a:lumMod val="65000"/>
                    <a:lumOff val="35000"/>
                  </a:schemeClr>
                </a:solidFill>
                <a:latin typeface="Kozuka Mincho Pr6N M" panose="02020600000000000000" pitchFamily="18" charset="-128"/>
                <a:ea typeface="Kozuka Mincho Pr6N M" panose="02020600000000000000" pitchFamily="18" charset="-128"/>
                <a:cs typeface="Microsoft Himalaya" panose="01010100010101010101" pitchFamily="2" charset="0"/>
              </a:rPr>
              <a:t>Your content to play here, or through your copy, paste in this box, and select only the text. Your content to play here, or through </a:t>
            </a:r>
            <a:r>
              <a:rPr lang="zh-CN" altLang="en-US" sz="730" dirty="0" smtClean="0">
                <a:solidFill>
                  <a:schemeClr val="tx1">
                    <a:lumMod val="65000"/>
                    <a:lumOff val="35000"/>
                  </a:schemeClr>
                </a:solidFill>
                <a:latin typeface="Kozuka Mincho Pr6N M" panose="02020600000000000000" pitchFamily="18" charset="-128"/>
                <a:ea typeface="Kozuka Mincho Pr6N M" panose="02020600000000000000" pitchFamily="18" charset="-128"/>
                <a:cs typeface="Microsoft Himalaya" panose="01010100010101010101" pitchFamily="2" charset="0"/>
              </a:rPr>
              <a:t>your </a:t>
            </a:r>
            <a:r>
              <a:rPr lang="zh-CN" altLang="en-US" sz="730" dirty="0">
                <a:solidFill>
                  <a:schemeClr val="tx1">
                    <a:lumMod val="65000"/>
                    <a:lumOff val="35000"/>
                  </a:schemeClr>
                </a:solidFill>
                <a:latin typeface="Kozuka Mincho Pr6N M" panose="02020600000000000000" pitchFamily="18" charset="-128"/>
                <a:ea typeface="Kozuka Mincho Pr6N M" panose="02020600000000000000" pitchFamily="18" charset="-128"/>
                <a:cs typeface="Microsoft Himalaya" panose="01010100010101010101" pitchFamily="2" charset="0"/>
              </a:rPr>
              <a:t>copy, paste in this box, and select only the text.</a:t>
            </a:r>
          </a:p>
        </p:txBody>
      </p:sp>
    </p:spTree>
    <p:extLst>
      <p:ext uri="{BB962C8B-B14F-4D97-AF65-F5344CB8AC3E}">
        <p14:creationId xmlns:p14="http://schemas.microsoft.com/office/powerpoint/2010/main" val="3653857862"/>
      </p:ext>
    </p:extLst>
  </p:cSld>
  <p:clrMapOvr>
    <a:masterClrMapping/>
  </p:clrMapOvr>
  <mc:AlternateContent xmlns:mc="http://schemas.openxmlformats.org/markup-compatibility/2006" xmlns:p14="http://schemas.microsoft.com/office/powerpoint/2010/main">
    <mc:Choice Requires="p14">
      <p:transition spd="slow" p14:dur="800" advClick="0">
        <p14:flythrough/>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11"/>
                                        </p:tgtEl>
                                        <p:attrNameLst>
                                          <p:attrName>style.visibility</p:attrName>
                                        </p:attrNameLst>
                                      </p:cBhvr>
                                      <p:to>
                                        <p:strVal val="visible"/>
                                      </p:to>
                                    </p:set>
                                    <p:set>
                                      <p:cBhvr>
                                        <p:cTn id="7" dur="455" fill="hold">
                                          <p:stCondLst>
                                            <p:cond delay="0"/>
                                          </p:stCondLst>
                                        </p:cTn>
                                        <p:tgtEl>
                                          <p:spTgt spid="11"/>
                                        </p:tgtEl>
                                        <p:attrNameLst>
                                          <p:attrName>style.rotation</p:attrName>
                                        </p:attrNameLst>
                                      </p:cBhvr>
                                      <p:to>
                                        <p:strVal val="-45.0"/>
                                      </p:to>
                                    </p:set>
                                    <p:anim calcmode="lin" valueType="num">
                                      <p:cBhvr>
                                        <p:cTn id="8" dur="455" fill="hold">
                                          <p:stCondLst>
                                            <p:cond delay="455"/>
                                          </p:stCondLst>
                                        </p:cTn>
                                        <p:tgtEl>
                                          <p:spTgt spid="11"/>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1"/>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1"/>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1"/>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5000"/>
                            </p:stCondLst>
                            <p:childTnLst>
                              <p:par>
                                <p:cTn id="13" presetID="22" presetClass="entr" presetSubtype="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000" b="-1000"/>
          </a:stretch>
        </a:blipFill>
        <a:effectLst/>
      </p:bgPr>
    </p:bg>
    <p:spTree>
      <p:nvGrpSpPr>
        <p:cNvPr id="1" name=""/>
        <p:cNvGrpSpPr/>
        <p:nvPr/>
      </p:nvGrpSpPr>
      <p:grpSpPr>
        <a:xfrm>
          <a:off x="0" y="0"/>
          <a:ext cx="0" cy="0"/>
          <a:chOff x="0" y="0"/>
          <a:chExt cx="0" cy="0"/>
        </a:xfrm>
      </p:grpSpPr>
      <p:sp>
        <p:nvSpPr>
          <p:cNvPr id="11" name="矩形 10"/>
          <p:cNvSpPr/>
          <p:nvPr/>
        </p:nvSpPr>
        <p:spPr>
          <a:xfrm>
            <a:off x="308427" y="237877"/>
            <a:ext cx="1723549" cy="400110"/>
          </a:xfrm>
          <a:prstGeom prst="rect">
            <a:avLst/>
          </a:prstGeom>
        </p:spPr>
        <p:txBody>
          <a:bodyPr wrap="none">
            <a:spAutoFit/>
          </a:bodyPr>
          <a:lstStyle/>
          <a:p>
            <a:pPr>
              <a:lnSpc>
                <a:spcPct val="100000"/>
              </a:lnSpc>
            </a:pPr>
            <a:r>
              <a:rPr lang="zh-CN" altLang="en-US" sz="2000" dirty="0">
                <a:latin typeface="+mn-ea"/>
                <a:cs typeface="+mn-ea"/>
                <a:sym typeface="+mn-lt"/>
              </a:rPr>
              <a:t>一</a:t>
            </a:r>
            <a:r>
              <a:rPr lang="zh-CN" altLang="en-US" sz="2000" dirty="0" smtClean="0">
                <a:latin typeface="+mn-ea"/>
                <a:cs typeface="+mn-ea"/>
                <a:sym typeface="+mn-lt"/>
              </a:rPr>
              <a:t>、标题内容</a:t>
            </a:r>
            <a:endParaRPr lang="zh-CN" altLang="en-US" sz="2000" dirty="0">
              <a:latin typeface="+mn-ea"/>
              <a:cs typeface="+mn-ea"/>
              <a:sym typeface="+mn-lt"/>
            </a:endParaRPr>
          </a:p>
        </p:txBody>
      </p:sp>
      <p:sp>
        <p:nvSpPr>
          <p:cNvPr id="3" name="Freeform 5"/>
          <p:cNvSpPr>
            <a:spLocks/>
          </p:cNvSpPr>
          <p:nvPr/>
        </p:nvSpPr>
        <p:spPr bwMode="auto">
          <a:xfrm>
            <a:off x="3089424" y="2854644"/>
            <a:ext cx="2462967" cy="1943318"/>
          </a:xfrm>
          <a:custGeom>
            <a:avLst/>
            <a:gdLst>
              <a:gd name="T0" fmla="*/ 134 w 608"/>
              <a:gd name="T1" fmla="*/ 0 h 480"/>
              <a:gd name="T2" fmla="*/ 136 w 608"/>
              <a:gd name="T3" fmla="*/ 2 h 480"/>
              <a:gd name="T4" fmla="*/ 118 w 608"/>
              <a:gd name="T5" fmla="*/ 78 h 480"/>
              <a:gd name="T6" fmla="*/ 91 w 608"/>
              <a:gd name="T7" fmla="*/ 291 h 480"/>
              <a:gd name="T8" fmla="*/ 317 w 608"/>
              <a:gd name="T9" fmla="*/ 355 h 480"/>
              <a:gd name="T10" fmla="*/ 482 w 608"/>
              <a:gd name="T11" fmla="*/ 187 h 480"/>
              <a:gd name="T12" fmla="*/ 512 w 608"/>
              <a:gd name="T13" fmla="*/ 128 h 480"/>
              <a:gd name="T14" fmla="*/ 473 w 608"/>
              <a:gd name="T15" fmla="*/ 115 h 480"/>
              <a:gd name="T16" fmla="*/ 576 w 608"/>
              <a:gd name="T17" fmla="*/ 20 h 480"/>
              <a:gd name="T18" fmla="*/ 608 w 608"/>
              <a:gd name="T19" fmla="*/ 154 h 480"/>
              <a:gd name="T20" fmla="*/ 603 w 608"/>
              <a:gd name="T21" fmla="*/ 155 h 480"/>
              <a:gd name="T22" fmla="*/ 546 w 608"/>
              <a:gd name="T23" fmla="*/ 183 h 480"/>
              <a:gd name="T24" fmla="*/ 355 w 608"/>
              <a:gd name="T25" fmla="*/ 397 h 480"/>
              <a:gd name="T26" fmla="*/ 7 w 608"/>
              <a:gd name="T27" fmla="*/ 211 h 480"/>
              <a:gd name="T28" fmla="*/ 134 w 608"/>
              <a:gd name="T29"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8" h="480">
                <a:moveTo>
                  <a:pt x="134" y="0"/>
                </a:moveTo>
                <a:cubicBezTo>
                  <a:pt x="135" y="1"/>
                  <a:pt x="136" y="2"/>
                  <a:pt x="136" y="2"/>
                </a:cubicBezTo>
                <a:cubicBezTo>
                  <a:pt x="148" y="32"/>
                  <a:pt x="147" y="53"/>
                  <a:pt x="118" y="78"/>
                </a:cubicBezTo>
                <a:cubicBezTo>
                  <a:pt x="53" y="133"/>
                  <a:pt x="45" y="224"/>
                  <a:pt x="91" y="291"/>
                </a:cubicBezTo>
                <a:cubicBezTo>
                  <a:pt x="144" y="367"/>
                  <a:pt x="237" y="394"/>
                  <a:pt x="317" y="355"/>
                </a:cubicBezTo>
                <a:cubicBezTo>
                  <a:pt x="392" y="319"/>
                  <a:pt x="443" y="258"/>
                  <a:pt x="482" y="187"/>
                </a:cubicBezTo>
                <a:cubicBezTo>
                  <a:pt x="492" y="168"/>
                  <a:pt x="501" y="149"/>
                  <a:pt x="512" y="128"/>
                </a:cubicBezTo>
                <a:cubicBezTo>
                  <a:pt x="498" y="123"/>
                  <a:pt x="487" y="120"/>
                  <a:pt x="473" y="115"/>
                </a:cubicBezTo>
                <a:cubicBezTo>
                  <a:pt x="507" y="83"/>
                  <a:pt x="540" y="53"/>
                  <a:pt x="576" y="20"/>
                </a:cubicBezTo>
                <a:cubicBezTo>
                  <a:pt x="587" y="68"/>
                  <a:pt x="598" y="111"/>
                  <a:pt x="608" y="154"/>
                </a:cubicBezTo>
                <a:cubicBezTo>
                  <a:pt x="604" y="155"/>
                  <a:pt x="603" y="156"/>
                  <a:pt x="603" y="155"/>
                </a:cubicBezTo>
                <a:cubicBezTo>
                  <a:pt x="563" y="146"/>
                  <a:pt x="564" y="146"/>
                  <a:pt x="546" y="183"/>
                </a:cubicBezTo>
                <a:cubicBezTo>
                  <a:pt x="503" y="273"/>
                  <a:pt x="443" y="348"/>
                  <a:pt x="355" y="397"/>
                </a:cubicBezTo>
                <a:cubicBezTo>
                  <a:pt x="206" y="480"/>
                  <a:pt x="20" y="381"/>
                  <a:pt x="7" y="211"/>
                </a:cubicBezTo>
                <a:cubicBezTo>
                  <a:pt x="0" y="130"/>
                  <a:pt x="63" y="26"/>
                  <a:pt x="13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65000"/>
                  <a:lumOff val="35000"/>
                </a:schemeClr>
              </a:solidFill>
              <a:latin typeface="+mn-ea"/>
            </a:endParaRPr>
          </a:p>
        </p:txBody>
      </p:sp>
      <p:sp>
        <p:nvSpPr>
          <p:cNvPr id="4" name="Freeform 6"/>
          <p:cNvSpPr>
            <a:spLocks/>
          </p:cNvSpPr>
          <p:nvPr/>
        </p:nvSpPr>
        <p:spPr bwMode="auto">
          <a:xfrm>
            <a:off x="4049273" y="2401561"/>
            <a:ext cx="2377075" cy="2164490"/>
          </a:xfrm>
          <a:custGeom>
            <a:avLst/>
            <a:gdLst>
              <a:gd name="T0" fmla="*/ 0 w 587"/>
              <a:gd name="T1" fmla="*/ 91 h 535"/>
              <a:gd name="T2" fmla="*/ 98 w 587"/>
              <a:gd name="T3" fmla="*/ 0 h 535"/>
              <a:gd name="T4" fmla="*/ 104 w 587"/>
              <a:gd name="T5" fmla="*/ 5 h 535"/>
              <a:gd name="T6" fmla="*/ 150 w 587"/>
              <a:gd name="T7" fmla="*/ 36 h 535"/>
              <a:gd name="T8" fmla="*/ 411 w 587"/>
              <a:gd name="T9" fmla="*/ 79 h 535"/>
              <a:gd name="T10" fmla="*/ 478 w 587"/>
              <a:gd name="T11" fmla="*/ 466 h 535"/>
              <a:gd name="T12" fmla="*/ 245 w 587"/>
              <a:gd name="T13" fmla="*/ 506 h 535"/>
              <a:gd name="T14" fmla="*/ 216 w 587"/>
              <a:gd name="T15" fmla="*/ 493 h 535"/>
              <a:gd name="T16" fmla="*/ 203 w 587"/>
              <a:gd name="T17" fmla="*/ 484 h 535"/>
              <a:gd name="T18" fmla="*/ 237 w 587"/>
              <a:gd name="T19" fmla="*/ 451 h 535"/>
              <a:gd name="T20" fmla="*/ 255 w 587"/>
              <a:gd name="T21" fmla="*/ 452 h 535"/>
              <a:gd name="T22" fmla="*/ 349 w 587"/>
              <a:gd name="T23" fmla="*/ 466 h 535"/>
              <a:gd name="T24" fmla="*/ 490 w 587"/>
              <a:gd name="T25" fmla="*/ 248 h 535"/>
              <a:gd name="T26" fmla="*/ 358 w 587"/>
              <a:gd name="T27" fmla="*/ 116 h 535"/>
              <a:gd name="T28" fmla="*/ 137 w 587"/>
              <a:gd name="T29" fmla="*/ 92 h 535"/>
              <a:gd name="T30" fmla="*/ 127 w 587"/>
              <a:gd name="T31" fmla="*/ 95 h 535"/>
              <a:gd name="T32" fmla="*/ 131 w 587"/>
              <a:gd name="T33" fmla="*/ 131 h 535"/>
              <a:gd name="T34" fmla="*/ 0 w 587"/>
              <a:gd name="T35" fmla="*/ 91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7" h="535">
                <a:moveTo>
                  <a:pt x="0" y="91"/>
                </a:moveTo>
                <a:cubicBezTo>
                  <a:pt x="35" y="59"/>
                  <a:pt x="67" y="29"/>
                  <a:pt x="98" y="0"/>
                </a:cubicBezTo>
                <a:cubicBezTo>
                  <a:pt x="101" y="2"/>
                  <a:pt x="103" y="3"/>
                  <a:pt x="104" y="5"/>
                </a:cubicBezTo>
                <a:cubicBezTo>
                  <a:pt x="115" y="38"/>
                  <a:pt x="115" y="39"/>
                  <a:pt x="150" y="36"/>
                </a:cubicBezTo>
                <a:cubicBezTo>
                  <a:pt x="241" y="29"/>
                  <a:pt x="328" y="40"/>
                  <a:pt x="411" y="79"/>
                </a:cubicBezTo>
                <a:cubicBezTo>
                  <a:pt x="584" y="161"/>
                  <a:pt x="587" y="364"/>
                  <a:pt x="478" y="466"/>
                </a:cubicBezTo>
                <a:cubicBezTo>
                  <a:pt x="411" y="529"/>
                  <a:pt x="330" y="535"/>
                  <a:pt x="245" y="506"/>
                </a:cubicBezTo>
                <a:cubicBezTo>
                  <a:pt x="235" y="503"/>
                  <a:pt x="225" y="498"/>
                  <a:pt x="216" y="493"/>
                </a:cubicBezTo>
                <a:cubicBezTo>
                  <a:pt x="211" y="491"/>
                  <a:pt x="208" y="488"/>
                  <a:pt x="203" y="484"/>
                </a:cubicBezTo>
                <a:cubicBezTo>
                  <a:pt x="214" y="472"/>
                  <a:pt x="225" y="460"/>
                  <a:pt x="237" y="451"/>
                </a:cubicBezTo>
                <a:cubicBezTo>
                  <a:pt x="240" y="448"/>
                  <a:pt x="249" y="451"/>
                  <a:pt x="255" y="452"/>
                </a:cubicBezTo>
                <a:cubicBezTo>
                  <a:pt x="286" y="457"/>
                  <a:pt x="318" y="468"/>
                  <a:pt x="349" y="466"/>
                </a:cubicBezTo>
                <a:cubicBezTo>
                  <a:pt x="472" y="455"/>
                  <a:pt x="513" y="330"/>
                  <a:pt x="490" y="248"/>
                </a:cubicBezTo>
                <a:cubicBezTo>
                  <a:pt x="472" y="180"/>
                  <a:pt x="422" y="140"/>
                  <a:pt x="358" y="116"/>
                </a:cubicBezTo>
                <a:cubicBezTo>
                  <a:pt x="286" y="88"/>
                  <a:pt x="213" y="84"/>
                  <a:pt x="137" y="92"/>
                </a:cubicBezTo>
                <a:cubicBezTo>
                  <a:pt x="134" y="93"/>
                  <a:pt x="131" y="94"/>
                  <a:pt x="127" y="95"/>
                </a:cubicBezTo>
                <a:cubicBezTo>
                  <a:pt x="128" y="106"/>
                  <a:pt x="129" y="116"/>
                  <a:pt x="131" y="131"/>
                </a:cubicBezTo>
                <a:cubicBezTo>
                  <a:pt x="87" y="118"/>
                  <a:pt x="46" y="105"/>
                  <a:pt x="0" y="91"/>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65000"/>
                  <a:lumOff val="35000"/>
                </a:schemeClr>
              </a:solidFill>
              <a:latin typeface="+mn-ea"/>
            </a:endParaRPr>
          </a:p>
        </p:txBody>
      </p:sp>
      <p:sp>
        <p:nvSpPr>
          <p:cNvPr id="5" name="Freeform 7"/>
          <p:cNvSpPr>
            <a:spLocks/>
          </p:cNvSpPr>
          <p:nvPr/>
        </p:nvSpPr>
        <p:spPr bwMode="auto">
          <a:xfrm>
            <a:off x="3660609" y="1458892"/>
            <a:ext cx="1911108" cy="2570332"/>
          </a:xfrm>
          <a:custGeom>
            <a:avLst/>
            <a:gdLst>
              <a:gd name="T0" fmla="*/ 226 w 472"/>
              <a:gd name="T1" fmla="*/ 635 h 635"/>
              <a:gd name="T2" fmla="*/ 104 w 472"/>
              <a:gd name="T3" fmla="*/ 597 h 635"/>
              <a:gd name="T4" fmla="*/ 108 w 472"/>
              <a:gd name="T5" fmla="*/ 589 h 635"/>
              <a:gd name="T6" fmla="*/ 108 w 472"/>
              <a:gd name="T7" fmla="*/ 533 h 635"/>
              <a:gd name="T8" fmla="*/ 84 w 472"/>
              <a:gd name="T9" fmla="*/ 502 h 635"/>
              <a:gd name="T10" fmla="*/ 20 w 472"/>
              <a:gd name="T11" fmla="*/ 327 h 635"/>
              <a:gd name="T12" fmla="*/ 177 w 472"/>
              <a:gd name="T13" fmla="*/ 41 h 635"/>
              <a:gd name="T14" fmla="*/ 457 w 472"/>
              <a:gd name="T15" fmla="*/ 181 h 635"/>
              <a:gd name="T16" fmla="*/ 467 w 472"/>
              <a:gd name="T17" fmla="*/ 261 h 635"/>
              <a:gd name="T18" fmla="*/ 414 w 472"/>
              <a:gd name="T19" fmla="*/ 223 h 635"/>
              <a:gd name="T20" fmla="*/ 134 w 472"/>
              <a:gd name="T21" fmla="*/ 121 h 635"/>
              <a:gd name="T22" fmla="*/ 69 w 472"/>
              <a:gd name="T23" fmla="*/ 306 h 635"/>
              <a:gd name="T24" fmla="*/ 123 w 472"/>
              <a:gd name="T25" fmla="*/ 459 h 635"/>
              <a:gd name="T26" fmla="*/ 154 w 472"/>
              <a:gd name="T27" fmla="*/ 508 h 635"/>
              <a:gd name="T28" fmla="*/ 183 w 472"/>
              <a:gd name="T29" fmla="*/ 516 h 635"/>
              <a:gd name="T30" fmla="*/ 206 w 472"/>
              <a:gd name="T31" fmla="*/ 528 h 635"/>
              <a:gd name="T32" fmla="*/ 222 w 472"/>
              <a:gd name="T33" fmla="*/ 610 h 635"/>
              <a:gd name="T34" fmla="*/ 226 w 472"/>
              <a:gd name="T35" fmla="*/ 635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2" h="635">
                <a:moveTo>
                  <a:pt x="226" y="635"/>
                </a:moveTo>
                <a:cubicBezTo>
                  <a:pt x="183" y="622"/>
                  <a:pt x="144" y="609"/>
                  <a:pt x="104" y="597"/>
                </a:cubicBezTo>
                <a:cubicBezTo>
                  <a:pt x="106" y="593"/>
                  <a:pt x="107" y="590"/>
                  <a:pt x="108" y="589"/>
                </a:cubicBezTo>
                <a:cubicBezTo>
                  <a:pt x="131" y="566"/>
                  <a:pt x="131" y="557"/>
                  <a:pt x="108" y="533"/>
                </a:cubicBezTo>
                <a:cubicBezTo>
                  <a:pt x="99" y="524"/>
                  <a:pt x="90" y="514"/>
                  <a:pt x="84" y="502"/>
                </a:cubicBezTo>
                <a:cubicBezTo>
                  <a:pt x="57" y="446"/>
                  <a:pt x="29" y="390"/>
                  <a:pt x="20" y="327"/>
                </a:cubicBezTo>
                <a:cubicBezTo>
                  <a:pt x="0" y="194"/>
                  <a:pt x="49" y="86"/>
                  <a:pt x="177" y="41"/>
                </a:cubicBezTo>
                <a:cubicBezTo>
                  <a:pt x="294" y="0"/>
                  <a:pt x="418" y="62"/>
                  <a:pt x="457" y="181"/>
                </a:cubicBezTo>
                <a:cubicBezTo>
                  <a:pt x="465" y="207"/>
                  <a:pt x="472" y="233"/>
                  <a:pt x="467" y="261"/>
                </a:cubicBezTo>
                <a:cubicBezTo>
                  <a:pt x="432" y="263"/>
                  <a:pt x="421" y="253"/>
                  <a:pt x="414" y="223"/>
                </a:cubicBezTo>
                <a:cubicBezTo>
                  <a:pt x="383" y="75"/>
                  <a:pt x="235" y="44"/>
                  <a:pt x="134" y="121"/>
                </a:cubicBezTo>
                <a:cubicBezTo>
                  <a:pt x="73" y="169"/>
                  <a:pt x="62" y="235"/>
                  <a:pt x="69" y="306"/>
                </a:cubicBezTo>
                <a:cubicBezTo>
                  <a:pt x="75" y="361"/>
                  <a:pt x="98" y="411"/>
                  <a:pt x="123" y="459"/>
                </a:cubicBezTo>
                <a:cubicBezTo>
                  <a:pt x="131" y="477"/>
                  <a:pt x="143" y="493"/>
                  <a:pt x="154" y="508"/>
                </a:cubicBezTo>
                <a:cubicBezTo>
                  <a:pt x="161" y="518"/>
                  <a:pt x="170" y="523"/>
                  <a:pt x="183" y="516"/>
                </a:cubicBezTo>
                <a:cubicBezTo>
                  <a:pt x="200" y="506"/>
                  <a:pt x="203" y="509"/>
                  <a:pt x="206" y="528"/>
                </a:cubicBezTo>
                <a:cubicBezTo>
                  <a:pt x="211" y="555"/>
                  <a:pt x="217" y="582"/>
                  <a:pt x="222" y="610"/>
                </a:cubicBezTo>
                <a:cubicBezTo>
                  <a:pt x="223" y="617"/>
                  <a:pt x="224" y="624"/>
                  <a:pt x="226" y="63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65000"/>
                  <a:lumOff val="35000"/>
                </a:schemeClr>
              </a:solidFill>
              <a:latin typeface="+mn-ea"/>
            </a:endParaRPr>
          </a:p>
        </p:txBody>
      </p:sp>
      <p:sp>
        <p:nvSpPr>
          <p:cNvPr id="6" name="矩形 5"/>
          <p:cNvSpPr/>
          <p:nvPr/>
        </p:nvSpPr>
        <p:spPr>
          <a:xfrm>
            <a:off x="1873209" y="3301462"/>
            <a:ext cx="1107996" cy="276999"/>
          </a:xfrm>
          <a:prstGeom prst="rect">
            <a:avLst/>
          </a:prstGeom>
        </p:spPr>
        <p:txBody>
          <a:bodyPr wrap="none">
            <a:spAutoFit/>
          </a:bodyPr>
          <a:lstStyle/>
          <a:p>
            <a:pPr algn="r"/>
            <a:r>
              <a:rPr lang="zh-CN" altLang="en-US" sz="1200" dirty="0">
                <a:solidFill>
                  <a:schemeClr val="tx1">
                    <a:lumMod val="65000"/>
                    <a:lumOff val="35000"/>
                  </a:schemeClr>
                </a:solidFill>
                <a:latin typeface="+mn-ea"/>
              </a:rPr>
              <a:t>单击编辑标题</a:t>
            </a:r>
          </a:p>
        </p:txBody>
      </p:sp>
      <p:sp>
        <p:nvSpPr>
          <p:cNvPr id="7" name="矩形 6"/>
          <p:cNvSpPr/>
          <p:nvPr/>
        </p:nvSpPr>
        <p:spPr>
          <a:xfrm>
            <a:off x="611188" y="3632732"/>
            <a:ext cx="2370017" cy="369332"/>
          </a:xfrm>
          <a:prstGeom prst="rect">
            <a:avLst/>
          </a:prstGeom>
        </p:spPr>
        <p:txBody>
          <a:bodyPr wrap="square">
            <a:spAutoFit/>
          </a:bodyPr>
          <a:lstStyle/>
          <a:p>
            <a:pPr algn="r" defTabSz="912613">
              <a:spcBef>
                <a:spcPct val="20000"/>
              </a:spcBef>
              <a:defRPr/>
            </a:pPr>
            <a:r>
              <a:rPr lang="zh-CN" altLang="en-US" sz="900" dirty="0">
                <a:solidFill>
                  <a:schemeClr val="tx1">
                    <a:lumMod val="65000"/>
                    <a:lumOff val="35000"/>
                  </a:schemeClr>
                </a:solidFill>
                <a:latin typeface="+mn-ea"/>
                <a:cs typeface="+mn-ea"/>
                <a:sym typeface="Arial" panose="020B0604020202020204" pitchFamily="34" charset="0"/>
              </a:rPr>
              <a:t>单击此处可编辑内容，根据您的需要自由拉伸文本框大小</a:t>
            </a:r>
            <a:endParaRPr lang="en-US" altLang="zh-CN" sz="900" dirty="0">
              <a:solidFill>
                <a:schemeClr val="tx1">
                  <a:lumMod val="65000"/>
                  <a:lumOff val="35000"/>
                </a:schemeClr>
              </a:solidFill>
              <a:latin typeface="+mn-ea"/>
              <a:cs typeface="+mn-ea"/>
              <a:sym typeface="Arial" panose="020B0604020202020204" pitchFamily="34" charset="0"/>
            </a:endParaRPr>
          </a:p>
        </p:txBody>
      </p:sp>
      <p:sp>
        <p:nvSpPr>
          <p:cNvPr id="8" name="矩形 7"/>
          <p:cNvSpPr/>
          <p:nvPr/>
        </p:nvSpPr>
        <p:spPr>
          <a:xfrm>
            <a:off x="6372200" y="3301462"/>
            <a:ext cx="1107996" cy="276999"/>
          </a:xfrm>
          <a:prstGeom prst="rect">
            <a:avLst/>
          </a:prstGeom>
        </p:spPr>
        <p:txBody>
          <a:bodyPr wrap="none">
            <a:spAutoFit/>
          </a:bodyPr>
          <a:lstStyle/>
          <a:p>
            <a:r>
              <a:rPr lang="zh-CN" altLang="en-US" sz="1200" dirty="0">
                <a:solidFill>
                  <a:schemeClr val="tx1">
                    <a:lumMod val="65000"/>
                    <a:lumOff val="35000"/>
                  </a:schemeClr>
                </a:solidFill>
                <a:latin typeface="+mn-ea"/>
              </a:rPr>
              <a:t>单击编辑标题</a:t>
            </a:r>
          </a:p>
        </p:txBody>
      </p:sp>
      <p:sp>
        <p:nvSpPr>
          <p:cNvPr id="9" name="矩形 8"/>
          <p:cNvSpPr/>
          <p:nvPr/>
        </p:nvSpPr>
        <p:spPr>
          <a:xfrm>
            <a:off x="6372200" y="3632732"/>
            <a:ext cx="2370017" cy="369332"/>
          </a:xfrm>
          <a:prstGeom prst="rect">
            <a:avLst/>
          </a:prstGeom>
        </p:spPr>
        <p:txBody>
          <a:bodyPr wrap="square">
            <a:spAutoFit/>
          </a:bodyPr>
          <a:lstStyle/>
          <a:p>
            <a:pPr defTabSz="912613">
              <a:spcBef>
                <a:spcPct val="20000"/>
              </a:spcBef>
              <a:defRPr/>
            </a:pPr>
            <a:r>
              <a:rPr lang="zh-CN" altLang="en-US" sz="900" dirty="0">
                <a:solidFill>
                  <a:schemeClr val="tx1">
                    <a:lumMod val="65000"/>
                    <a:lumOff val="35000"/>
                  </a:schemeClr>
                </a:solidFill>
                <a:latin typeface="+mn-ea"/>
                <a:cs typeface="+mn-ea"/>
                <a:sym typeface="Arial" panose="020B0604020202020204" pitchFamily="34" charset="0"/>
              </a:rPr>
              <a:t>单击此处可编辑内容，根据您的需要自由拉伸文本框大小</a:t>
            </a:r>
            <a:endParaRPr lang="en-US" altLang="zh-CN" sz="900" dirty="0">
              <a:solidFill>
                <a:schemeClr val="tx1">
                  <a:lumMod val="65000"/>
                  <a:lumOff val="35000"/>
                </a:schemeClr>
              </a:solidFill>
              <a:latin typeface="+mn-ea"/>
              <a:cs typeface="+mn-ea"/>
              <a:sym typeface="Arial" panose="020B0604020202020204" pitchFamily="34" charset="0"/>
            </a:endParaRPr>
          </a:p>
        </p:txBody>
      </p:sp>
      <p:sp>
        <p:nvSpPr>
          <p:cNvPr id="10" name="矩形 9"/>
          <p:cNvSpPr/>
          <p:nvPr/>
        </p:nvSpPr>
        <p:spPr>
          <a:xfrm>
            <a:off x="2687970" y="1154518"/>
            <a:ext cx="3768060" cy="230832"/>
          </a:xfrm>
          <a:prstGeom prst="rect">
            <a:avLst/>
          </a:prstGeom>
        </p:spPr>
        <p:txBody>
          <a:bodyPr wrap="square">
            <a:spAutoFit/>
          </a:bodyPr>
          <a:lstStyle/>
          <a:p>
            <a:pPr algn="ctr" defTabSz="912613">
              <a:spcBef>
                <a:spcPct val="20000"/>
              </a:spcBef>
              <a:defRPr/>
            </a:pPr>
            <a:r>
              <a:rPr lang="zh-CN" altLang="en-US" sz="900" dirty="0">
                <a:solidFill>
                  <a:schemeClr val="tx1">
                    <a:lumMod val="65000"/>
                    <a:lumOff val="35000"/>
                  </a:schemeClr>
                </a:solidFill>
                <a:latin typeface="+mn-ea"/>
                <a:cs typeface="+mn-ea"/>
                <a:sym typeface="Arial" panose="020B0604020202020204" pitchFamily="34" charset="0"/>
              </a:rPr>
              <a:t>单击此处可编辑内容，根据您的需要自由拉伸文本框大小</a:t>
            </a:r>
            <a:endParaRPr lang="en-US" altLang="zh-CN" sz="900" dirty="0">
              <a:solidFill>
                <a:schemeClr val="tx1">
                  <a:lumMod val="65000"/>
                  <a:lumOff val="35000"/>
                </a:schemeClr>
              </a:solidFill>
              <a:latin typeface="+mn-ea"/>
              <a:cs typeface="+mn-ea"/>
              <a:sym typeface="Arial" panose="020B0604020202020204" pitchFamily="34" charset="0"/>
            </a:endParaRPr>
          </a:p>
        </p:txBody>
      </p:sp>
      <p:sp>
        <p:nvSpPr>
          <p:cNvPr id="12" name="矩形 11"/>
          <p:cNvSpPr/>
          <p:nvPr/>
        </p:nvSpPr>
        <p:spPr>
          <a:xfrm>
            <a:off x="4018002" y="799969"/>
            <a:ext cx="1107996" cy="276999"/>
          </a:xfrm>
          <a:prstGeom prst="rect">
            <a:avLst/>
          </a:prstGeom>
        </p:spPr>
        <p:txBody>
          <a:bodyPr wrap="none">
            <a:spAutoFit/>
          </a:bodyPr>
          <a:lstStyle/>
          <a:p>
            <a:pPr algn="r"/>
            <a:r>
              <a:rPr lang="zh-CN" altLang="en-US" sz="1200" dirty="0">
                <a:solidFill>
                  <a:schemeClr val="tx1">
                    <a:lumMod val="65000"/>
                    <a:lumOff val="35000"/>
                  </a:schemeClr>
                </a:solidFill>
                <a:latin typeface="+mn-ea"/>
              </a:rPr>
              <a:t>单击编辑标题</a:t>
            </a:r>
          </a:p>
        </p:txBody>
      </p:sp>
    </p:spTree>
    <p:custDataLst>
      <p:tags r:id="rId1"/>
    </p:custDataLst>
    <p:extLst>
      <p:ext uri="{BB962C8B-B14F-4D97-AF65-F5344CB8AC3E}">
        <p14:creationId xmlns:p14="http://schemas.microsoft.com/office/powerpoint/2010/main" val="2000761041"/>
      </p:ext>
    </p:extLst>
  </p:cSld>
  <p:clrMapOvr>
    <a:masterClrMapping/>
  </p:clrMapOvr>
  <mc:AlternateContent xmlns:mc="http://schemas.openxmlformats.org/markup-compatibility/2006" xmlns:p14="http://schemas.microsoft.com/office/powerpoint/2010/main">
    <mc:Choice Requires="p14">
      <p:transition spd="slow" p14:dur="800" advTm="5000">
        <p14:flythrough/>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2" fill="hold" grpId="0" nodeType="withEffect">
                                  <p:stCondLst>
                                    <p:cond delay="200"/>
                                  </p:stCondLst>
                                  <p:childTnLst>
                                    <p:set>
                                      <p:cBhvr>
                                        <p:cTn id="9" dur="1" fill="hold">
                                          <p:stCondLst>
                                            <p:cond delay="0"/>
                                          </p:stCondLst>
                                        </p:cTn>
                                        <p:tgtEl>
                                          <p:spTgt spid="5"/>
                                        </p:tgtEl>
                                        <p:attrNameLst>
                                          <p:attrName>style.visibility</p:attrName>
                                        </p:attrNameLst>
                                      </p:cBhvr>
                                      <p:to>
                                        <p:strVal val="visible"/>
                                      </p:to>
                                    </p:set>
                                    <p:animEffect transition="in" filter="wipe(right)">
                                      <p:cBhvr>
                                        <p:cTn id="10" dur="500"/>
                                        <p:tgtEl>
                                          <p:spTgt spid="5"/>
                                        </p:tgtEl>
                                      </p:cBhvr>
                                    </p:animEffect>
                                  </p:childTnLst>
                                </p:cTn>
                              </p:par>
                              <p:par>
                                <p:cTn id="11" presetID="22" presetClass="entr" presetSubtype="4" fill="hold" grpId="0" nodeType="withEffect">
                                  <p:stCondLst>
                                    <p:cond delay="40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1000"/>
                                        <p:tgtEl>
                                          <p:spTgt spid="12"/>
                                        </p:tgtEl>
                                      </p:cBhvr>
                                    </p:animEffect>
                                    <p:anim calcmode="lin" valueType="num">
                                      <p:cBhvr>
                                        <p:cTn id="42" dur="1000" fill="hold"/>
                                        <p:tgtEl>
                                          <p:spTgt spid="12"/>
                                        </p:tgtEl>
                                        <p:attrNameLst>
                                          <p:attrName>ppt_x</p:attrName>
                                        </p:attrNameLst>
                                      </p:cBhvr>
                                      <p:tavLst>
                                        <p:tav tm="0">
                                          <p:val>
                                            <p:strVal val="#ppt_x"/>
                                          </p:val>
                                        </p:tav>
                                        <p:tav tm="100000">
                                          <p:val>
                                            <p:strVal val="#ppt_x"/>
                                          </p:val>
                                        </p:tav>
                                      </p:tavLst>
                                    </p:anim>
                                    <p:anim calcmode="lin" valueType="num">
                                      <p:cBhvr>
                                        <p:cTn id="4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p:bldP spid="8" grpId="0"/>
      <p:bldP spid="9" grpId="0"/>
      <p:bldP spid="10" grpId="0"/>
      <p:bldP spid="12" grpId="0"/>
    </p:bldLst>
  </p:timing>
  <p:extLst mod="1"/>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000" b="-1000"/>
          </a:stretch>
        </a:blipFill>
        <a:effectLst/>
      </p:bgPr>
    </p:bg>
    <p:spTree>
      <p:nvGrpSpPr>
        <p:cNvPr id="1" name=""/>
        <p:cNvGrpSpPr/>
        <p:nvPr/>
      </p:nvGrpSpPr>
      <p:grpSpPr>
        <a:xfrm>
          <a:off x="0" y="0"/>
          <a:ext cx="0" cy="0"/>
          <a:chOff x="0" y="0"/>
          <a:chExt cx="0" cy="0"/>
        </a:xfrm>
      </p:grpSpPr>
      <p:sp>
        <p:nvSpPr>
          <p:cNvPr id="11" name="矩形 10"/>
          <p:cNvSpPr/>
          <p:nvPr/>
        </p:nvSpPr>
        <p:spPr>
          <a:xfrm>
            <a:off x="308427" y="237877"/>
            <a:ext cx="1723549" cy="400110"/>
          </a:xfrm>
          <a:prstGeom prst="rect">
            <a:avLst/>
          </a:prstGeom>
        </p:spPr>
        <p:txBody>
          <a:bodyPr wrap="none">
            <a:spAutoFit/>
          </a:bodyPr>
          <a:lstStyle/>
          <a:p>
            <a:pPr>
              <a:lnSpc>
                <a:spcPct val="100000"/>
              </a:lnSpc>
            </a:pPr>
            <a:r>
              <a:rPr lang="zh-CN" altLang="en-US" sz="2000" dirty="0">
                <a:latin typeface="+mn-ea"/>
                <a:cs typeface="+mn-ea"/>
                <a:sym typeface="+mn-lt"/>
              </a:rPr>
              <a:t>一</a:t>
            </a:r>
            <a:r>
              <a:rPr lang="zh-CN" altLang="en-US" sz="2000" dirty="0" smtClean="0">
                <a:latin typeface="+mn-ea"/>
                <a:cs typeface="+mn-ea"/>
                <a:sym typeface="+mn-lt"/>
              </a:rPr>
              <a:t>、标题内容</a:t>
            </a:r>
            <a:endParaRPr lang="zh-CN" altLang="en-US" sz="2000" dirty="0">
              <a:latin typeface="+mn-ea"/>
              <a:cs typeface="+mn-ea"/>
              <a:sym typeface="+mn-lt"/>
            </a:endParaRPr>
          </a:p>
        </p:txBody>
      </p:sp>
      <p:sp>
        <p:nvSpPr>
          <p:cNvPr id="42" name="TextBox 10"/>
          <p:cNvSpPr txBox="1">
            <a:spLocks/>
          </p:cNvSpPr>
          <p:nvPr/>
        </p:nvSpPr>
        <p:spPr>
          <a:xfrm>
            <a:off x="1325806" y="3662903"/>
            <a:ext cx="1403000" cy="276999"/>
          </a:xfrm>
          <a:prstGeom prst="rect">
            <a:avLst/>
          </a:prstGeom>
          <a:noFill/>
        </p:spPr>
        <p:txBody>
          <a:bodyPr wrap="square" lIns="0" tIns="0" rIns="0" bIns="0" rtlCol="0">
            <a:spAutoFit/>
          </a:bodyPr>
          <a:lstStyle/>
          <a:p>
            <a:pPr algn="ctr" defTabSz="912613">
              <a:spcBef>
                <a:spcPct val="20000"/>
              </a:spcBef>
              <a:defRPr/>
            </a:pPr>
            <a:r>
              <a:rPr lang="zh-CN" altLang="en-US" sz="900" dirty="0">
                <a:solidFill>
                  <a:schemeClr val="tx1">
                    <a:lumMod val="65000"/>
                    <a:lumOff val="35000"/>
                  </a:schemeClr>
                </a:solidFill>
                <a:latin typeface="+mn-ea"/>
                <a:cs typeface="+mn-ea"/>
                <a:sym typeface="Arial" panose="020B0604020202020204" pitchFamily="34" charset="0"/>
              </a:rPr>
              <a:t>单击此处可编辑内容，根据您的需要自由拉伸</a:t>
            </a:r>
            <a:r>
              <a:rPr lang="zh-CN" altLang="en-US" sz="900" dirty="0" smtClean="0">
                <a:solidFill>
                  <a:schemeClr val="tx1">
                    <a:lumMod val="65000"/>
                    <a:lumOff val="35000"/>
                  </a:schemeClr>
                </a:solidFill>
                <a:latin typeface="+mn-ea"/>
                <a:cs typeface="+mn-ea"/>
                <a:sym typeface="Arial" panose="020B0604020202020204" pitchFamily="34" charset="0"/>
              </a:rPr>
              <a:t>文本框</a:t>
            </a:r>
            <a:endParaRPr lang="en-US" altLang="zh-CN" sz="900" dirty="0">
              <a:solidFill>
                <a:schemeClr val="tx1">
                  <a:lumMod val="65000"/>
                  <a:lumOff val="35000"/>
                </a:schemeClr>
              </a:solidFill>
              <a:latin typeface="+mn-ea"/>
              <a:cs typeface="+mn-ea"/>
              <a:sym typeface="Arial" panose="020B0604020202020204" pitchFamily="34" charset="0"/>
            </a:endParaRPr>
          </a:p>
        </p:txBody>
      </p:sp>
      <p:cxnSp>
        <p:nvCxnSpPr>
          <p:cNvPr id="43" name="Straight Connector 11"/>
          <p:cNvCxnSpPr/>
          <p:nvPr/>
        </p:nvCxnSpPr>
        <p:spPr>
          <a:xfrm>
            <a:off x="1949353" y="3542953"/>
            <a:ext cx="155906" cy="0"/>
          </a:xfrm>
          <a:prstGeom prst="line">
            <a:avLst/>
          </a:prstGeom>
          <a:ln w="25400"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12"/>
          <p:cNvSpPr txBox="1">
            <a:spLocks/>
          </p:cNvSpPr>
          <p:nvPr/>
        </p:nvSpPr>
        <p:spPr>
          <a:xfrm>
            <a:off x="1262803" y="3242286"/>
            <a:ext cx="1529007" cy="184666"/>
          </a:xfrm>
          <a:prstGeom prst="rect">
            <a:avLst/>
          </a:prstGeom>
          <a:noFill/>
        </p:spPr>
        <p:txBody>
          <a:bodyPr wrap="square" lIns="0" tIns="0" rIns="0" bIns="0" rtlCol="0">
            <a:spAutoFit/>
          </a:bodyPr>
          <a:lstStyle/>
          <a:p>
            <a:pPr algn="ctr"/>
            <a:r>
              <a:rPr lang="zh-CN" altLang="en-US" sz="1200" dirty="0">
                <a:solidFill>
                  <a:schemeClr val="tx1">
                    <a:lumMod val="65000"/>
                    <a:lumOff val="35000"/>
                  </a:schemeClr>
                </a:solidFill>
                <a:latin typeface="+mn-ea"/>
                <a:cs typeface="+mn-ea"/>
              </a:rPr>
              <a:t>单击编辑标题</a:t>
            </a:r>
          </a:p>
        </p:txBody>
      </p:sp>
      <p:grpSp>
        <p:nvGrpSpPr>
          <p:cNvPr id="45" name="Group 126"/>
          <p:cNvGrpSpPr/>
          <p:nvPr/>
        </p:nvGrpSpPr>
        <p:grpSpPr>
          <a:xfrm>
            <a:off x="1262803" y="1544736"/>
            <a:ext cx="1529007" cy="1640080"/>
            <a:chOff x="611188" y="1892588"/>
            <a:chExt cx="1765300" cy="1893537"/>
          </a:xfrm>
        </p:grpSpPr>
        <p:sp>
          <p:nvSpPr>
            <p:cNvPr id="46" name="TextBox 38"/>
            <p:cNvSpPr txBox="1">
              <a:spLocks/>
            </p:cNvSpPr>
            <p:nvPr/>
          </p:nvSpPr>
          <p:spPr>
            <a:xfrm>
              <a:off x="611188" y="2926203"/>
              <a:ext cx="1765300" cy="492443"/>
            </a:xfrm>
            <a:prstGeom prst="rect">
              <a:avLst/>
            </a:prstGeom>
            <a:noFill/>
          </p:spPr>
          <p:txBody>
            <a:bodyPr wrap="square" lIns="0" tIns="0" rIns="0" bIns="0" rtlCol="0">
              <a:spAutoFit/>
            </a:bodyPr>
            <a:lstStyle/>
            <a:p>
              <a:pPr algn="ctr"/>
              <a:r>
                <a:rPr lang="en-US" sz="1386" b="1" dirty="0">
                  <a:solidFill>
                    <a:schemeClr val="bg1"/>
                  </a:solidFill>
                  <a:latin typeface="+mn-ea"/>
                  <a:cs typeface="+mn-ea"/>
                </a:rPr>
                <a:t>Dummy </a:t>
              </a:r>
            </a:p>
            <a:p>
              <a:pPr algn="ctr"/>
              <a:r>
                <a:rPr lang="en-US" sz="1386" b="1" dirty="0">
                  <a:solidFill>
                    <a:schemeClr val="bg1"/>
                  </a:solidFill>
                  <a:latin typeface="+mn-ea"/>
                  <a:cs typeface="+mn-ea"/>
                </a:rPr>
                <a:t>Title</a:t>
              </a:r>
            </a:p>
          </p:txBody>
        </p:sp>
        <p:sp>
          <p:nvSpPr>
            <p:cNvPr id="47" name="Freeform 382"/>
            <p:cNvSpPr>
              <a:spLocks/>
            </p:cNvSpPr>
            <p:nvPr/>
          </p:nvSpPr>
          <p:spPr bwMode="auto">
            <a:xfrm>
              <a:off x="709613" y="2140238"/>
              <a:ext cx="1568450" cy="1377950"/>
            </a:xfrm>
            <a:custGeom>
              <a:avLst/>
              <a:gdLst>
                <a:gd name="T0" fmla="*/ 494 w 494"/>
                <a:gd name="T1" fmla="*/ 261 h 434"/>
                <a:gd name="T2" fmla="*/ 400 w 494"/>
                <a:gd name="T3" fmla="*/ 261 h 434"/>
                <a:gd name="T4" fmla="*/ 400 w 494"/>
                <a:gd name="T5" fmla="*/ 400 h 434"/>
                <a:gd name="T6" fmla="*/ 366 w 494"/>
                <a:gd name="T7" fmla="*/ 434 h 434"/>
                <a:gd name="T8" fmla="*/ 128 w 494"/>
                <a:gd name="T9" fmla="*/ 434 h 434"/>
                <a:gd name="T10" fmla="*/ 94 w 494"/>
                <a:gd name="T11" fmla="*/ 400 h 434"/>
                <a:gd name="T12" fmla="*/ 94 w 494"/>
                <a:gd name="T13" fmla="*/ 261 h 434"/>
                <a:gd name="T14" fmla="*/ 0 w 494"/>
                <a:gd name="T15" fmla="*/ 261 h 434"/>
                <a:gd name="T16" fmla="*/ 247 w 494"/>
                <a:gd name="T17" fmla="*/ 0 h 434"/>
                <a:gd name="T18" fmla="*/ 494 w 494"/>
                <a:gd name="T19" fmla="*/ 261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4" h="434">
                  <a:moveTo>
                    <a:pt x="494" y="261"/>
                  </a:moveTo>
                  <a:cubicBezTo>
                    <a:pt x="400" y="261"/>
                    <a:pt x="400" y="261"/>
                    <a:pt x="400" y="261"/>
                  </a:cubicBezTo>
                  <a:cubicBezTo>
                    <a:pt x="400" y="400"/>
                    <a:pt x="400" y="400"/>
                    <a:pt x="400" y="400"/>
                  </a:cubicBezTo>
                  <a:cubicBezTo>
                    <a:pt x="400" y="419"/>
                    <a:pt x="385" y="434"/>
                    <a:pt x="366" y="434"/>
                  </a:cubicBezTo>
                  <a:cubicBezTo>
                    <a:pt x="128" y="434"/>
                    <a:pt x="128" y="434"/>
                    <a:pt x="128" y="434"/>
                  </a:cubicBezTo>
                  <a:cubicBezTo>
                    <a:pt x="109" y="434"/>
                    <a:pt x="94" y="419"/>
                    <a:pt x="94" y="400"/>
                  </a:cubicBezTo>
                  <a:cubicBezTo>
                    <a:pt x="94" y="261"/>
                    <a:pt x="94" y="261"/>
                    <a:pt x="94" y="261"/>
                  </a:cubicBezTo>
                  <a:cubicBezTo>
                    <a:pt x="0" y="261"/>
                    <a:pt x="0" y="261"/>
                    <a:pt x="0" y="261"/>
                  </a:cubicBezTo>
                  <a:cubicBezTo>
                    <a:pt x="247" y="0"/>
                    <a:pt x="247" y="0"/>
                    <a:pt x="247" y="0"/>
                  </a:cubicBezTo>
                  <a:lnTo>
                    <a:pt x="494" y="261"/>
                  </a:lnTo>
                  <a:close/>
                </a:path>
              </a:pathLst>
            </a:custGeom>
            <a:solidFill>
              <a:schemeClr val="accent1"/>
            </a:solidFill>
            <a:ln>
              <a:noFill/>
            </a:ln>
          </p:spPr>
          <p:txBody>
            <a:bodyPr vert="horz" wrap="square" lIns="79200" tIns="39600" rIns="79200" bIns="39600" numCol="1" anchor="t" anchorCtr="0" compatLnSpc="1">
              <a:prstTxWarp prst="textNoShape">
                <a:avLst/>
              </a:prstTxWarp>
            </a:bodyPr>
            <a:lstStyle/>
            <a:p>
              <a:endParaRPr lang="en-US" sz="1559">
                <a:solidFill>
                  <a:schemeClr val="bg1"/>
                </a:solidFill>
                <a:latin typeface="+mn-ea"/>
                <a:cs typeface="+mn-ea"/>
              </a:endParaRPr>
            </a:p>
          </p:txBody>
        </p:sp>
        <p:sp>
          <p:nvSpPr>
            <p:cNvPr id="48" name="Freeform 383"/>
            <p:cNvSpPr>
              <a:spLocks/>
            </p:cNvSpPr>
            <p:nvPr/>
          </p:nvSpPr>
          <p:spPr bwMode="auto">
            <a:xfrm>
              <a:off x="1309688" y="2006888"/>
              <a:ext cx="371475" cy="231775"/>
            </a:xfrm>
            <a:custGeom>
              <a:avLst/>
              <a:gdLst>
                <a:gd name="T0" fmla="*/ 234 w 234"/>
                <a:gd name="T1" fmla="*/ 124 h 146"/>
                <a:gd name="T2" fmla="*/ 234 w 234"/>
                <a:gd name="T3" fmla="*/ 146 h 146"/>
                <a:gd name="T4" fmla="*/ 116 w 234"/>
                <a:gd name="T5" fmla="*/ 24 h 146"/>
                <a:gd name="T6" fmla="*/ 0 w 234"/>
                <a:gd name="T7" fmla="*/ 146 h 146"/>
                <a:gd name="T8" fmla="*/ 0 w 234"/>
                <a:gd name="T9" fmla="*/ 124 h 146"/>
                <a:gd name="T10" fmla="*/ 116 w 234"/>
                <a:gd name="T11" fmla="*/ 0 h 146"/>
                <a:gd name="T12" fmla="*/ 234 w 234"/>
                <a:gd name="T13" fmla="*/ 124 h 146"/>
              </a:gdLst>
              <a:ahLst/>
              <a:cxnLst>
                <a:cxn ang="0">
                  <a:pos x="T0" y="T1"/>
                </a:cxn>
                <a:cxn ang="0">
                  <a:pos x="T2" y="T3"/>
                </a:cxn>
                <a:cxn ang="0">
                  <a:pos x="T4" y="T5"/>
                </a:cxn>
                <a:cxn ang="0">
                  <a:pos x="T6" y="T7"/>
                </a:cxn>
                <a:cxn ang="0">
                  <a:pos x="T8" y="T9"/>
                </a:cxn>
                <a:cxn ang="0">
                  <a:pos x="T10" y="T11"/>
                </a:cxn>
                <a:cxn ang="0">
                  <a:pos x="T12" y="T13"/>
                </a:cxn>
              </a:cxnLst>
              <a:rect l="0" t="0" r="r" b="b"/>
              <a:pathLst>
                <a:path w="234" h="146">
                  <a:moveTo>
                    <a:pt x="234" y="124"/>
                  </a:moveTo>
                  <a:lnTo>
                    <a:pt x="234" y="146"/>
                  </a:lnTo>
                  <a:lnTo>
                    <a:pt x="116" y="24"/>
                  </a:lnTo>
                  <a:lnTo>
                    <a:pt x="0" y="146"/>
                  </a:lnTo>
                  <a:lnTo>
                    <a:pt x="0" y="124"/>
                  </a:lnTo>
                  <a:lnTo>
                    <a:pt x="116" y="0"/>
                  </a:lnTo>
                  <a:lnTo>
                    <a:pt x="234" y="124"/>
                  </a:lnTo>
                  <a:close/>
                </a:path>
              </a:pathLst>
            </a:custGeom>
            <a:solidFill>
              <a:schemeClr val="accent1"/>
            </a:solidFill>
            <a:ln>
              <a:noFill/>
            </a:ln>
          </p:spPr>
          <p:txBody>
            <a:bodyPr vert="horz" wrap="square" lIns="79200" tIns="39600" rIns="79200" bIns="39600" numCol="1" anchor="t" anchorCtr="0" compatLnSpc="1">
              <a:prstTxWarp prst="textNoShape">
                <a:avLst/>
              </a:prstTxWarp>
            </a:bodyPr>
            <a:lstStyle/>
            <a:p>
              <a:endParaRPr lang="en-US" sz="1559">
                <a:solidFill>
                  <a:schemeClr val="bg1"/>
                </a:solidFill>
                <a:latin typeface="+mn-ea"/>
                <a:cs typeface="+mn-ea"/>
              </a:endParaRPr>
            </a:p>
          </p:txBody>
        </p:sp>
        <p:sp>
          <p:nvSpPr>
            <p:cNvPr id="49" name="Freeform 384"/>
            <p:cNvSpPr>
              <a:spLocks/>
            </p:cNvSpPr>
            <p:nvPr/>
          </p:nvSpPr>
          <p:spPr bwMode="auto">
            <a:xfrm>
              <a:off x="1309688" y="1892588"/>
              <a:ext cx="371475" cy="231775"/>
            </a:xfrm>
            <a:custGeom>
              <a:avLst/>
              <a:gdLst>
                <a:gd name="T0" fmla="*/ 234 w 234"/>
                <a:gd name="T1" fmla="*/ 122 h 146"/>
                <a:gd name="T2" fmla="*/ 234 w 234"/>
                <a:gd name="T3" fmla="*/ 146 h 146"/>
                <a:gd name="T4" fmla="*/ 116 w 234"/>
                <a:gd name="T5" fmla="*/ 24 h 146"/>
                <a:gd name="T6" fmla="*/ 0 w 234"/>
                <a:gd name="T7" fmla="*/ 146 h 146"/>
                <a:gd name="T8" fmla="*/ 0 w 234"/>
                <a:gd name="T9" fmla="*/ 122 h 146"/>
                <a:gd name="T10" fmla="*/ 116 w 234"/>
                <a:gd name="T11" fmla="*/ 0 h 146"/>
                <a:gd name="T12" fmla="*/ 234 w 234"/>
                <a:gd name="T13" fmla="*/ 122 h 146"/>
              </a:gdLst>
              <a:ahLst/>
              <a:cxnLst>
                <a:cxn ang="0">
                  <a:pos x="T0" y="T1"/>
                </a:cxn>
                <a:cxn ang="0">
                  <a:pos x="T2" y="T3"/>
                </a:cxn>
                <a:cxn ang="0">
                  <a:pos x="T4" y="T5"/>
                </a:cxn>
                <a:cxn ang="0">
                  <a:pos x="T6" y="T7"/>
                </a:cxn>
                <a:cxn ang="0">
                  <a:pos x="T8" y="T9"/>
                </a:cxn>
                <a:cxn ang="0">
                  <a:pos x="T10" y="T11"/>
                </a:cxn>
                <a:cxn ang="0">
                  <a:pos x="T12" y="T13"/>
                </a:cxn>
              </a:cxnLst>
              <a:rect l="0" t="0" r="r" b="b"/>
              <a:pathLst>
                <a:path w="234" h="146">
                  <a:moveTo>
                    <a:pt x="234" y="122"/>
                  </a:moveTo>
                  <a:lnTo>
                    <a:pt x="234" y="146"/>
                  </a:lnTo>
                  <a:lnTo>
                    <a:pt x="116" y="24"/>
                  </a:lnTo>
                  <a:lnTo>
                    <a:pt x="0" y="146"/>
                  </a:lnTo>
                  <a:lnTo>
                    <a:pt x="0" y="122"/>
                  </a:lnTo>
                  <a:lnTo>
                    <a:pt x="116" y="0"/>
                  </a:lnTo>
                  <a:lnTo>
                    <a:pt x="234" y="122"/>
                  </a:lnTo>
                  <a:close/>
                </a:path>
              </a:pathLst>
            </a:custGeom>
            <a:solidFill>
              <a:schemeClr val="accent1"/>
            </a:solidFill>
            <a:ln>
              <a:noFill/>
            </a:ln>
          </p:spPr>
          <p:txBody>
            <a:bodyPr vert="horz" wrap="square" lIns="79200" tIns="39600" rIns="79200" bIns="39600" numCol="1" anchor="t" anchorCtr="0" compatLnSpc="1">
              <a:prstTxWarp prst="textNoShape">
                <a:avLst/>
              </a:prstTxWarp>
            </a:bodyPr>
            <a:lstStyle/>
            <a:p>
              <a:endParaRPr lang="en-US" sz="1559">
                <a:solidFill>
                  <a:schemeClr val="bg1"/>
                </a:solidFill>
                <a:latin typeface="+mn-ea"/>
                <a:cs typeface="+mn-ea"/>
              </a:endParaRPr>
            </a:p>
          </p:txBody>
        </p:sp>
        <p:sp>
          <p:nvSpPr>
            <p:cNvPr id="50" name="Freeform 188"/>
            <p:cNvSpPr>
              <a:spLocks noEditPoints="1"/>
            </p:cNvSpPr>
            <p:nvPr/>
          </p:nvSpPr>
          <p:spPr bwMode="auto">
            <a:xfrm>
              <a:off x="1350963" y="2456368"/>
              <a:ext cx="288925" cy="365125"/>
            </a:xfrm>
            <a:custGeom>
              <a:avLst/>
              <a:gdLst>
                <a:gd name="T0" fmla="*/ 130 w 182"/>
                <a:gd name="T1" fmla="*/ 38 h 230"/>
                <a:gd name="T2" fmla="*/ 30 w 182"/>
                <a:gd name="T3" fmla="*/ 38 h 230"/>
                <a:gd name="T4" fmla="*/ 30 w 182"/>
                <a:gd name="T5" fmla="*/ 52 h 230"/>
                <a:gd name="T6" fmla="*/ 130 w 182"/>
                <a:gd name="T7" fmla="*/ 52 h 230"/>
                <a:gd name="T8" fmla="*/ 130 w 182"/>
                <a:gd name="T9" fmla="*/ 38 h 230"/>
                <a:gd name="T10" fmla="*/ 130 w 182"/>
                <a:gd name="T11" fmla="*/ 66 h 230"/>
                <a:gd name="T12" fmla="*/ 30 w 182"/>
                <a:gd name="T13" fmla="*/ 66 h 230"/>
                <a:gd name="T14" fmla="*/ 30 w 182"/>
                <a:gd name="T15" fmla="*/ 80 h 230"/>
                <a:gd name="T16" fmla="*/ 130 w 182"/>
                <a:gd name="T17" fmla="*/ 80 h 230"/>
                <a:gd name="T18" fmla="*/ 130 w 182"/>
                <a:gd name="T19" fmla="*/ 66 h 230"/>
                <a:gd name="T20" fmla="*/ 162 w 182"/>
                <a:gd name="T21" fmla="*/ 20 h 230"/>
                <a:gd name="T22" fmla="*/ 162 w 182"/>
                <a:gd name="T23" fmla="*/ 0 h 230"/>
                <a:gd name="T24" fmla="*/ 0 w 182"/>
                <a:gd name="T25" fmla="*/ 0 h 230"/>
                <a:gd name="T26" fmla="*/ 0 w 182"/>
                <a:gd name="T27" fmla="*/ 210 h 230"/>
                <a:gd name="T28" fmla="*/ 20 w 182"/>
                <a:gd name="T29" fmla="*/ 210 h 230"/>
                <a:gd name="T30" fmla="*/ 20 w 182"/>
                <a:gd name="T31" fmla="*/ 230 h 230"/>
                <a:gd name="T32" fmla="*/ 182 w 182"/>
                <a:gd name="T33" fmla="*/ 230 h 230"/>
                <a:gd name="T34" fmla="*/ 182 w 182"/>
                <a:gd name="T35" fmla="*/ 20 h 230"/>
                <a:gd name="T36" fmla="*/ 162 w 182"/>
                <a:gd name="T37" fmla="*/ 20 h 230"/>
                <a:gd name="T38" fmla="*/ 10 w 182"/>
                <a:gd name="T39" fmla="*/ 198 h 230"/>
                <a:gd name="T40" fmla="*/ 10 w 182"/>
                <a:gd name="T41" fmla="*/ 12 h 230"/>
                <a:gd name="T42" fmla="*/ 150 w 182"/>
                <a:gd name="T43" fmla="*/ 12 h 230"/>
                <a:gd name="T44" fmla="*/ 150 w 182"/>
                <a:gd name="T45" fmla="*/ 150 h 230"/>
                <a:gd name="T46" fmla="*/ 102 w 182"/>
                <a:gd name="T47" fmla="*/ 150 h 230"/>
                <a:gd name="T48" fmla="*/ 102 w 182"/>
                <a:gd name="T49" fmla="*/ 198 h 230"/>
                <a:gd name="T50" fmla="*/ 10 w 182"/>
                <a:gd name="T51" fmla="*/ 198 h 230"/>
                <a:gd name="T52" fmla="*/ 170 w 182"/>
                <a:gd name="T53" fmla="*/ 218 h 230"/>
                <a:gd name="T54" fmla="*/ 30 w 182"/>
                <a:gd name="T55" fmla="*/ 218 h 230"/>
                <a:gd name="T56" fmla="*/ 30 w 182"/>
                <a:gd name="T57" fmla="*/ 210 h 230"/>
                <a:gd name="T58" fmla="*/ 108 w 182"/>
                <a:gd name="T59" fmla="*/ 210 h 230"/>
                <a:gd name="T60" fmla="*/ 162 w 182"/>
                <a:gd name="T61" fmla="*/ 156 h 230"/>
                <a:gd name="T62" fmla="*/ 162 w 182"/>
                <a:gd name="T63" fmla="*/ 32 h 230"/>
                <a:gd name="T64" fmla="*/ 170 w 182"/>
                <a:gd name="T65" fmla="*/ 32 h 230"/>
                <a:gd name="T66" fmla="*/ 170 w 182"/>
                <a:gd name="T67" fmla="*/ 218 h 230"/>
                <a:gd name="T68" fmla="*/ 30 w 182"/>
                <a:gd name="T69" fmla="*/ 136 h 230"/>
                <a:gd name="T70" fmla="*/ 80 w 182"/>
                <a:gd name="T71" fmla="*/ 136 h 230"/>
                <a:gd name="T72" fmla="*/ 80 w 182"/>
                <a:gd name="T73" fmla="*/ 122 h 230"/>
                <a:gd name="T74" fmla="*/ 30 w 182"/>
                <a:gd name="T75" fmla="*/ 122 h 230"/>
                <a:gd name="T76" fmla="*/ 30 w 182"/>
                <a:gd name="T77" fmla="*/ 136 h 230"/>
                <a:gd name="T78" fmla="*/ 130 w 182"/>
                <a:gd name="T79" fmla="*/ 94 h 230"/>
                <a:gd name="T80" fmla="*/ 30 w 182"/>
                <a:gd name="T81" fmla="*/ 94 h 230"/>
                <a:gd name="T82" fmla="*/ 30 w 182"/>
                <a:gd name="T83" fmla="*/ 108 h 230"/>
                <a:gd name="T84" fmla="*/ 130 w 182"/>
                <a:gd name="T85" fmla="*/ 108 h 230"/>
                <a:gd name="T86" fmla="*/ 130 w 182"/>
                <a:gd name="T87" fmla="*/ 94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2" h="230">
                  <a:moveTo>
                    <a:pt x="130" y="38"/>
                  </a:moveTo>
                  <a:lnTo>
                    <a:pt x="30" y="38"/>
                  </a:lnTo>
                  <a:lnTo>
                    <a:pt x="30" y="52"/>
                  </a:lnTo>
                  <a:lnTo>
                    <a:pt x="130" y="52"/>
                  </a:lnTo>
                  <a:lnTo>
                    <a:pt x="130" y="38"/>
                  </a:lnTo>
                  <a:close/>
                  <a:moveTo>
                    <a:pt x="130" y="66"/>
                  </a:moveTo>
                  <a:lnTo>
                    <a:pt x="30" y="66"/>
                  </a:lnTo>
                  <a:lnTo>
                    <a:pt x="30" y="80"/>
                  </a:lnTo>
                  <a:lnTo>
                    <a:pt x="130" y="80"/>
                  </a:lnTo>
                  <a:lnTo>
                    <a:pt x="130" y="66"/>
                  </a:lnTo>
                  <a:close/>
                  <a:moveTo>
                    <a:pt x="162" y="20"/>
                  </a:moveTo>
                  <a:lnTo>
                    <a:pt x="162" y="0"/>
                  </a:lnTo>
                  <a:lnTo>
                    <a:pt x="0" y="0"/>
                  </a:lnTo>
                  <a:lnTo>
                    <a:pt x="0" y="210"/>
                  </a:lnTo>
                  <a:lnTo>
                    <a:pt x="20" y="210"/>
                  </a:lnTo>
                  <a:lnTo>
                    <a:pt x="20" y="230"/>
                  </a:lnTo>
                  <a:lnTo>
                    <a:pt x="182" y="230"/>
                  </a:lnTo>
                  <a:lnTo>
                    <a:pt x="182" y="20"/>
                  </a:lnTo>
                  <a:lnTo>
                    <a:pt x="162" y="20"/>
                  </a:lnTo>
                  <a:close/>
                  <a:moveTo>
                    <a:pt x="10" y="198"/>
                  </a:moveTo>
                  <a:lnTo>
                    <a:pt x="10" y="12"/>
                  </a:lnTo>
                  <a:lnTo>
                    <a:pt x="150" y="12"/>
                  </a:lnTo>
                  <a:lnTo>
                    <a:pt x="150" y="150"/>
                  </a:lnTo>
                  <a:lnTo>
                    <a:pt x="102" y="150"/>
                  </a:lnTo>
                  <a:lnTo>
                    <a:pt x="102" y="198"/>
                  </a:lnTo>
                  <a:lnTo>
                    <a:pt x="10" y="198"/>
                  </a:lnTo>
                  <a:close/>
                  <a:moveTo>
                    <a:pt x="170" y="218"/>
                  </a:moveTo>
                  <a:lnTo>
                    <a:pt x="30" y="218"/>
                  </a:lnTo>
                  <a:lnTo>
                    <a:pt x="30" y="210"/>
                  </a:lnTo>
                  <a:lnTo>
                    <a:pt x="108" y="210"/>
                  </a:lnTo>
                  <a:lnTo>
                    <a:pt x="162" y="156"/>
                  </a:lnTo>
                  <a:lnTo>
                    <a:pt x="162" y="32"/>
                  </a:lnTo>
                  <a:lnTo>
                    <a:pt x="170" y="32"/>
                  </a:lnTo>
                  <a:lnTo>
                    <a:pt x="170" y="218"/>
                  </a:lnTo>
                  <a:close/>
                  <a:moveTo>
                    <a:pt x="30" y="136"/>
                  </a:moveTo>
                  <a:lnTo>
                    <a:pt x="80" y="136"/>
                  </a:lnTo>
                  <a:lnTo>
                    <a:pt x="80" y="122"/>
                  </a:lnTo>
                  <a:lnTo>
                    <a:pt x="30" y="122"/>
                  </a:lnTo>
                  <a:lnTo>
                    <a:pt x="30" y="136"/>
                  </a:lnTo>
                  <a:close/>
                  <a:moveTo>
                    <a:pt x="130" y="94"/>
                  </a:moveTo>
                  <a:lnTo>
                    <a:pt x="30" y="94"/>
                  </a:lnTo>
                  <a:lnTo>
                    <a:pt x="30" y="108"/>
                  </a:lnTo>
                  <a:lnTo>
                    <a:pt x="130" y="108"/>
                  </a:lnTo>
                  <a:lnTo>
                    <a:pt x="130" y="94"/>
                  </a:lnTo>
                  <a:close/>
                </a:path>
              </a:pathLst>
            </a:custGeom>
            <a:solidFill>
              <a:schemeClr val="bg1"/>
            </a:solidFill>
            <a:ln>
              <a:noFill/>
            </a:ln>
          </p:spPr>
          <p:txBody>
            <a:bodyPr vert="horz" wrap="square" lIns="79200" tIns="39600" rIns="79200" bIns="39600" numCol="1" anchor="t" anchorCtr="0" compatLnSpc="1">
              <a:prstTxWarp prst="textNoShape">
                <a:avLst/>
              </a:prstTxWarp>
            </a:bodyPr>
            <a:lstStyle/>
            <a:p>
              <a:endParaRPr lang="en-US" sz="1559">
                <a:solidFill>
                  <a:schemeClr val="bg1"/>
                </a:solidFill>
                <a:latin typeface="+mn-ea"/>
                <a:cs typeface="+mn-ea"/>
              </a:endParaRPr>
            </a:p>
          </p:txBody>
        </p:sp>
        <p:sp>
          <p:nvSpPr>
            <p:cNvPr id="68" name="TextBox 44"/>
            <p:cNvSpPr txBox="1">
              <a:spLocks/>
            </p:cNvSpPr>
            <p:nvPr/>
          </p:nvSpPr>
          <p:spPr>
            <a:xfrm>
              <a:off x="709613" y="2936202"/>
              <a:ext cx="1568450" cy="213204"/>
            </a:xfrm>
            <a:prstGeom prst="rect">
              <a:avLst/>
            </a:prstGeom>
            <a:noFill/>
          </p:spPr>
          <p:txBody>
            <a:bodyPr wrap="square" lIns="0" tIns="0" rIns="0" bIns="0" rtlCol="0">
              <a:spAutoFit/>
            </a:bodyPr>
            <a:lstStyle/>
            <a:p>
              <a:pPr algn="ctr"/>
              <a:r>
                <a:rPr lang="zh-CN" altLang="en-US" sz="1200" dirty="0" smtClean="0">
                  <a:solidFill>
                    <a:schemeClr val="bg1"/>
                  </a:solidFill>
                  <a:latin typeface="+mn-ea"/>
                  <a:cs typeface="+mn-ea"/>
                </a:rPr>
                <a:t>编辑</a:t>
              </a:r>
              <a:r>
                <a:rPr lang="zh-CN" altLang="en-US" sz="1200" dirty="0">
                  <a:solidFill>
                    <a:schemeClr val="bg1"/>
                  </a:solidFill>
                  <a:latin typeface="+mn-ea"/>
                  <a:cs typeface="+mn-ea"/>
                </a:rPr>
                <a:t>标题</a:t>
              </a:r>
            </a:p>
          </p:txBody>
        </p:sp>
        <p:sp>
          <p:nvSpPr>
            <p:cNvPr id="69" name="Freeform 381"/>
            <p:cNvSpPr>
              <a:spLocks noEditPoints="1"/>
            </p:cNvSpPr>
            <p:nvPr/>
          </p:nvSpPr>
          <p:spPr bwMode="auto">
            <a:xfrm>
              <a:off x="1463675" y="3484500"/>
              <a:ext cx="60325" cy="301625"/>
            </a:xfrm>
            <a:custGeom>
              <a:avLst/>
              <a:gdLst>
                <a:gd name="T0" fmla="*/ 9 w 19"/>
                <a:gd name="T1" fmla="*/ 24 h 95"/>
                <a:gd name="T2" fmla="*/ 13 w 19"/>
                <a:gd name="T3" fmla="*/ 20 h 95"/>
                <a:gd name="T4" fmla="*/ 9 w 19"/>
                <a:gd name="T5" fmla="*/ 16 h 95"/>
                <a:gd name="T6" fmla="*/ 5 w 19"/>
                <a:gd name="T7" fmla="*/ 20 h 95"/>
                <a:gd name="T8" fmla="*/ 9 w 19"/>
                <a:gd name="T9" fmla="*/ 24 h 95"/>
                <a:gd name="T10" fmla="*/ 9 w 19"/>
                <a:gd name="T11" fmla="*/ 39 h 95"/>
                <a:gd name="T12" fmla="*/ 13 w 19"/>
                <a:gd name="T13" fmla="*/ 35 h 95"/>
                <a:gd name="T14" fmla="*/ 9 w 19"/>
                <a:gd name="T15" fmla="*/ 31 h 95"/>
                <a:gd name="T16" fmla="*/ 5 w 19"/>
                <a:gd name="T17" fmla="*/ 35 h 95"/>
                <a:gd name="T18" fmla="*/ 9 w 19"/>
                <a:gd name="T19" fmla="*/ 39 h 95"/>
                <a:gd name="T20" fmla="*/ 9 w 19"/>
                <a:gd name="T21" fmla="*/ 9 h 95"/>
                <a:gd name="T22" fmla="*/ 12 w 19"/>
                <a:gd name="T23" fmla="*/ 8 h 95"/>
                <a:gd name="T24" fmla="*/ 13 w 19"/>
                <a:gd name="T25" fmla="*/ 5 h 95"/>
                <a:gd name="T26" fmla="*/ 12 w 19"/>
                <a:gd name="T27" fmla="*/ 2 h 95"/>
                <a:gd name="T28" fmla="*/ 6 w 19"/>
                <a:gd name="T29" fmla="*/ 2 h 95"/>
                <a:gd name="T30" fmla="*/ 5 w 19"/>
                <a:gd name="T31" fmla="*/ 5 h 95"/>
                <a:gd name="T32" fmla="*/ 6 w 19"/>
                <a:gd name="T33" fmla="*/ 8 h 95"/>
                <a:gd name="T34" fmla="*/ 9 w 19"/>
                <a:gd name="T35" fmla="*/ 9 h 95"/>
                <a:gd name="T36" fmla="*/ 9 w 19"/>
                <a:gd name="T37" fmla="*/ 68 h 95"/>
                <a:gd name="T38" fmla="*/ 13 w 19"/>
                <a:gd name="T39" fmla="*/ 64 h 95"/>
                <a:gd name="T40" fmla="*/ 9 w 19"/>
                <a:gd name="T41" fmla="*/ 60 h 95"/>
                <a:gd name="T42" fmla="*/ 5 w 19"/>
                <a:gd name="T43" fmla="*/ 64 h 95"/>
                <a:gd name="T44" fmla="*/ 9 w 19"/>
                <a:gd name="T45" fmla="*/ 68 h 95"/>
                <a:gd name="T46" fmla="*/ 9 w 19"/>
                <a:gd name="T47" fmla="*/ 54 h 95"/>
                <a:gd name="T48" fmla="*/ 13 w 19"/>
                <a:gd name="T49" fmla="*/ 50 h 95"/>
                <a:gd name="T50" fmla="*/ 9 w 19"/>
                <a:gd name="T51" fmla="*/ 46 h 95"/>
                <a:gd name="T52" fmla="*/ 5 w 19"/>
                <a:gd name="T53" fmla="*/ 50 h 95"/>
                <a:gd name="T54" fmla="*/ 9 w 19"/>
                <a:gd name="T55" fmla="*/ 54 h 95"/>
                <a:gd name="T56" fmla="*/ 9 w 19"/>
                <a:gd name="T57" fmla="*/ 75 h 95"/>
                <a:gd name="T58" fmla="*/ 0 w 19"/>
                <a:gd name="T59" fmla="*/ 85 h 95"/>
                <a:gd name="T60" fmla="*/ 9 w 19"/>
                <a:gd name="T61" fmla="*/ 95 h 95"/>
                <a:gd name="T62" fmla="*/ 19 w 19"/>
                <a:gd name="T63" fmla="*/ 85 h 95"/>
                <a:gd name="T64" fmla="*/ 9 w 19"/>
                <a:gd name="T65" fmla="*/ 7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 h="95">
                  <a:moveTo>
                    <a:pt x="9" y="24"/>
                  </a:moveTo>
                  <a:cubicBezTo>
                    <a:pt x="11" y="24"/>
                    <a:pt x="13" y="22"/>
                    <a:pt x="13" y="20"/>
                  </a:cubicBezTo>
                  <a:cubicBezTo>
                    <a:pt x="13" y="17"/>
                    <a:pt x="11" y="16"/>
                    <a:pt x="9" y="16"/>
                  </a:cubicBezTo>
                  <a:cubicBezTo>
                    <a:pt x="7" y="16"/>
                    <a:pt x="5" y="17"/>
                    <a:pt x="5" y="20"/>
                  </a:cubicBezTo>
                  <a:cubicBezTo>
                    <a:pt x="5" y="22"/>
                    <a:pt x="7" y="24"/>
                    <a:pt x="9" y="24"/>
                  </a:cubicBezTo>
                  <a:close/>
                  <a:moveTo>
                    <a:pt x="9" y="39"/>
                  </a:moveTo>
                  <a:cubicBezTo>
                    <a:pt x="11" y="39"/>
                    <a:pt x="13" y="37"/>
                    <a:pt x="13" y="35"/>
                  </a:cubicBezTo>
                  <a:cubicBezTo>
                    <a:pt x="13" y="32"/>
                    <a:pt x="11" y="31"/>
                    <a:pt x="9" y="31"/>
                  </a:cubicBezTo>
                  <a:cubicBezTo>
                    <a:pt x="7" y="31"/>
                    <a:pt x="5" y="32"/>
                    <a:pt x="5" y="35"/>
                  </a:cubicBezTo>
                  <a:cubicBezTo>
                    <a:pt x="5" y="37"/>
                    <a:pt x="7" y="39"/>
                    <a:pt x="9" y="39"/>
                  </a:cubicBezTo>
                  <a:close/>
                  <a:moveTo>
                    <a:pt x="9" y="9"/>
                  </a:moveTo>
                  <a:cubicBezTo>
                    <a:pt x="10" y="9"/>
                    <a:pt x="11" y="8"/>
                    <a:pt x="12" y="8"/>
                  </a:cubicBezTo>
                  <a:cubicBezTo>
                    <a:pt x="13" y="7"/>
                    <a:pt x="13" y="6"/>
                    <a:pt x="13" y="5"/>
                  </a:cubicBezTo>
                  <a:cubicBezTo>
                    <a:pt x="13" y="4"/>
                    <a:pt x="13" y="3"/>
                    <a:pt x="12" y="2"/>
                  </a:cubicBezTo>
                  <a:cubicBezTo>
                    <a:pt x="11" y="0"/>
                    <a:pt x="8" y="0"/>
                    <a:pt x="6" y="2"/>
                  </a:cubicBezTo>
                  <a:cubicBezTo>
                    <a:pt x="6" y="3"/>
                    <a:pt x="5" y="4"/>
                    <a:pt x="5" y="5"/>
                  </a:cubicBezTo>
                  <a:cubicBezTo>
                    <a:pt x="5" y="6"/>
                    <a:pt x="6" y="7"/>
                    <a:pt x="6" y="8"/>
                  </a:cubicBezTo>
                  <a:cubicBezTo>
                    <a:pt x="7" y="8"/>
                    <a:pt x="8" y="9"/>
                    <a:pt x="9" y="9"/>
                  </a:cubicBezTo>
                  <a:close/>
                  <a:moveTo>
                    <a:pt x="9" y="68"/>
                  </a:moveTo>
                  <a:cubicBezTo>
                    <a:pt x="11" y="68"/>
                    <a:pt x="13" y="67"/>
                    <a:pt x="13" y="64"/>
                  </a:cubicBezTo>
                  <a:cubicBezTo>
                    <a:pt x="13" y="62"/>
                    <a:pt x="11" y="60"/>
                    <a:pt x="9" y="60"/>
                  </a:cubicBezTo>
                  <a:cubicBezTo>
                    <a:pt x="7" y="60"/>
                    <a:pt x="5" y="62"/>
                    <a:pt x="5" y="64"/>
                  </a:cubicBezTo>
                  <a:cubicBezTo>
                    <a:pt x="5" y="67"/>
                    <a:pt x="7" y="68"/>
                    <a:pt x="9" y="68"/>
                  </a:cubicBezTo>
                  <a:close/>
                  <a:moveTo>
                    <a:pt x="9" y="54"/>
                  </a:moveTo>
                  <a:cubicBezTo>
                    <a:pt x="11" y="54"/>
                    <a:pt x="13" y="52"/>
                    <a:pt x="13" y="50"/>
                  </a:cubicBezTo>
                  <a:cubicBezTo>
                    <a:pt x="13" y="47"/>
                    <a:pt x="11" y="46"/>
                    <a:pt x="9" y="46"/>
                  </a:cubicBezTo>
                  <a:cubicBezTo>
                    <a:pt x="7" y="46"/>
                    <a:pt x="5" y="47"/>
                    <a:pt x="5" y="50"/>
                  </a:cubicBezTo>
                  <a:cubicBezTo>
                    <a:pt x="5" y="52"/>
                    <a:pt x="7" y="54"/>
                    <a:pt x="9" y="54"/>
                  </a:cubicBezTo>
                  <a:close/>
                  <a:moveTo>
                    <a:pt x="9" y="75"/>
                  </a:moveTo>
                  <a:cubicBezTo>
                    <a:pt x="4" y="75"/>
                    <a:pt x="0" y="80"/>
                    <a:pt x="0" y="85"/>
                  </a:cubicBezTo>
                  <a:cubicBezTo>
                    <a:pt x="0" y="90"/>
                    <a:pt x="4" y="95"/>
                    <a:pt x="9" y="95"/>
                  </a:cubicBezTo>
                  <a:cubicBezTo>
                    <a:pt x="15" y="95"/>
                    <a:pt x="19" y="90"/>
                    <a:pt x="19" y="85"/>
                  </a:cubicBezTo>
                  <a:cubicBezTo>
                    <a:pt x="19" y="80"/>
                    <a:pt x="15" y="75"/>
                    <a:pt x="9" y="75"/>
                  </a:cubicBezTo>
                  <a:close/>
                </a:path>
              </a:pathLst>
            </a:custGeom>
            <a:solidFill>
              <a:schemeClr val="accent1"/>
            </a:solidFill>
            <a:ln>
              <a:noFill/>
            </a:ln>
          </p:spPr>
          <p:txBody>
            <a:bodyPr vert="horz" wrap="square" lIns="79200" tIns="39600" rIns="79200" bIns="39600" numCol="1" anchor="t" anchorCtr="0" compatLnSpc="1">
              <a:prstTxWarp prst="textNoShape">
                <a:avLst/>
              </a:prstTxWarp>
            </a:bodyPr>
            <a:lstStyle/>
            <a:p>
              <a:endParaRPr lang="en-US" sz="1559">
                <a:solidFill>
                  <a:schemeClr val="bg1"/>
                </a:solidFill>
                <a:latin typeface="+mn-ea"/>
                <a:cs typeface="+mn-ea"/>
              </a:endParaRPr>
            </a:p>
          </p:txBody>
        </p:sp>
      </p:grpSp>
      <p:sp>
        <p:nvSpPr>
          <p:cNvPr id="70" name="TextBox 62"/>
          <p:cNvSpPr txBox="1">
            <a:spLocks/>
          </p:cNvSpPr>
          <p:nvPr/>
        </p:nvSpPr>
        <p:spPr>
          <a:xfrm>
            <a:off x="3103231" y="3662903"/>
            <a:ext cx="1403000" cy="276999"/>
          </a:xfrm>
          <a:prstGeom prst="rect">
            <a:avLst/>
          </a:prstGeom>
          <a:noFill/>
        </p:spPr>
        <p:txBody>
          <a:bodyPr wrap="square" lIns="0" tIns="0" rIns="0" bIns="0" rtlCol="0">
            <a:spAutoFit/>
          </a:bodyPr>
          <a:lstStyle/>
          <a:p>
            <a:pPr algn="ctr" defTabSz="912613">
              <a:spcBef>
                <a:spcPct val="20000"/>
              </a:spcBef>
              <a:defRPr/>
            </a:pPr>
            <a:r>
              <a:rPr lang="zh-CN" altLang="en-US" sz="900" dirty="0">
                <a:solidFill>
                  <a:schemeClr val="tx1">
                    <a:lumMod val="65000"/>
                    <a:lumOff val="35000"/>
                  </a:schemeClr>
                </a:solidFill>
                <a:latin typeface="+mn-ea"/>
                <a:cs typeface="+mn-ea"/>
                <a:sym typeface="Arial" panose="020B0604020202020204" pitchFamily="34" charset="0"/>
              </a:rPr>
              <a:t>单击此处可编辑内容，根据您的需要自由拉伸</a:t>
            </a:r>
            <a:r>
              <a:rPr lang="zh-CN" altLang="en-US" sz="900" dirty="0" smtClean="0">
                <a:solidFill>
                  <a:schemeClr val="tx1">
                    <a:lumMod val="65000"/>
                    <a:lumOff val="35000"/>
                  </a:schemeClr>
                </a:solidFill>
                <a:latin typeface="+mn-ea"/>
                <a:cs typeface="+mn-ea"/>
                <a:sym typeface="Arial" panose="020B0604020202020204" pitchFamily="34" charset="0"/>
              </a:rPr>
              <a:t>文本框</a:t>
            </a:r>
            <a:endParaRPr lang="en-US" altLang="zh-CN" sz="900" dirty="0">
              <a:solidFill>
                <a:schemeClr val="tx1">
                  <a:lumMod val="65000"/>
                  <a:lumOff val="35000"/>
                </a:schemeClr>
              </a:solidFill>
              <a:latin typeface="+mn-ea"/>
              <a:cs typeface="+mn-ea"/>
              <a:sym typeface="Arial" panose="020B0604020202020204" pitchFamily="34" charset="0"/>
            </a:endParaRPr>
          </a:p>
        </p:txBody>
      </p:sp>
      <p:cxnSp>
        <p:nvCxnSpPr>
          <p:cNvPr id="71" name="Straight Connector 63"/>
          <p:cNvCxnSpPr/>
          <p:nvPr/>
        </p:nvCxnSpPr>
        <p:spPr>
          <a:xfrm>
            <a:off x="3726778" y="3542953"/>
            <a:ext cx="155906" cy="0"/>
          </a:xfrm>
          <a:prstGeom prst="line">
            <a:avLst/>
          </a:prstGeom>
          <a:ln w="2540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72" name="TextBox 64"/>
          <p:cNvSpPr txBox="1">
            <a:spLocks/>
          </p:cNvSpPr>
          <p:nvPr/>
        </p:nvSpPr>
        <p:spPr>
          <a:xfrm>
            <a:off x="3040228" y="3242286"/>
            <a:ext cx="1529007" cy="184666"/>
          </a:xfrm>
          <a:prstGeom prst="rect">
            <a:avLst/>
          </a:prstGeom>
          <a:noFill/>
        </p:spPr>
        <p:txBody>
          <a:bodyPr wrap="square" lIns="0" tIns="0" rIns="0" bIns="0" rtlCol="0">
            <a:spAutoFit/>
          </a:bodyPr>
          <a:lstStyle/>
          <a:p>
            <a:pPr algn="ctr"/>
            <a:r>
              <a:rPr lang="zh-CN" altLang="en-US" sz="1200" dirty="0">
                <a:solidFill>
                  <a:schemeClr val="tx1">
                    <a:lumMod val="65000"/>
                    <a:lumOff val="35000"/>
                  </a:schemeClr>
                </a:solidFill>
                <a:latin typeface="+mn-ea"/>
                <a:cs typeface="+mn-ea"/>
              </a:rPr>
              <a:t>单击编辑标题</a:t>
            </a:r>
          </a:p>
        </p:txBody>
      </p:sp>
      <p:sp>
        <p:nvSpPr>
          <p:cNvPr id="73" name="TextBox 79"/>
          <p:cNvSpPr txBox="1">
            <a:spLocks/>
          </p:cNvSpPr>
          <p:nvPr/>
        </p:nvSpPr>
        <p:spPr>
          <a:xfrm>
            <a:off x="4880656" y="3662903"/>
            <a:ext cx="1403000" cy="276999"/>
          </a:xfrm>
          <a:prstGeom prst="rect">
            <a:avLst/>
          </a:prstGeom>
          <a:noFill/>
        </p:spPr>
        <p:txBody>
          <a:bodyPr wrap="square" lIns="0" tIns="0" rIns="0" bIns="0" rtlCol="0">
            <a:spAutoFit/>
          </a:bodyPr>
          <a:lstStyle/>
          <a:p>
            <a:pPr algn="ctr" defTabSz="912613">
              <a:spcBef>
                <a:spcPct val="20000"/>
              </a:spcBef>
              <a:defRPr/>
            </a:pPr>
            <a:r>
              <a:rPr lang="zh-CN" altLang="en-US" sz="900" dirty="0">
                <a:solidFill>
                  <a:schemeClr val="tx1">
                    <a:lumMod val="65000"/>
                    <a:lumOff val="35000"/>
                  </a:schemeClr>
                </a:solidFill>
                <a:latin typeface="+mn-ea"/>
                <a:cs typeface="+mn-ea"/>
                <a:sym typeface="Arial" panose="020B0604020202020204" pitchFamily="34" charset="0"/>
              </a:rPr>
              <a:t>单击此处可编辑内容，根据您的需要自由拉伸</a:t>
            </a:r>
            <a:r>
              <a:rPr lang="zh-CN" altLang="en-US" sz="900" dirty="0" smtClean="0">
                <a:solidFill>
                  <a:schemeClr val="tx1">
                    <a:lumMod val="65000"/>
                    <a:lumOff val="35000"/>
                  </a:schemeClr>
                </a:solidFill>
                <a:latin typeface="+mn-ea"/>
                <a:cs typeface="+mn-ea"/>
                <a:sym typeface="Arial" panose="020B0604020202020204" pitchFamily="34" charset="0"/>
              </a:rPr>
              <a:t>文本框</a:t>
            </a:r>
            <a:endParaRPr lang="en-US" altLang="zh-CN" sz="900" dirty="0">
              <a:solidFill>
                <a:schemeClr val="tx1">
                  <a:lumMod val="65000"/>
                  <a:lumOff val="35000"/>
                </a:schemeClr>
              </a:solidFill>
              <a:latin typeface="+mn-ea"/>
              <a:cs typeface="+mn-ea"/>
              <a:sym typeface="Arial" panose="020B0604020202020204" pitchFamily="34" charset="0"/>
            </a:endParaRPr>
          </a:p>
        </p:txBody>
      </p:sp>
      <p:cxnSp>
        <p:nvCxnSpPr>
          <p:cNvPr id="74" name="Straight Connector 80"/>
          <p:cNvCxnSpPr/>
          <p:nvPr/>
        </p:nvCxnSpPr>
        <p:spPr>
          <a:xfrm>
            <a:off x="5504203" y="3542953"/>
            <a:ext cx="155906" cy="0"/>
          </a:xfrm>
          <a:prstGeom prst="line">
            <a:avLst/>
          </a:prstGeom>
          <a:ln w="254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75" name="TextBox 81"/>
          <p:cNvSpPr txBox="1">
            <a:spLocks/>
          </p:cNvSpPr>
          <p:nvPr/>
        </p:nvSpPr>
        <p:spPr>
          <a:xfrm>
            <a:off x="4817653" y="3242286"/>
            <a:ext cx="1529007" cy="184666"/>
          </a:xfrm>
          <a:prstGeom prst="rect">
            <a:avLst/>
          </a:prstGeom>
          <a:noFill/>
        </p:spPr>
        <p:txBody>
          <a:bodyPr wrap="square" lIns="0" tIns="0" rIns="0" bIns="0" rtlCol="0">
            <a:spAutoFit/>
          </a:bodyPr>
          <a:lstStyle/>
          <a:p>
            <a:pPr algn="ctr"/>
            <a:r>
              <a:rPr lang="zh-CN" altLang="en-US" sz="1200" dirty="0">
                <a:solidFill>
                  <a:schemeClr val="tx1">
                    <a:lumMod val="65000"/>
                    <a:lumOff val="35000"/>
                  </a:schemeClr>
                </a:solidFill>
                <a:latin typeface="+mn-ea"/>
                <a:cs typeface="+mn-ea"/>
              </a:rPr>
              <a:t>单击编辑标题</a:t>
            </a:r>
          </a:p>
        </p:txBody>
      </p:sp>
      <p:sp>
        <p:nvSpPr>
          <p:cNvPr id="76" name="TextBox 96"/>
          <p:cNvSpPr txBox="1">
            <a:spLocks/>
          </p:cNvSpPr>
          <p:nvPr/>
        </p:nvSpPr>
        <p:spPr>
          <a:xfrm>
            <a:off x="6658082" y="3662903"/>
            <a:ext cx="1403000" cy="276999"/>
          </a:xfrm>
          <a:prstGeom prst="rect">
            <a:avLst/>
          </a:prstGeom>
          <a:noFill/>
        </p:spPr>
        <p:txBody>
          <a:bodyPr wrap="square" lIns="0" tIns="0" rIns="0" bIns="0" rtlCol="0">
            <a:spAutoFit/>
          </a:bodyPr>
          <a:lstStyle/>
          <a:p>
            <a:pPr algn="ctr" defTabSz="912613">
              <a:spcBef>
                <a:spcPct val="20000"/>
              </a:spcBef>
              <a:defRPr/>
            </a:pPr>
            <a:r>
              <a:rPr lang="zh-CN" altLang="en-US" sz="900" dirty="0">
                <a:solidFill>
                  <a:schemeClr val="tx1">
                    <a:lumMod val="65000"/>
                    <a:lumOff val="35000"/>
                  </a:schemeClr>
                </a:solidFill>
                <a:latin typeface="+mn-ea"/>
                <a:cs typeface="+mn-ea"/>
                <a:sym typeface="Arial" panose="020B0604020202020204" pitchFamily="34" charset="0"/>
              </a:rPr>
              <a:t>单击此处可编辑内容，根据您的需要自由拉伸</a:t>
            </a:r>
            <a:r>
              <a:rPr lang="zh-CN" altLang="en-US" sz="900" dirty="0" smtClean="0">
                <a:solidFill>
                  <a:schemeClr val="tx1">
                    <a:lumMod val="65000"/>
                    <a:lumOff val="35000"/>
                  </a:schemeClr>
                </a:solidFill>
                <a:latin typeface="+mn-ea"/>
                <a:cs typeface="+mn-ea"/>
                <a:sym typeface="Arial" panose="020B0604020202020204" pitchFamily="34" charset="0"/>
              </a:rPr>
              <a:t>文本框</a:t>
            </a:r>
            <a:endParaRPr lang="en-US" altLang="zh-CN" sz="900" dirty="0">
              <a:solidFill>
                <a:schemeClr val="tx1">
                  <a:lumMod val="65000"/>
                  <a:lumOff val="35000"/>
                </a:schemeClr>
              </a:solidFill>
              <a:latin typeface="+mn-ea"/>
              <a:cs typeface="+mn-ea"/>
              <a:sym typeface="Arial" panose="020B0604020202020204" pitchFamily="34" charset="0"/>
            </a:endParaRPr>
          </a:p>
        </p:txBody>
      </p:sp>
      <p:cxnSp>
        <p:nvCxnSpPr>
          <p:cNvPr id="77" name="Straight Connector 97"/>
          <p:cNvCxnSpPr/>
          <p:nvPr/>
        </p:nvCxnSpPr>
        <p:spPr>
          <a:xfrm>
            <a:off x="7281629" y="3542953"/>
            <a:ext cx="155906" cy="0"/>
          </a:xfrm>
          <a:prstGeom prst="line">
            <a:avLst/>
          </a:prstGeom>
          <a:ln w="25400" cap="rnd">
            <a:solidFill>
              <a:schemeClr val="accent4"/>
            </a:solidFill>
          </a:ln>
        </p:spPr>
        <p:style>
          <a:lnRef idx="1">
            <a:schemeClr val="accent1"/>
          </a:lnRef>
          <a:fillRef idx="0">
            <a:schemeClr val="accent1"/>
          </a:fillRef>
          <a:effectRef idx="0">
            <a:schemeClr val="accent1"/>
          </a:effectRef>
          <a:fontRef idx="minor">
            <a:schemeClr val="tx1"/>
          </a:fontRef>
        </p:style>
      </p:cxnSp>
      <p:sp>
        <p:nvSpPr>
          <p:cNvPr id="78" name="TextBox 98"/>
          <p:cNvSpPr txBox="1">
            <a:spLocks/>
          </p:cNvSpPr>
          <p:nvPr/>
        </p:nvSpPr>
        <p:spPr>
          <a:xfrm>
            <a:off x="6595079" y="3242286"/>
            <a:ext cx="1529007" cy="184666"/>
          </a:xfrm>
          <a:prstGeom prst="rect">
            <a:avLst/>
          </a:prstGeom>
          <a:noFill/>
        </p:spPr>
        <p:txBody>
          <a:bodyPr wrap="square" lIns="0" tIns="0" rIns="0" bIns="0" rtlCol="0">
            <a:spAutoFit/>
          </a:bodyPr>
          <a:lstStyle/>
          <a:p>
            <a:pPr algn="ctr"/>
            <a:r>
              <a:rPr lang="zh-CN" altLang="en-US" sz="1200" dirty="0">
                <a:solidFill>
                  <a:schemeClr val="tx1">
                    <a:lumMod val="65000"/>
                    <a:lumOff val="35000"/>
                  </a:schemeClr>
                </a:solidFill>
                <a:latin typeface="+mn-ea"/>
                <a:cs typeface="+mn-ea"/>
              </a:rPr>
              <a:t>单击编辑标题</a:t>
            </a:r>
          </a:p>
        </p:txBody>
      </p:sp>
      <p:sp>
        <p:nvSpPr>
          <p:cNvPr id="79" name="Freeform 381"/>
          <p:cNvSpPr>
            <a:spLocks noEditPoints="1"/>
          </p:cNvSpPr>
          <p:nvPr/>
        </p:nvSpPr>
        <p:spPr bwMode="auto">
          <a:xfrm>
            <a:off x="7333457" y="2923564"/>
            <a:ext cx="52250" cy="261251"/>
          </a:xfrm>
          <a:custGeom>
            <a:avLst/>
            <a:gdLst>
              <a:gd name="T0" fmla="*/ 9 w 19"/>
              <a:gd name="T1" fmla="*/ 24 h 95"/>
              <a:gd name="T2" fmla="*/ 13 w 19"/>
              <a:gd name="T3" fmla="*/ 20 h 95"/>
              <a:gd name="T4" fmla="*/ 9 w 19"/>
              <a:gd name="T5" fmla="*/ 16 h 95"/>
              <a:gd name="T6" fmla="*/ 5 w 19"/>
              <a:gd name="T7" fmla="*/ 20 h 95"/>
              <a:gd name="T8" fmla="*/ 9 w 19"/>
              <a:gd name="T9" fmla="*/ 24 h 95"/>
              <a:gd name="T10" fmla="*/ 9 w 19"/>
              <a:gd name="T11" fmla="*/ 39 h 95"/>
              <a:gd name="T12" fmla="*/ 13 w 19"/>
              <a:gd name="T13" fmla="*/ 35 h 95"/>
              <a:gd name="T14" fmla="*/ 9 w 19"/>
              <a:gd name="T15" fmla="*/ 31 h 95"/>
              <a:gd name="T16" fmla="*/ 5 w 19"/>
              <a:gd name="T17" fmla="*/ 35 h 95"/>
              <a:gd name="T18" fmla="*/ 9 w 19"/>
              <a:gd name="T19" fmla="*/ 39 h 95"/>
              <a:gd name="T20" fmla="*/ 9 w 19"/>
              <a:gd name="T21" fmla="*/ 9 h 95"/>
              <a:gd name="T22" fmla="*/ 12 w 19"/>
              <a:gd name="T23" fmla="*/ 8 h 95"/>
              <a:gd name="T24" fmla="*/ 13 w 19"/>
              <a:gd name="T25" fmla="*/ 5 h 95"/>
              <a:gd name="T26" fmla="*/ 12 w 19"/>
              <a:gd name="T27" fmla="*/ 2 h 95"/>
              <a:gd name="T28" fmla="*/ 6 w 19"/>
              <a:gd name="T29" fmla="*/ 2 h 95"/>
              <a:gd name="T30" fmla="*/ 5 w 19"/>
              <a:gd name="T31" fmla="*/ 5 h 95"/>
              <a:gd name="T32" fmla="*/ 6 w 19"/>
              <a:gd name="T33" fmla="*/ 8 h 95"/>
              <a:gd name="T34" fmla="*/ 9 w 19"/>
              <a:gd name="T35" fmla="*/ 9 h 95"/>
              <a:gd name="T36" fmla="*/ 9 w 19"/>
              <a:gd name="T37" fmla="*/ 68 h 95"/>
              <a:gd name="T38" fmla="*/ 13 w 19"/>
              <a:gd name="T39" fmla="*/ 64 h 95"/>
              <a:gd name="T40" fmla="*/ 9 w 19"/>
              <a:gd name="T41" fmla="*/ 60 h 95"/>
              <a:gd name="T42" fmla="*/ 5 w 19"/>
              <a:gd name="T43" fmla="*/ 64 h 95"/>
              <a:gd name="T44" fmla="*/ 9 w 19"/>
              <a:gd name="T45" fmla="*/ 68 h 95"/>
              <a:gd name="T46" fmla="*/ 9 w 19"/>
              <a:gd name="T47" fmla="*/ 54 h 95"/>
              <a:gd name="T48" fmla="*/ 13 w 19"/>
              <a:gd name="T49" fmla="*/ 50 h 95"/>
              <a:gd name="T50" fmla="*/ 9 w 19"/>
              <a:gd name="T51" fmla="*/ 46 h 95"/>
              <a:gd name="T52" fmla="*/ 5 w 19"/>
              <a:gd name="T53" fmla="*/ 50 h 95"/>
              <a:gd name="T54" fmla="*/ 9 w 19"/>
              <a:gd name="T55" fmla="*/ 54 h 95"/>
              <a:gd name="T56" fmla="*/ 9 w 19"/>
              <a:gd name="T57" fmla="*/ 75 h 95"/>
              <a:gd name="T58" fmla="*/ 0 w 19"/>
              <a:gd name="T59" fmla="*/ 85 h 95"/>
              <a:gd name="T60" fmla="*/ 9 w 19"/>
              <a:gd name="T61" fmla="*/ 95 h 95"/>
              <a:gd name="T62" fmla="*/ 19 w 19"/>
              <a:gd name="T63" fmla="*/ 85 h 95"/>
              <a:gd name="T64" fmla="*/ 9 w 19"/>
              <a:gd name="T65" fmla="*/ 7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 h="95">
                <a:moveTo>
                  <a:pt x="9" y="24"/>
                </a:moveTo>
                <a:cubicBezTo>
                  <a:pt x="11" y="24"/>
                  <a:pt x="13" y="22"/>
                  <a:pt x="13" y="20"/>
                </a:cubicBezTo>
                <a:cubicBezTo>
                  <a:pt x="13" y="17"/>
                  <a:pt x="11" y="16"/>
                  <a:pt x="9" y="16"/>
                </a:cubicBezTo>
                <a:cubicBezTo>
                  <a:pt x="7" y="16"/>
                  <a:pt x="5" y="17"/>
                  <a:pt x="5" y="20"/>
                </a:cubicBezTo>
                <a:cubicBezTo>
                  <a:pt x="5" y="22"/>
                  <a:pt x="7" y="24"/>
                  <a:pt x="9" y="24"/>
                </a:cubicBezTo>
                <a:close/>
                <a:moveTo>
                  <a:pt x="9" y="39"/>
                </a:moveTo>
                <a:cubicBezTo>
                  <a:pt x="11" y="39"/>
                  <a:pt x="13" y="37"/>
                  <a:pt x="13" y="35"/>
                </a:cubicBezTo>
                <a:cubicBezTo>
                  <a:pt x="13" y="32"/>
                  <a:pt x="11" y="31"/>
                  <a:pt x="9" y="31"/>
                </a:cubicBezTo>
                <a:cubicBezTo>
                  <a:pt x="7" y="31"/>
                  <a:pt x="5" y="32"/>
                  <a:pt x="5" y="35"/>
                </a:cubicBezTo>
                <a:cubicBezTo>
                  <a:pt x="5" y="37"/>
                  <a:pt x="7" y="39"/>
                  <a:pt x="9" y="39"/>
                </a:cubicBezTo>
                <a:close/>
                <a:moveTo>
                  <a:pt x="9" y="9"/>
                </a:moveTo>
                <a:cubicBezTo>
                  <a:pt x="10" y="9"/>
                  <a:pt x="11" y="8"/>
                  <a:pt x="12" y="8"/>
                </a:cubicBezTo>
                <a:cubicBezTo>
                  <a:pt x="13" y="7"/>
                  <a:pt x="13" y="6"/>
                  <a:pt x="13" y="5"/>
                </a:cubicBezTo>
                <a:cubicBezTo>
                  <a:pt x="13" y="4"/>
                  <a:pt x="13" y="3"/>
                  <a:pt x="12" y="2"/>
                </a:cubicBezTo>
                <a:cubicBezTo>
                  <a:pt x="11" y="0"/>
                  <a:pt x="8" y="0"/>
                  <a:pt x="6" y="2"/>
                </a:cubicBezTo>
                <a:cubicBezTo>
                  <a:pt x="6" y="3"/>
                  <a:pt x="5" y="4"/>
                  <a:pt x="5" y="5"/>
                </a:cubicBezTo>
                <a:cubicBezTo>
                  <a:pt x="5" y="6"/>
                  <a:pt x="6" y="7"/>
                  <a:pt x="6" y="8"/>
                </a:cubicBezTo>
                <a:cubicBezTo>
                  <a:pt x="7" y="8"/>
                  <a:pt x="8" y="9"/>
                  <a:pt x="9" y="9"/>
                </a:cubicBezTo>
                <a:close/>
                <a:moveTo>
                  <a:pt x="9" y="68"/>
                </a:moveTo>
                <a:cubicBezTo>
                  <a:pt x="11" y="68"/>
                  <a:pt x="13" y="67"/>
                  <a:pt x="13" y="64"/>
                </a:cubicBezTo>
                <a:cubicBezTo>
                  <a:pt x="13" y="62"/>
                  <a:pt x="11" y="60"/>
                  <a:pt x="9" y="60"/>
                </a:cubicBezTo>
                <a:cubicBezTo>
                  <a:pt x="7" y="60"/>
                  <a:pt x="5" y="62"/>
                  <a:pt x="5" y="64"/>
                </a:cubicBezTo>
                <a:cubicBezTo>
                  <a:pt x="5" y="67"/>
                  <a:pt x="7" y="68"/>
                  <a:pt x="9" y="68"/>
                </a:cubicBezTo>
                <a:close/>
                <a:moveTo>
                  <a:pt x="9" y="54"/>
                </a:moveTo>
                <a:cubicBezTo>
                  <a:pt x="11" y="54"/>
                  <a:pt x="13" y="52"/>
                  <a:pt x="13" y="50"/>
                </a:cubicBezTo>
                <a:cubicBezTo>
                  <a:pt x="13" y="47"/>
                  <a:pt x="11" y="46"/>
                  <a:pt x="9" y="46"/>
                </a:cubicBezTo>
                <a:cubicBezTo>
                  <a:pt x="7" y="46"/>
                  <a:pt x="5" y="47"/>
                  <a:pt x="5" y="50"/>
                </a:cubicBezTo>
                <a:cubicBezTo>
                  <a:pt x="5" y="52"/>
                  <a:pt x="7" y="54"/>
                  <a:pt x="9" y="54"/>
                </a:cubicBezTo>
                <a:close/>
                <a:moveTo>
                  <a:pt x="9" y="75"/>
                </a:moveTo>
                <a:cubicBezTo>
                  <a:pt x="4" y="75"/>
                  <a:pt x="0" y="80"/>
                  <a:pt x="0" y="85"/>
                </a:cubicBezTo>
                <a:cubicBezTo>
                  <a:pt x="0" y="90"/>
                  <a:pt x="4" y="95"/>
                  <a:pt x="9" y="95"/>
                </a:cubicBezTo>
                <a:cubicBezTo>
                  <a:pt x="15" y="95"/>
                  <a:pt x="19" y="90"/>
                  <a:pt x="19" y="85"/>
                </a:cubicBezTo>
                <a:cubicBezTo>
                  <a:pt x="19" y="80"/>
                  <a:pt x="15" y="75"/>
                  <a:pt x="9" y="75"/>
                </a:cubicBezTo>
                <a:close/>
              </a:path>
            </a:pathLst>
          </a:custGeom>
          <a:solidFill>
            <a:schemeClr val="accent4"/>
          </a:solidFill>
          <a:ln>
            <a:noFill/>
          </a:ln>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grpSp>
        <p:nvGrpSpPr>
          <p:cNvPr id="80" name="Group 125"/>
          <p:cNvGrpSpPr/>
          <p:nvPr/>
        </p:nvGrpSpPr>
        <p:grpSpPr>
          <a:xfrm>
            <a:off x="3039312" y="1544736"/>
            <a:ext cx="1529007" cy="1640079"/>
            <a:chOff x="2662238" y="1892588"/>
            <a:chExt cx="1765300" cy="1893537"/>
          </a:xfrm>
        </p:grpSpPr>
        <p:sp>
          <p:nvSpPr>
            <p:cNvPr id="81" name="Freeform 382"/>
            <p:cNvSpPr>
              <a:spLocks/>
            </p:cNvSpPr>
            <p:nvPr/>
          </p:nvSpPr>
          <p:spPr bwMode="auto">
            <a:xfrm>
              <a:off x="2761721" y="2140238"/>
              <a:ext cx="1568450" cy="1377950"/>
            </a:xfrm>
            <a:custGeom>
              <a:avLst/>
              <a:gdLst>
                <a:gd name="T0" fmla="*/ 494 w 494"/>
                <a:gd name="T1" fmla="*/ 261 h 434"/>
                <a:gd name="T2" fmla="*/ 400 w 494"/>
                <a:gd name="T3" fmla="*/ 261 h 434"/>
                <a:gd name="T4" fmla="*/ 400 w 494"/>
                <a:gd name="T5" fmla="*/ 400 h 434"/>
                <a:gd name="T6" fmla="*/ 366 w 494"/>
                <a:gd name="T7" fmla="*/ 434 h 434"/>
                <a:gd name="T8" fmla="*/ 128 w 494"/>
                <a:gd name="T9" fmla="*/ 434 h 434"/>
                <a:gd name="T10" fmla="*/ 94 w 494"/>
                <a:gd name="T11" fmla="*/ 400 h 434"/>
                <a:gd name="T12" fmla="*/ 94 w 494"/>
                <a:gd name="T13" fmla="*/ 261 h 434"/>
                <a:gd name="T14" fmla="*/ 0 w 494"/>
                <a:gd name="T15" fmla="*/ 261 h 434"/>
                <a:gd name="T16" fmla="*/ 247 w 494"/>
                <a:gd name="T17" fmla="*/ 0 h 434"/>
                <a:gd name="T18" fmla="*/ 494 w 494"/>
                <a:gd name="T19" fmla="*/ 261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4" h="434">
                  <a:moveTo>
                    <a:pt x="494" y="261"/>
                  </a:moveTo>
                  <a:cubicBezTo>
                    <a:pt x="400" y="261"/>
                    <a:pt x="400" y="261"/>
                    <a:pt x="400" y="261"/>
                  </a:cubicBezTo>
                  <a:cubicBezTo>
                    <a:pt x="400" y="400"/>
                    <a:pt x="400" y="400"/>
                    <a:pt x="400" y="400"/>
                  </a:cubicBezTo>
                  <a:cubicBezTo>
                    <a:pt x="400" y="419"/>
                    <a:pt x="385" y="434"/>
                    <a:pt x="366" y="434"/>
                  </a:cubicBezTo>
                  <a:cubicBezTo>
                    <a:pt x="128" y="434"/>
                    <a:pt x="128" y="434"/>
                    <a:pt x="128" y="434"/>
                  </a:cubicBezTo>
                  <a:cubicBezTo>
                    <a:pt x="109" y="434"/>
                    <a:pt x="94" y="419"/>
                    <a:pt x="94" y="400"/>
                  </a:cubicBezTo>
                  <a:cubicBezTo>
                    <a:pt x="94" y="261"/>
                    <a:pt x="94" y="261"/>
                    <a:pt x="94" y="261"/>
                  </a:cubicBezTo>
                  <a:cubicBezTo>
                    <a:pt x="0" y="261"/>
                    <a:pt x="0" y="261"/>
                    <a:pt x="0" y="261"/>
                  </a:cubicBezTo>
                  <a:cubicBezTo>
                    <a:pt x="247" y="0"/>
                    <a:pt x="247" y="0"/>
                    <a:pt x="247" y="0"/>
                  </a:cubicBezTo>
                  <a:lnTo>
                    <a:pt x="494" y="261"/>
                  </a:lnTo>
                  <a:close/>
                </a:path>
              </a:pathLst>
            </a:custGeom>
            <a:solidFill>
              <a:schemeClr val="accent2"/>
            </a:solidFill>
            <a:ln>
              <a:noFill/>
            </a:ln>
          </p:spPr>
          <p:txBody>
            <a:bodyPr vert="horz" wrap="square" lIns="79200" tIns="39600" rIns="79200" bIns="39600" numCol="1" anchor="t" anchorCtr="0" compatLnSpc="1">
              <a:prstTxWarp prst="textNoShape">
                <a:avLst/>
              </a:prstTxWarp>
            </a:bodyPr>
            <a:lstStyle/>
            <a:p>
              <a:endParaRPr lang="en-US" sz="1559">
                <a:solidFill>
                  <a:schemeClr val="bg1"/>
                </a:solidFill>
                <a:latin typeface="+mn-ea"/>
                <a:cs typeface="+mn-ea"/>
              </a:endParaRPr>
            </a:p>
          </p:txBody>
        </p:sp>
        <p:sp>
          <p:nvSpPr>
            <p:cNvPr id="82" name="Freeform 383"/>
            <p:cNvSpPr>
              <a:spLocks/>
            </p:cNvSpPr>
            <p:nvPr/>
          </p:nvSpPr>
          <p:spPr bwMode="auto">
            <a:xfrm>
              <a:off x="3361796" y="2006888"/>
              <a:ext cx="371475" cy="231775"/>
            </a:xfrm>
            <a:custGeom>
              <a:avLst/>
              <a:gdLst>
                <a:gd name="T0" fmla="*/ 234 w 234"/>
                <a:gd name="T1" fmla="*/ 124 h 146"/>
                <a:gd name="T2" fmla="*/ 234 w 234"/>
                <a:gd name="T3" fmla="*/ 146 h 146"/>
                <a:gd name="T4" fmla="*/ 116 w 234"/>
                <a:gd name="T5" fmla="*/ 24 h 146"/>
                <a:gd name="T6" fmla="*/ 0 w 234"/>
                <a:gd name="T7" fmla="*/ 146 h 146"/>
                <a:gd name="T8" fmla="*/ 0 w 234"/>
                <a:gd name="T9" fmla="*/ 124 h 146"/>
                <a:gd name="T10" fmla="*/ 116 w 234"/>
                <a:gd name="T11" fmla="*/ 0 h 146"/>
                <a:gd name="T12" fmla="*/ 234 w 234"/>
                <a:gd name="T13" fmla="*/ 124 h 146"/>
              </a:gdLst>
              <a:ahLst/>
              <a:cxnLst>
                <a:cxn ang="0">
                  <a:pos x="T0" y="T1"/>
                </a:cxn>
                <a:cxn ang="0">
                  <a:pos x="T2" y="T3"/>
                </a:cxn>
                <a:cxn ang="0">
                  <a:pos x="T4" y="T5"/>
                </a:cxn>
                <a:cxn ang="0">
                  <a:pos x="T6" y="T7"/>
                </a:cxn>
                <a:cxn ang="0">
                  <a:pos x="T8" y="T9"/>
                </a:cxn>
                <a:cxn ang="0">
                  <a:pos x="T10" y="T11"/>
                </a:cxn>
                <a:cxn ang="0">
                  <a:pos x="T12" y="T13"/>
                </a:cxn>
              </a:cxnLst>
              <a:rect l="0" t="0" r="r" b="b"/>
              <a:pathLst>
                <a:path w="234" h="146">
                  <a:moveTo>
                    <a:pt x="234" y="124"/>
                  </a:moveTo>
                  <a:lnTo>
                    <a:pt x="234" y="146"/>
                  </a:lnTo>
                  <a:lnTo>
                    <a:pt x="116" y="24"/>
                  </a:lnTo>
                  <a:lnTo>
                    <a:pt x="0" y="146"/>
                  </a:lnTo>
                  <a:lnTo>
                    <a:pt x="0" y="124"/>
                  </a:lnTo>
                  <a:lnTo>
                    <a:pt x="116" y="0"/>
                  </a:lnTo>
                  <a:lnTo>
                    <a:pt x="234" y="124"/>
                  </a:lnTo>
                  <a:close/>
                </a:path>
              </a:pathLst>
            </a:custGeom>
            <a:solidFill>
              <a:schemeClr val="accent2"/>
            </a:solidFill>
            <a:ln>
              <a:noFill/>
            </a:ln>
          </p:spPr>
          <p:txBody>
            <a:bodyPr vert="horz" wrap="square" lIns="79200" tIns="39600" rIns="79200" bIns="39600" numCol="1" anchor="t" anchorCtr="0" compatLnSpc="1">
              <a:prstTxWarp prst="textNoShape">
                <a:avLst/>
              </a:prstTxWarp>
            </a:bodyPr>
            <a:lstStyle/>
            <a:p>
              <a:endParaRPr lang="en-US" sz="1559">
                <a:solidFill>
                  <a:schemeClr val="bg1"/>
                </a:solidFill>
                <a:latin typeface="+mn-ea"/>
                <a:cs typeface="+mn-ea"/>
              </a:endParaRPr>
            </a:p>
          </p:txBody>
        </p:sp>
        <p:sp>
          <p:nvSpPr>
            <p:cNvPr id="83" name="Freeform 384"/>
            <p:cNvSpPr>
              <a:spLocks/>
            </p:cNvSpPr>
            <p:nvPr/>
          </p:nvSpPr>
          <p:spPr bwMode="auto">
            <a:xfrm>
              <a:off x="3361796" y="1892588"/>
              <a:ext cx="371475" cy="231775"/>
            </a:xfrm>
            <a:custGeom>
              <a:avLst/>
              <a:gdLst>
                <a:gd name="T0" fmla="*/ 234 w 234"/>
                <a:gd name="T1" fmla="*/ 122 h 146"/>
                <a:gd name="T2" fmla="*/ 234 w 234"/>
                <a:gd name="T3" fmla="*/ 146 h 146"/>
                <a:gd name="T4" fmla="*/ 116 w 234"/>
                <a:gd name="T5" fmla="*/ 24 h 146"/>
                <a:gd name="T6" fmla="*/ 0 w 234"/>
                <a:gd name="T7" fmla="*/ 146 h 146"/>
                <a:gd name="T8" fmla="*/ 0 w 234"/>
                <a:gd name="T9" fmla="*/ 122 h 146"/>
                <a:gd name="T10" fmla="*/ 116 w 234"/>
                <a:gd name="T11" fmla="*/ 0 h 146"/>
                <a:gd name="T12" fmla="*/ 234 w 234"/>
                <a:gd name="T13" fmla="*/ 122 h 146"/>
              </a:gdLst>
              <a:ahLst/>
              <a:cxnLst>
                <a:cxn ang="0">
                  <a:pos x="T0" y="T1"/>
                </a:cxn>
                <a:cxn ang="0">
                  <a:pos x="T2" y="T3"/>
                </a:cxn>
                <a:cxn ang="0">
                  <a:pos x="T4" y="T5"/>
                </a:cxn>
                <a:cxn ang="0">
                  <a:pos x="T6" y="T7"/>
                </a:cxn>
                <a:cxn ang="0">
                  <a:pos x="T8" y="T9"/>
                </a:cxn>
                <a:cxn ang="0">
                  <a:pos x="T10" y="T11"/>
                </a:cxn>
                <a:cxn ang="0">
                  <a:pos x="T12" y="T13"/>
                </a:cxn>
              </a:cxnLst>
              <a:rect l="0" t="0" r="r" b="b"/>
              <a:pathLst>
                <a:path w="234" h="146">
                  <a:moveTo>
                    <a:pt x="234" y="122"/>
                  </a:moveTo>
                  <a:lnTo>
                    <a:pt x="234" y="146"/>
                  </a:lnTo>
                  <a:lnTo>
                    <a:pt x="116" y="24"/>
                  </a:lnTo>
                  <a:lnTo>
                    <a:pt x="0" y="146"/>
                  </a:lnTo>
                  <a:lnTo>
                    <a:pt x="0" y="122"/>
                  </a:lnTo>
                  <a:lnTo>
                    <a:pt x="116" y="0"/>
                  </a:lnTo>
                  <a:lnTo>
                    <a:pt x="234" y="122"/>
                  </a:lnTo>
                  <a:close/>
                </a:path>
              </a:pathLst>
            </a:custGeom>
            <a:solidFill>
              <a:schemeClr val="accent2"/>
            </a:solidFill>
            <a:ln>
              <a:noFill/>
            </a:ln>
          </p:spPr>
          <p:txBody>
            <a:bodyPr vert="horz" wrap="square" lIns="79200" tIns="39600" rIns="79200" bIns="39600" numCol="1" anchor="t" anchorCtr="0" compatLnSpc="1">
              <a:prstTxWarp prst="textNoShape">
                <a:avLst/>
              </a:prstTxWarp>
            </a:bodyPr>
            <a:lstStyle/>
            <a:p>
              <a:endParaRPr lang="en-US" sz="1559">
                <a:solidFill>
                  <a:schemeClr val="bg1"/>
                </a:solidFill>
                <a:latin typeface="+mn-ea"/>
                <a:cs typeface="+mn-ea"/>
              </a:endParaRPr>
            </a:p>
          </p:txBody>
        </p:sp>
        <p:sp>
          <p:nvSpPr>
            <p:cNvPr id="84" name="Freeform 381"/>
            <p:cNvSpPr>
              <a:spLocks noEditPoints="1"/>
            </p:cNvSpPr>
            <p:nvPr/>
          </p:nvSpPr>
          <p:spPr bwMode="auto">
            <a:xfrm>
              <a:off x="3515783" y="3484500"/>
              <a:ext cx="60325" cy="301625"/>
            </a:xfrm>
            <a:custGeom>
              <a:avLst/>
              <a:gdLst>
                <a:gd name="T0" fmla="*/ 9 w 19"/>
                <a:gd name="T1" fmla="*/ 24 h 95"/>
                <a:gd name="T2" fmla="*/ 13 w 19"/>
                <a:gd name="T3" fmla="*/ 20 h 95"/>
                <a:gd name="T4" fmla="*/ 9 w 19"/>
                <a:gd name="T5" fmla="*/ 16 h 95"/>
                <a:gd name="T6" fmla="*/ 5 w 19"/>
                <a:gd name="T7" fmla="*/ 20 h 95"/>
                <a:gd name="T8" fmla="*/ 9 w 19"/>
                <a:gd name="T9" fmla="*/ 24 h 95"/>
                <a:gd name="T10" fmla="*/ 9 w 19"/>
                <a:gd name="T11" fmla="*/ 39 h 95"/>
                <a:gd name="T12" fmla="*/ 13 w 19"/>
                <a:gd name="T13" fmla="*/ 35 h 95"/>
                <a:gd name="T14" fmla="*/ 9 w 19"/>
                <a:gd name="T15" fmla="*/ 31 h 95"/>
                <a:gd name="T16" fmla="*/ 5 w 19"/>
                <a:gd name="T17" fmla="*/ 35 h 95"/>
                <a:gd name="T18" fmla="*/ 9 w 19"/>
                <a:gd name="T19" fmla="*/ 39 h 95"/>
                <a:gd name="T20" fmla="*/ 9 w 19"/>
                <a:gd name="T21" fmla="*/ 9 h 95"/>
                <a:gd name="T22" fmla="*/ 12 w 19"/>
                <a:gd name="T23" fmla="*/ 8 h 95"/>
                <a:gd name="T24" fmla="*/ 13 w 19"/>
                <a:gd name="T25" fmla="*/ 5 h 95"/>
                <a:gd name="T26" fmla="*/ 12 w 19"/>
                <a:gd name="T27" fmla="*/ 2 h 95"/>
                <a:gd name="T28" fmla="*/ 6 w 19"/>
                <a:gd name="T29" fmla="*/ 2 h 95"/>
                <a:gd name="T30" fmla="*/ 5 w 19"/>
                <a:gd name="T31" fmla="*/ 5 h 95"/>
                <a:gd name="T32" fmla="*/ 6 w 19"/>
                <a:gd name="T33" fmla="*/ 8 h 95"/>
                <a:gd name="T34" fmla="*/ 9 w 19"/>
                <a:gd name="T35" fmla="*/ 9 h 95"/>
                <a:gd name="T36" fmla="*/ 9 w 19"/>
                <a:gd name="T37" fmla="*/ 68 h 95"/>
                <a:gd name="T38" fmla="*/ 13 w 19"/>
                <a:gd name="T39" fmla="*/ 64 h 95"/>
                <a:gd name="T40" fmla="*/ 9 w 19"/>
                <a:gd name="T41" fmla="*/ 60 h 95"/>
                <a:gd name="T42" fmla="*/ 5 w 19"/>
                <a:gd name="T43" fmla="*/ 64 h 95"/>
                <a:gd name="T44" fmla="*/ 9 w 19"/>
                <a:gd name="T45" fmla="*/ 68 h 95"/>
                <a:gd name="T46" fmla="*/ 9 w 19"/>
                <a:gd name="T47" fmla="*/ 54 h 95"/>
                <a:gd name="T48" fmla="*/ 13 w 19"/>
                <a:gd name="T49" fmla="*/ 50 h 95"/>
                <a:gd name="T50" fmla="*/ 9 w 19"/>
                <a:gd name="T51" fmla="*/ 46 h 95"/>
                <a:gd name="T52" fmla="*/ 5 w 19"/>
                <a:gd name="T53" fmla="*/ 50 h 95"/>
                <a:gd name="T54" fmla="*/ 9 w 19"/>
                <a:gd name="T55" fmla="*/ 54 h 95"/>
                <a:gd name="T56" fmla="*/ 9 w 19"/>
                <a:gd name="T57" fmla="*/ 75 h 95"/>
                <a:gd name="T58" fmla="*/ 0 w 19"/>
                <a:gd name="T59" fmla="*/ 85 h 95"/>
                <a:gd name="T60" fmla="*/ 9 w 19"/>
                <a:gd name="T61" fmla="*/ 95 h 95"/>
                <a:gd name="T62" fmla="*/ 19 w 19"/>
                <a:gd name="T63" fmla="*/ 85 h 95"/>
                <a:gd name="T64" fmla="*/ 9 w 19"/>
                <a:gd name="T65" fmla="*/ 7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 h="95">
                  <a:moveTo>
                    <a:pt x="9" y="24"/>
                  </a:moveTo>
                  <a:cubicBezTo>
                    <a:pt x="11" y="24"/>
                    <a:pt x="13" y="22"/>
                    <a:pt x="13" y="20"/>
                  </a:cubicBezTo>
                  <a:cubicBezTo>
                    <a:pt x="13" y="17"/>
                    <a:pt x="11" y="16"/>
                    <a:pt x="9" y="16"/>
                  </a:cubicBezTo>
                  <a:cubicBezTo>
                    <a:pt x="7" y="16"/>
                    <a:pt x="5" y="17"/>
                    <a:pt x="5" y="20"/>
                  </a:cubicBezTo>
                  <a:cubicBezTo>
                    <a:pt x="5" y="22"/>
                    <a:pt x="7" y="24"/>
                    <a:pt x="9" y="24"/>
                  </a:cubicBezTo>
                  <a:close/>
                  <a:moveTo>
                    <a:pt x="9" y="39"/>
                  </a:moveTo>
                  <a:cubicBezTo>
                    <a:pt x="11" y="39"/>
                    <a:pt x="13" y="37"/>
                    <a:pt x="13" y="35"/>
                  </a:cubicBezTo>
                  <a:cubicBezTo>
                    <a:pt x="13" y="32"/>
                    <a:pt x="11" y="31"/>
                    <a:pt x="9" y="31"/>
                  </a:cubicBezTo>
                  <a:cubicBezTo>
                    <a:pt x="7" y="31"/>
                    <a:pt x="5" y="32"/>
                    <a:pt x="5" y="35"/>
                  </a:cubicBezTo>
                  <a:cubicBezTo>
                    <a:pt x="5" y="37"/>
                    <a:pt x="7" y="39"/>
                    <a:pt x="9" y="39"/>
                  </a:cubicBezTo>
                  <a:close/>
                  <a:moveTo>
                    <a:pt x="9" y="9"/>
                  </a:moveTo>
                  <a:cubicBezTo>
                    <a:pt x="10" y="9"/>
                    <a:pt x="11" y="8"/>
                    <a:pt x="12" y="8"/>
                  </a:cubicBezTo>
                  <a:cubicBezTo>
                    <a:pt x="13" y="7"/>
                    <a:pt x="13" y="6"/>
                    <a:pt x="13" y="5"/>
                  </a:cubicBezTo>
                  <a:cubicBezTo>
                    <a:pt x="13" y="4"/>
                    <a:pt x="13" y="3"/>
                    <a:pt x="12" y="2"/>
                  </a:cubicBezTo>
                  <a:cubicBezTo>
                    <a:pt x="11" y="0"/>
                    <a:pt x="8" y="0"/>
                    <a:pt x="6" y="2"/>
                  </a:cubicBezTo>
                  <a:cubicBezTo>
                    <a:pt x="6" y="3"/>
                    <a:pt x="5" y="4"/>
                    <a:pt x="5" y="5"/>
                  </a:cubicBezTo>
                  <a:cubicBezTo>
                    <a:pt x="5" y="6"/>
                    <a:pt x="6" y="7"/>
                    <a:pt x="6" y="8"/>
                  </a:cubicBezTo>
                  <a:cubicBezTo>
                    <a:pt x="7" y="8"/>
                    <a:pt x="8" y="9"/>
                    <a:pt x="9" y="9"/>
                  </a:cubicBezTo>
                  <a:close/>
                  <a:moveTo>
                    <a:pt x="9" y="68"/>
                  </a:moveTo>
                  <a:cubicBezTo>
                    <a:pt x="11" y="68"/>
                    <a:pt x="13" y="67"/>
                    <a:pt x="13" y="64"/>
                  </a:cubicBezTo>
                  <a:cubicBezTo>
                    <a:pt x="13" y="62"/>
                    <a:pt x="11" y="60"/>
                    <a:pt x="9" y="60"/>
                  </a:cubicBezTo>
                  <a:cubicBezTo>
                    <a:pt x="7" y="60"/>
                    <a:pt x="5" y="62"/>
                    <a:pt x="5" y="64"/>
                  </a:cubicBezTo>
                  <a:cubicBezTo>
                    <a:pt x="5" y="67"/>
                    <a:pt x="7" y="68"/>
                    <a:pt x="9" y="68"/>
                  </a:cubicBezTo>
                  <a:close/>
                  <a:moveTo>
                    <a:pt x="9" y="54"/>
                  </a:moveTo>
                  <a:cubicBezTo>
                    <a:pt x="11" y="54"/>
                    <a:pt x="13" y="52"/>
                    <a:pt x="13" y="50"/>
                  </a:cubicBezTo>
                  <a:cubicBezTo>
                    <a:pt x="13" y="47"/>
                    <a:pt x="11" y="46"/>
                    <a:pt x="9" y="46"/>
                  </a:cubicBezTo>
                  <a:cubicBezTo>
                    <a:pt x="7" y="46"/>
                    <a:pt x="5" y="47"/>
                    <a:pt x="5" y="50"/>
                  </a:cubicBezTo>
                  <a:cubicBezTo>
                    <a:pt x="5" y="52"/>
                    <a:pt x="7" y="54"/>
                    <a:pt x="9" y="54"/>
                  </a:cubicBezTo>
                  <a:close/>
                  <a:moveTo>
                    <a:pt x="9" y="75"/>
                  </a:moveTo>
                  <a:cubicBezTo>
                    <a:pt x="4" y="75"/>
                    <a:pt x="0" y="80"/>
                    <a:pt x="0" y="85"/>
                  </a:cubicBezTo>
                  <a:cubicBezTo>
                    <a:pt x="0" y="90"/>
                    <a:pt x="4" y="95"/>
                    <a:pt x="9" y="95"/>
                  </a:cubicBezTo>
                  <a:cubicBezTo>
                    <a:pt x="15" y="95"/>
                    <a:pt x="19" y="90"/>
                    <a:pt x="19" y="85"/>
                  </a:cubicBezTo>
                  <a:cubicBezTo>
                    <a:pt x="19" y="80"/>
                    <a:pt x="15" y="75"/>
                    <a:pt x="9" y="75"/>
                  </a:cubicBezTo>
                  <a:close/>
                </a:path>
              </a:pathLst>
            </a:custGeom>
            <a:solidFill>
              <a:schemeClr val="accent2"/>
            </a:solidFill>
            <a:ln>
              <a:noFill/>
            </a:ln>
          </p:spPr>
          <p:txBody>
            <a:bodyPr vert="horz" wrap="square" lIns="79200" tIns="39600" rIns="79200" bIns="39600" numCol="1" anchor="t" anchorCtr="0" compatLnSpc="1">
              <a:prstTxWarp prst="textNoShape">
                <a:avLst/>
              </a:prstTxWarp>
            </a:bodyPr>
            <a:lstStyle/>
            <a:p>
              <a:endParaRPr lang="en-US" sz="1559">
                <a:solidFill>
                  <a:schemeClr val="bg1"/>
                </a:solidFill>
                <a:latin typeface="+mn-ea"/>
                <a:cs typeface="+mn-ea"/>
              </a:endParaRPr>
            </a:p>
          </p:txBody>
        </p:sp>
        <p:sp>
          <p:nvSpPr>
            <p:cNvPr id="85" name="TextBox 99"/>
            <p:cNvSpPr txBox="1">
              <a:spLocks/>
            </p:cNvSpPr>
            <p:nvPr/>
          </p:nvSpPr>
          <p:spPr>
            <a:xfrm>
              <a:off x="2662238" y="2926203"/>
              <a:ext cx="1765300" cy="213204"/>
            </a:xfrm>
            <a:prstGeom prst="rect">
              <a:avLst/>
            </a:prstGeom>
            <a:noFill/>
          </p:spPr>
          <p:txBody>
            <a:bodyPr wrap="square" lIns="0" tIns="0" rIns="0" bIns="0" rtlCol="0">
              <a:spAutoFit/>
            </a:bodyPr>
            <a:lstStyle/>
            <a:p>
              <a:pPr algn="ctr"/>
              <a:r>
                <a:rPr lang="zh-CN" altLang="en-US" sz="1200" dirty="0" smtClean="0">
                  <a:solidFill>
                    <a:schemeClr val="bg1"/>
                  </a:solidFill>
                  <a:latin typeface="+mn-ea"/>
                  <a:cs typeface="+mn-ea"/>
                </a:rPr>
                <a:t>编辑</a:t>
              </a:r>
              <a:r>
                <a:rPr lang="zh-CN" altLang="en-US" sz="1200" dirty="0">
                  <a:solidFill>
                    <a:schemeClr val="bg1"/>
                  </a:solidFill>
                  <a:latin typeface="+mn-ea"/>
                  <a:cs typeface="+mn-ea"/>
                </a:rPr>
                <a:t>标题</a:t>
              </a:r>
            </a:p>
          </p:txBody>
        </p:sp>
        <p:sp>
          <p:nvSpPr>
            <p:cNvPr id="86" name="Freeform 187"/>
            <p:cNvSpPr>
              <a:spLocks noEditPoints="1"/>
            </p:cNvSpPr>
            <p:nvPr/>
          </p:nvSpPr>
          <p:spPr bwMode="auto">
            <a:xfrm>
              <a:off x="3363383" y="2483356"/>
              <a:ext cx="365125" cy="311150"/>
            </a:xfrm>
            <a:custGeom>
              <a:avLst/>
              <a:gdLst>
                <a:gd name="T0" fmla="*/ 5 w 115"/>
                <a:gd name="T1" fmla="*/ 94 h 98"/>
                <a:gd name="T2" fmla="*/ 9 w 115"/>
                <a:gd name="T3" fmla="*/ 98 h 98"/>
                <a:gd name="T4" fmla="*/ 31 w 115"/>
                <a:gd name="T5" fmla="*/ 98 h 98"/>
                <a:gd name="T6" fmla="*/ 31 w 115"/>
                <a:gd name="T7" fmla="*/ 54 h 98"/>
                <a:gd name="T8" fmla="*/ 5 w 115"/>
                <a:gd name="T9" fmla="*/ 79 h 98"/>
                <a:gd name="T10" fmla="*/ 5 w 115"/>
                <a:gd name="T11" fmla="*/ 94 h 98"/>
                <a:gd name="T12" fmla="*/ 41 w 115"/>
                <a:gd name="T13" fmla="*/ 64 h 98"/>
                <a:gd name="T14" fmla="*/ 41 w 115"/>
                <a:gd name="T15" fmla="*/ 98 h 98"/>
                <a:gd name="T16" fmla="*/ 66 w 115"/>
                <a:gd name="T17" fmla="*/ 98 h 98"/>
                <a:gd name="T18" fmla="*/ 66 w 115"/>
                <a:gd name="T19" fmla="*/ 67 h 98"/>
                <a:gd name="T20" fmla="*/ 55 w 115"/>
                <a:gd name="T21" fmla="*/ 78 h 98"/>
                <a:gd name="T22" fmla="*/ 41 w 115"/>
                <a:gd name="T23" fmla="*/ 64 h 98"/>
                <a:gd name="T24" fmla="*/ 92 w 115"/>
                <a:gd name="T25" fmla="*/ 2 h 98"/>
                <a:gd name="T26" fmla="*/ 88 w 115"/>
                <a:gd name="T27" fmla="*/ 7 h 98"/>
                <a:gd name="T28" fmla="*/ 93 w 115"/>
                <a:gd name="T29" fmla="*/ 12 h 98"/>
                <a:gd name="T30" fmla="*/ 98 w 115"/>
                <a:gd name="T31" fmla="*/ 11 h 98"/>
                <a:gd name="T32" fmla="*/ 55 w 115"/>
                <a:gd name="T33" fmla="*/ 54 h 98"/>
                <a:gd name="T34" fmla="*/ 31 w 115"/>
                <a:gd name="T35" fmla="*/ 29 h 98"/>
                <a:gd name="T36" fmla="*/ 2 w 115"/>
                <a:gd name="T37" fmla="*/ 58 h 98"/>
                <a:gd name="T38" fmla="*/ 2 w 115"/>
                <a:gd name="T39" fmla="*/ 64 h 98"/>
                <a:gd name="T40" fmla="*/ 8 w 115"/>
                <a:gd name="T41" fmla="*/ 64 h 98"/>
                <a:gd name="T42" fmla="*/ 31 w 115"/>
                <a:gd name="T43" fmla="*/ 42 h 98"/>
                <a:gd name="T44" fmla="*/ 55 w 115"/>
                <a:gd name="T45" fmla="*/ 66 h 98"/>
                <a:gd name="T46" fmla="*/ 104 w 115"/>
                <a:gd name="T47" fmla="*/ 18 h 98"/>
                <a:gd name="T48" fmla="*/ 104 w 115"/>
                <a:gd name="T49" fmla="*/ 23 h 98"/>
                <a:gd name="T50" fmla="*/ 108 w 115"/>
                <a:gd name="T51" fmla="*/ 28 h 98"/>
                <a:gd name="T52" fmla="*/ 108 w 115"/>
                <a:gd name="T53" fmla="*/ 28 h 98"/>
                <a:gd name="T54" fmla="*/ 113 w 115"/>
                <a:gd name="T55" fmla="*/ 23 h 98"/>
                <a:gd name="T56" fmla="*/ 115 w 115"/>
                <a:gd name="T57" fmla="*/ 0 h 98"/>
                <a:gd name="T58" fmla="*/ 92 w 115"/>
                <a:gd name="T59" fmla="*/ 2 h 98"/>
                <a:gd name="T60" fmla="*/ 77 w 115"/>
                <a:gd name="T61" fmla="*/ 57 h 98"/>
                <a:gd name="T62" fmla="*/ 77 w 115"/>
                <a:gd name="T63" fmla="*/ 98 h 98"/>
                <a:gd name="T64" fmla="*/ 98 w 115"/>
                <a:gd name="T65" fmla="*/ 98 h 98"/>
                <a:gd name="T66" fmla="*/ 102 w 115"/>
                <a:gd name="T67" fmla="*/ 94 h 98"/>
                <a:gd name="T68" fmla="*/ 102 w 115"/>
                <a:gd name="T69" fmla="*/ 32 h 98"/>
                <a:gd name="T70" fmla="*/ 80 w 115"/>
                <a:gd name="T71" fmla="*/ 54 h 98"/>
                <a:gd name="T72" fmla="*/ 77 w 115"/>
                <a:gd name="T73" fmla="*/ 5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98">
                  <a:moveTo>
                    <a:pt x="5" y="94"/>
                  </a:moveTo>
                  <a:cubicBezTo>
                    <a:pt x="5" y="96"/>
                    <a:pt x="7" y="98"/>
                    <a:pt x="9" y="98"/>
                  </a:cubicBezTo>
                  <a:cubicBezTo>
                    <a:pt x="31" y="98"/>
                    <a:pt x="31" y="98"/>
                    <a:pt x="31" y="98"/>
                  </a:cubicBezTo>
                  <a:cubicBezTo>
                    <a:pt x="31" y="54"/>
                    <a:pt x="31" y="54"/>
                    <a:pt x="31" y="54"/>
                  </a:cubicBezTo>
                  <a:cubicBezTo>
                    <a:pt x="5" y="79"/>
                    <a:pt x="5" y="79"/>
                    <a:pt x="5" y="79"/>
                  </a:cubicBezTo>
                  <a:lnTo>
                    <a:pt x="5" y="94"/>
                  </a:lnTo>
                  <a:close/>
                  <a:moveTo>
                    <a:pt x="41" y="64"/>
                  </a:moveTo>
                  <a:cubicBezTo>
                    <a:pt x="41" y="98"/>
                    <a:pt x="41" y="98"/>
                    <a:pt x="41" y="98"/>
                  </a:cubicBezTo>
                  <a:cubicBezTo>
                    <a:pt x="66" y="98"/>
                    <a:pt x="66" y="98"/>
                    <a:pt x="66" y="98"/>
                  </a:cubicBezTo>
                  <a:cubicBezTo>
                    <a:pt x="66" y="67"/>
                    <a:pt x="66" y="67"/>
                    <a:pt x="66" y="67"/>
                  </a:cubicBezTo>
                  <a:cubicBezTo>
                    <a:pt x="55" y="78"/>
                    <a:pt x="55" y="78"/>
                    <a:pt x="55" y="78"/>
                  </a:cubicBezTo>
                  <a:lnTo>
                    <a:pt x="41" y="64"/>
                  </a:lnTo>
                  <a:close/>
                  <a:moveTo>
                    <a:pt x="92" y="2"/>
                  </a:moveTo>
                  <a:cubicBezTo>
                    <a:pt x="89" y="3"/>
                    <a:pt x="88" y="5"/>
                    <a:pt x="88" y="7"/>
                  </a:cubicBezTo>
                  <a:cubicBezTo>
                    <a:pt x="88" y="10"/>
                    <a:pt x="90" y="12"/>
                    <a:pt x="93" y="12"/>
                  </a:cubicBezTo>
                  <a:cubicBezTo>
                    <a:pt x="98" y="11"/>
                    <a:pt x="98" y="11"/>
                    <a:pt x="98" y="11"/>
                  </a:cubicBezTo>
                  <a:cubicBezTo>
                    <a:pt x="55" y="54"/>
                    <a:pt x="55" y="54"/>
                    <a:pt x="55" y="54"/>
                  </a:cubicBezTo>
                  <a:cubicBezTo>
                    <a:pt x="31" y="29"/>
                    <a:pt x="31" y="29"/>
                    <a:pt x="31" y="29"/>
                  </a:cubicBezTo>
                  <a:cubicBezTo>
                    <a:pt x="2" y="58"/>
                    <a:pt x="2" y="58"/>
                    <a:pt x="2" y="58"/>
                  </a:cubicBezTo>
                  <a:cubicBezTo>
                    <a:pt x="0" y="59"/>
                    <a:pt x="0" y="62"/>
                    <a:pt x="2" y="64"/>
                  </a:cubicBezTo>
                  <a:cubicBezTo>
                    <a:pt x="4" y="66"/>
                    <a:pt x="6" y="66"/>
                    <a:pt x="8" y="64"/>
                  </a:cubicBezTo>
                  <a:cubicBezTo>
                    <a:pt x="31" y="42"/>
                    <a:pt x="31" y="42"/>
                    <a:pt x="31" y="42"/>
                  </a:cubicBezTo>
                  <a:cubicBezTo>
                    <a:pt x="55" y="66"/>
                    <a:pt x="55" y="66"/>
                    <a:pt x="55" y="66"/>
                  </a:cubicBezTo>
                  <a:cubicBezTo>
                    <a:pt x="104" y="18"/>
                    <a:pt x="104" y="18"/>
                    <a:pt x="104" y="18"/>
                  </a:cubicBezTo>
                  <a:cubicBezTo>
                    <a:pt x="104" y="23"/>
                    <a:pt x="104" y="23"/>
                    <a:pt x="104" y="23"/>
                  </a:cubicBezTo>
                  <a:cubicBezTo>
                    <a:pt x="104" y="25"/>
                    <a:pt x="105" y="27"/>
                    <a:pt x="108" y="28"/>
                  </a:cubicBezTo>
                  <a:cubicBezTo>
                    <a:pt x="108" y="28"/>
                    <a:pt x="108" y="28"/>
                    <a:pt x="108" y="28"/>
                  </a:cubicBezTo>
                  <a:cubicBezTo>
                    <a:pt x="111" y="28"/>
                    <a:pt x="113" y="26"/>
                    <a:pt x="113" y="23"/>
                  </a:cubicBezTo>
                  <a:cubicBezTo>
                    <a:pt x="115" y="0"/>
                    <a:pt x="115" y="0"/>
                    <a:pt x="115" y="0"/>
                  </a:cubicBezTo>
                  <a:lnTo>
                    <a:pt x="92" y="2"/>
                  </a:lnTo>
                  <a:close/>
                  <a:moveTo>
                    <a:pt x="77" y="57"/>
                  </a:moveTo>
                  <a:cubicBezTo>
                    <a:pt x="77" y="98"/>
                    <a:pt x="77" y="98"/>
                    <a:pt x="77" y="98"/>
                  </a:cubicBezTo>
                  <a:cubicBezTo>
                    <a:pt x="98" y="98"/>
                    <a:pt x="98" y="98"/>
                    <a:pt x="98" y="98"/>
                  </a:cubicBezTo>
                  <a:cubicBezTo>
                    <a:pt x="100" y="98"/>
                    <a:pt x="102" y="96"/>
                    <a:pt x="102" y="94"/>
                  </a:cubicBezTo>
                  <a:cubicBezTo>
                    <a:pt x="102" y="32"/>
                    <a:pt x="102" y="32"/>
                    <a:pt x="102" y="32"/>
                  </a:cubicBezTo>
                  <a:cubicBezTo>
                    <a:pt x="80" y="54"/>
                    <a:pt x="80" y="54"/>
                    <a:pt x="80" y="54"/>
                  </a:cubicBezTo>
                  <a:lnTo>
                    <a:pt x="77" y="57"/>
                  </a:lnTo>
                  <a:close/>
                </a:path>
              </a:pathLst>
            </a:custGeom>
            <a:solidFill>
              <a:schemeClr val="bg1"/>
            </a:solidFill>
            <a:ln>
              <a:noFill/>
            </a:ln>
          </p:spPr>
          <p:txBody>
            <a:bodyPr vert="horz" wrap="square" lIns="79200" tIns="39600" rIns="79200" bIns="39600" numCol="1" anchor="t" anchorCtr="0" compatLnSpc="1">
              <a:prstTxWarp prst="textNoShape">
                <a:avLst/>
              </a:prstTxWarp>
            </a:bodyPr>
            <a:lstStyle/>
            <a:p>
              <a:endParaRPr lang="en-US" sz="1559">
                <a:solidFill>
                  <a:schemeClr val="bg1"/>
                </a:solidFill>
                <a:latin typeface="+mn-ea"/>
                <a:cs typeface="+mn-ea"/>
              </a:endParaRPr>
            </a:p>
          </p:txBody>
        </p:sp>
      </p:grpSp>
      <p:grpSp>
        <p:nvGrpSpPr>
          <p:cNvPr id="87" name="Group 124"/>
          <p:cNvGrpSpPr/>
          <p:nvPr/>
        </p:nvGrpSpPr>
        <p:grpSpPr>
          <a:xfrm>
            <a:off x="4817195" y="1544736"/>
            <a:ext cx="1529007" cy="1640079"/>
            <a:chOff x="4714875" y="1892588"/>
            <a:chExt cx="1765300" cy="1893537"/>
          </a:xfrm>
        </p:grpSpPr>
        <p:sp>
          <p:nvSpPr>
            <p:cNvPr id="88" name="Freeform 382"/>
            <p:cNvSpPr>
              <a:spLocks/>
            </p:cNvSpPr>
            <p:nvPr/>
          </p:nvSpPr>
          <p:spPr bwMode="auto">
            <a:xfrm>
              <a:off x="4813829" y="2140238"/>
              <a:ext cx="1568450" cy="1377950"/>
            </a:xfrm>
            <a:custGeom>
              <a:avLst/>
              <a:gdLst>
                <a:gd name="T0" fmla="*/ 494 w 494"/>
                <a:gd name="T1" fmla="*/ 261 h 434"/>
                <a:gd name="T2" fmla="*/ 400 w 494"/>
                <a:gd name="T3" fmla="*/ 261 h 434"/>
                <a:gd name="T4" fmla="*/ 400 w 494"/>
                <a:gd name="T5" fmla="*/ 400 h 434"/>
                <a:gd name="T6" fmla="*/ 366 w 494"/>
                <a:gd name="T7" fmla="*/ 434 h 434"/>
                <a:gd name="T8" fmla="*/ 128 w 494"/>
                <a:gd name="T9" fmla="*/ 434 h 434"/>
                <a:gd name="T10" fmla="*/ 94 w 494"/>
                <a:gd name="T11" fmla="*/ 400 h 434"/>
                <a:gd name="T12" fmla="*/ 94 w 494"/>
                <a:gd name="T13" fmla="*/ 261 h 434"/>
                <a:gd name="T14" fmla="*/ 0 w 494"/>
                <a:gd name="T15" fmla="*/ 261 h 434"/>
                <a:gd name="T16" fmla="*/ 247 w 494"/>
                <a:gd name="T17" fmla="*/ 0 h 434"/>
                <a:gd name="T18" fmla="*/ 494 w 494"/>
                <a:gd name="T19" fmla="*/ 261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4" h="434">
                  <a:moveTo>
                    <a:pt x="494" y="261"/>
                  </a:moveTo>
                  <a:cubicBezTo>
                    <a:pt x="400" y="261"/>
                    <a:pt x="400" y="261"/>
                    <a:pt x="400" y="261"/>
                  </a:cubicBezTo>
                  <a:cubicBezTo>
                    <a:pt x="400" y="400"/>
                    <a:pt x="400" y="400"/>
                    <a:pt x="400" y="400"/>
                  </a:cubicBezTo>
                  <a:cubicBezTo>
                    <a:pt x="400" y="419"/>
                    <a:pt x="385" y="434"/>
                    <a:pt x="366" y="434"/>
                  </a:cubicBezTo>
                  <a:cubicBezTo>
                    <a:pt x="128" y="434"/>
                    <a:pt x="128" y="434"/>
                    <a:pt x="128" y="434"/>
                  </a:cubicBezTo>
                  <a:cubicBezTo>
                    <a:pt x="109" y="434"/>
                    <a:pt x="94" y="419"/>
                    <a:pt x="94" y="400"/>
                  </a:cubicBezTo>
                  <a:cubicBezTo>
                    <a:pt x="94" y="261"/>
                    <a:pt x="94" y="261"/>
                    <a:pt x="94" y="261"/>
                  </a:cubicBezTo>
                  <a:cubicBezTo>
                    <a:pt x="0" y="261"/>
                    <a:pt x="0" y="261"/>
                    <a:pt x="0" y="261"/>
                  </a:cubicBezTo>
                  <a:cubicBezTo>
                    <a:pt x="247" y="0"/>
                    <a:pt x="247" y="0"/>
                    <a:pt x="247" y="0"/>
                  </a:cubicBezTo>
                  <a:lnTo>
                    <a:pt x="494" y="261"/>
                  </a:lnTo>
                  <a:close/>
                </a:path>
              </a:pathLst>
            </a:custGeom>
            <a:solidFill>
              <a:schemeClr val="accent3"/>
            </a:solidFill>
            <a:ln>
              <a:noFill/>
            </a:ln>
          </p:spPr>
          <p:txBody>
            <a:bodyPr vert="horz" wrap="square" lIns="79200" tIns="39600" rIns="79200" bIns="39600" numCol="1" anchor="t" anchorCtr="0" compatLnSpc="1">
              <a:prstTxWarp prst="textNoShape">
                <a:avLst/>
              </a:prstTxWarp>
            </a:bodyPr>
            <a:lstStyle/>
            <a:p>
              <a:endParaRPr lang="en-US" sz="1559">
                <a:solidFill>
                  <a:schemeClr val="bg1"/>
                </a:solidFill>
                <a:latin typeface="+mn-ea"/>
                <a:cs typeface="+mn-ea"/>
              </a:endParaRPr>
            </a:p>
          </p:txBody>
        </p:sp>
        <p:sp>
          <p:nvSpPr>
            <p:cNvPr id="89" name="Freeform 383"/>
            <p:cNvSpPr>
              <a:spLocks/>
            </p:cNvSpPr>
            <p:nvPr/>
          </p:nvSpPr>
          <p:spPr bwMode="auto">
            <a:xfrm>
              <a:off x="5413904" y="2006888"/>
              <a:ext cx="371475" cy="231775"/>
            </a:xfrm>
            <a:custGeom>
              <a:avLst/>
              <a:gdLst>
                <a:gd name="T0" fmla="*/ 234 w 234"/>
                <a:gd name="T1" fmla="*/ 124 h 146"/>
                <a:gd name="T2" fmla="*/ 234 w 234"/>
                <a:gd name="T3" fmla="*/ 146 h 146"/>
                <a:gd name="T4" fmla="*/ 116 w 234"/>
                <a:gd name="T5" fmla="*/ 24 h 146"/>
                <a:gd name="T6" fmla="*/ 0 w 234"/>
                <a:gd name="T7" fmla="*/ 146 h 146"/>
                <a:gd name="T8" fmla="*/ 0 w 234"/>
                <a:gd name="T9" fmla="*/ 124 h 146"/>
                <a:gd name="T10" fmla="*/ 116 w 234"/>
                <a:gd name="T11" fmla="*/ 0 h 146"/>
                <a:gd name="T12" fmla="*/ 234 w 234"/>
                <a:gd name="T13" fmla="*/ 124 h 146"/>
              </a:gdLst>
              <a:ahLst/>
              <a:cxnLst>
                <a:cxn ang="0">
                  <a:pos x="T0" y="T1"/>
                </a:cxn>
                <a:cxn ang="0">
                  <a:pos x="T2" y="T3"/>
                </a:cxn>
                <a:cxn ang="0">
                  <a:pos x="T4" y="T5"/>
                </a:cxn>
                <a:cxn ang="0">
                  <a:pos x="T6" y="T7"/>
                </a:cxn>
                <a:cxn ang="0">
                  <a:pos x="T8" y="T9"/>
                </a:cxn>
                <a:cxn ang="0">
                  <a:pos x="T10" y="T11"/>
                </a:cxn>
                <a:cxn ang="0">
                  <a:pos x="T12" y="T13"/>
                </a:cxn>
              </a:cxnLst>
              <a:rect l="0" t="0" r="r" b="b"/>
              <a:pathLst>
                <a:path w="234" h="146">
                  <a:moveTo>
                    <a:pt x="234" y="124"/>
                  </a:moveTo>
                  <a:lnTo>
                    <a:pt x="234" y="146"/>
                  </a:lnTo>
                  <a:lnTo>
                    <a:pt x="116" y="24"/>
                  </a:lnTo>
                  <a:lnTo>
                    <a:pt x="0" y="146"/>
                  </a:lnTo>
                  <a:lnTo>
                    <a:pt x="0" y="124"/>
                  </a:lnTo>
                  <a:lnTo>
                    <a:pt x="116" y="0"/>
                  </a:lnTo>
                  <a:lnTo>
                    <a:pt x="234" y="124"/>
                  </a:lnTo>
                  <a:close/>
                </a:path>
              </a:pathLst>
            </a:custGeom>
            <a:solidFill>
              <a:schemeClr val="accent3"/>
            </a:solidFill>
            <a:ln>
              <a:noFill/>
            </a:ln>
          </p:spPr>
          <p:txBody>
            <a:bodyPr vert="horz" wrap="square" lIns="79200" tIns="39600" rIns="79200" bIns="39600" numCol="1" anchor="t" anchorCtr="0" compatLnSpc="1">
              <a:prstTxWarp prst="textNoShape">
                <a:avLst/>
              </a:prstTxWarp>
            </a:bodyPr>
            <a:lstStyle/>
            <a:p>
              <a:endParaRPr lang="en-US" sz="1559">
                <a:solidFill>
                  <a:schemeClr val="bg1"/>
                </a:solidFill>
                <a:latin typeface="+mn-ea"/>
                <a:cs typeface="+mn-ea"/>
              </a:endParaRPr>
            </a:p>
          </p:txBody>
        </p:sp>
        <p:sp>
          <p:nvSpPr>
            <p:cNvPr id="90" name="Freeform 384"/>
            <p:cNvSpPr>
              <a:spLocks/>
            </p:cNvSpPr>
            <p:nvPr/>
          </p:nvSpPr>
          <p:spPr bwMode="auto">
            <a:xfrm>
              <a:off x="5413904" y="1892588"/>
              <a:ext cx="371475" cy="231775"/>
            </a:xfrm>
            <a:custGeom>
              <a:avLst/>
              <a:gdLst>
                <a:gd name="T0" fmla="*/ 234 w 234"/>
                <a:gd name="T1" fmla="*/ 122 h 146"/>
                <a:gd name="T2" fmla="*/ 234 w 234"/>
                <a:gd name="T3" fmla="*/ 146 h 146"/>
                <a:gd name="T4" fmla="*/ 116 w 234"/>
                <a:gd name="T5" fmla="*/ 24 h 146"/>
                <a:gd name="T6" fmla="*/ 0 w 234"/>
                <a:gd name="T7" fmla="*/ 146 h 146"/>
                <a:gd name="T8" fmla="*/ 0 w 234"/>
                <a:gd name="T9" fmla="*/ 122 h 146"/>
                <a:gd name="T10" fmla="*/ 116 w 234"/>
                <a:gd name="T11" fmla="*/ 0 h 146"/>
                <a:gd name="T12" fmla="*/ 234 w 234"/>
                <a:gd name="T13" fmla="*/ 122 h 146"/>
              </a:gdLst>
              <a:ahLst/>
              <a:cxnLst>
                <a:cxn ang="0">
                  <a:pos x="T0" y="T1"/>
                </a:cxn>
                <a:cxn ang="0">
                  <a:pos x="T2" y="T3"/>
                </a:cxn>
                <a:cxn ang="0">
                  <a:pos x="T4" y="T5"/>
                </a:cxn>
                <a:cxn ang="0">
                  <a:pos x="T6" y="T7"/>
                </a:cxn>
                <a:cxn ang="0">
                  <a:pos x="T8" y="T9"/>
                </a:cxn>
                <a:cxn ang="0">
                  <a:pos x="T10" y="T11"/>
                </a:cxn>
                <a:cxn ang="0">
                  <a:pos x="T12" y="T13"/>
                </a:cxn>
              </a:cxnLst>
              <a:rect l="0" t="0" r="r" b="b"/>
              <a:pathLst>
                <a:path w="234" h="146">
                  <a:moveTo>
                    <a:pt x="234" y="122"/>
                  </a:moveTo>
                  <a:lnTo>
                    <a:pt x="234" y="146"/>
                  </a:lnTo>
                  <a:lnTo>
                    <a:pt x="116" y="24"/>
                  </a:lnTo>
                  <a:lnTo>
                    <a:pt x="0" y="146"/>
                  </a:lnTo>
                  <a:lnTo>
                    <a:pt x="0" y="122"/>
                  </a:lnTo>
                  <a:lnTo>
                    <a:pt x="116" y="0"/>
                  </a:lnTo>
                  <a:lnTo>
                    <a:pt x="234" y="122"/>
                  </a:lnTo>
                  <a:close/>
                </a:path>
              </a:pathLst>
            </a:custGeom>
            <a:solidFill>
              <a:schemeClr val="accent3"/>
            </a:solidFill>
            <a:ln>
              <a:noFill/>
            </a:ln>
          </p:spPr>
          <p:txBody>
            <a:bodyPr vert="horz" wrap="square" lIns="79200" tIns="39600" rIns="79200" bIns="39600" numCol="1" anchor="t" anchorCtr="0" compatLnSpc="1">
              <a:prstTxWarp prst="textNoShape">
                <a:avLst/>
              </a:prstTxWarp>
            </a:bodyPr>
            <a:lstStyle/>
            <a:p>
              <a:endParaRPr lang="en-US" sz="1559">
                <a:solidFill>
                  <a:schemeClr val="bg1"/>
                </a:solidFill>
                <a:latin typeface="+mn-ea"/>
                <a:cs typeface="+mn-ea"/>
              </a:endParaRPr>
            </a:p>
          </p:txBody>
        </p:sp>
        <p:sp>
          <p:nvSpPr>
            <p:cNvPr id="91" name="Freeform 381"/>
            <p:cNvSpPr>
              <a:spLocks noEditPoints="1"/>
            </p:cNvSpPr>
            <p:nvPr/>
          </p:nvSpPr>
          <p:spPr bwMode="auto">
            <a:xfrm>
              <a:off x="5567891" y="3484500"/>
              <a:ext cx="60325" cy="301625"/>
            </a:xfrm>
            <a:custGeom>
              <a:avLst/>
              <a:gdLst>
                <a:gd name="T0" fmla="*/ 9 w 19"/>
                <a:gd name="T1" fmla="*/ 24 h 95"/>
                <a:gd name="T2" fmla="*/ 13 w 19"/>
                <a:gd name="T3" fmla="*/ 20 h 95"/>
                <a:gd name="T4" fmla="*/ 9 w 19"/>
                <a:gd name="T5" fmla="*/ 16 h 95"/>
                <a:gd name="T6" fmla="*/ 5 w 19"/>
                <a:gd name="T7" fmla="*/ 20 h 95"/>
                <a:gd name="T8" fmla="*/ 9 w 19"/>
                <a:gd name="T9" fmla="*/ 24 h 95"/>
                <a:gd name="T10" fmla="*/ 9 w 19"/>
                <a:gd name="T11" fmla="*/ 39 h 95"/>
                <a:gd name="T12" fmla="*/ 13 w 19"/>
                <a:gd name="T13" fmla="*/ 35 h 95"/>
                <a:gd name="T14" fmla="*/ 9 w 19"/>
                <a:gd name="T15" fmla="*/ 31 h 95"/>
                <a:gd name="T16" fmla="*/ 5 w 19"/>
                <a:gd name="T17" fmla="*/ 35 h 95"/>
                <a:gd name="T18" fmla="*/ 9 w 19"/>
                <a:gd name="T19" fmla="*/ 39 h 95"/>
                <a:gd name="T20" fmla="*/ 9 w 19"/>
                <a:gd name="T21" fmla="*/ 9 h 95"/>
                <a:gd name="T22" fmla="*/ 12 w 19"/>
                <a:gd name="T23" fmla="*/ 8 h 95"/>
                <a:gd name="T24" fmla="*/ 13 w 19"/>
                <a:gd name="T25" fmla="*/ 5 h 95"/>
                <a:gd name="T26" fmla="*/ 12 w 19"/>
                <a:gd name="T27" fmla="*/ 2 h 95"/>
                <a:gd name="T28" fmla="*/ 6 w 19"/>
                <a:gd name="T29" fmla="*/ 2 h 95"/>
                <a:gd name="T30" fmla="*/ 5 w 19"/>
                <a:gd name="T31" fmla="*/ 5 h 95"/>
                <a:gd name="T32" fmla="*/ 6 w 19"/>
                <a:gd name="T33" fmla="*/ 8 h 95"/>
                <a:gd name="T34" fmla="*/ 9 w 19"/>
                <a:gd name="T35" fmla="*/ 9 h 95"/>
                <a:gd name="T36" fmla="*/ 9 w 19"/>
                <a:gd name="T37" fmla="*/ 68 h 95"/>
                <a:gd name="T38" fmla="*/ 13 w 19"/>
                <a:gd name="T39" fmla="*/ 64 h 95"/>
                <a:gd name="T40" fmla="*/ 9 w 19"/>
                <a:gd name="T41" fmla="*/ 60 h 95"/>
                <a:gd name="T42" fmla="*/ 5 w 19"/>
                <a:gd name="T43" fmla="*/ 64 h 95"/>
                <a:gd name="T44" fmla="*/ 9 w 19"/>
                <a:gd name="T45" fmla="*/ 68 h 95"/>
                <a:gd name="T46" fmla="*/ 9 w 19"/>
                <a:gd name="T47" fmla="*/ 54 h 95"/>
                <a:gd name="T48" fmla="*/ 13 w 19"/>
                <a:gd name="T49" fmla="*/ 50 h 95"/>
                <a:gd name="T50" fmla="*/ 9 w 19"/>
                <a:gd name="T51" fmla="*/ 46 h 95"/>
                <a:gd name="T52" fmla="*/ 5 w 19"/>
                <a:gd name="T53" fmla="*/ 50 h 95"/>
                <a:gd name="T54" fmla="*/ 9 w 19"/>
                <a:gd name="T55" fmla="*/ 54 h 95"/>
                <a:gd name="T56" fmla="*/ 9 w 19"/>
                <a:gd name="T57" fmla="*/ 75 h 95"/>
                <a:gd name="T58" fmla="*/ 0 w 19"/>
                <a:gd name="T59" fmla="*/ 85 h 95"/>
                <a:gd name="T60" fmla="*/ 9 w 19"/>
                <a:gd name="T61" fmla="*/ 95 h 95"/>
                <a:gd name="T62" fmla="*/ 19 w 19"/>
                <a:gd name="T63" fmla="*/ 85 h 95"/>
                <a:gd name="T64" fmla="*/ 9 w 19"/>
                <a:gd name="T65" fmla="*/ 7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 h="95">
                  <a:moveTo>
                    <a:pt x="9" y="24"/>
                  </a:moveTo>
                  <a:cubicBezTo>
                    <a:pt x="11" y="24"/>
                    <a:pt x="13" y="22"/>
                    <a:pt x="13" y="20"/>
                  </a:cubicBezTo>
                  <a:cubicBezTo>
                    <a:pt x="13" y="17"/>
                    <a:pt x="11" y="16"/>
                    <a:pt x="9" y="16"/>
                  </a:cubicBezTo>
                  <a:cubicBezTo>
                    <a:pt x="7" y="16"/>
                    <a:pt x="5" y="17"/>
                    <a:pt x="5" y="20"/>
                  </a:cubicBezTo>
                  <a:cubicBezTo>
                    <a:pt x="5" y="22"/>
                    <a:pt x="7" y="24"/>
                    <a:pt x="9" y="24"/>
                  </a:cubicBezTo>
                  <a:close/>
                  <a:moveTo>
                    <a:pt x="9" y="39"/>
                  </a:moveTo>
                  <a:cubicBezTo>
                    <a:pt x="11" y="39"/>
                    <a:pt x="13" y="37"/>
                    <a:pt x="13" y="35"/>
                  </a:cubicBezTo>
                  <a:cubicBezTo>
                    <a:pt x="13" y="32"/>
                    <a:pt x="11" y="31"/>
                    <a:pt x="9" y="31"/>
                  </a:cubicBezTo>
                  <a:cubicBezTo>
                    <a:pt x="7" y="31"/>
                    <a:pt x="5" y="32"/>
                    <a:pt x="5" y="35"/>
                  </a:cubicBezTo>
                  <a:cubicBezTo>
                    <a:pt x="5" y="37"/>
                    <a:pt x="7" y="39"/>
                    <a:pt x="9" y="39"/>
                  </a:cubicBezTo>
                  <a:close/>
                  <a:moveTo>
                    <a:pt x="9" y="9"/>
                  </a:moveTo>
                  <a:cubicBezTo>
                    <a:pt x="10" y="9"/>
                    <a:pt x="11" y="8"/>
                    <a:pt x="12" y="8"/>
                  </a:cubicBezTo>
                  <a:cubicBezTo>
                    <a:pt x="13" y="7"/>
                    <a:pt x="13" y="6"/>
                    <a:pt x="13" y="5"/>
                  </a:cubicBezTo>
                  <a:cubicBezTo>
                    <a:pt x="13" y="4"/>
                    <a:pt x="13" y="3"/>
                    <a:pt x="12" y="2"/>
                  </a:cubicBezTo>
                  <a:cubicBezTo>
                    <a:pt x="11" y="0"/>
                    <a:pt x="8" y="0"/>
                    <a:pt x="6" y="2"/>
                  </a:cubicBezTo>
                  <a:cubicBezTo>
                    <a:pt x="6" y="3"/>
                    <a:pt x="5" y="4"/>
                    <a:pt x="5" y="5"/>
                  </a:cubicBezTo>
                  <a:cubicBezTo>
                    <a:pt x="5" y="6"/>
                    <a:pt x="6" y="7"/>
                    <a:pt x="6" y="8"/>
                  </a:cubicBezTo>
                  <a:cubicBezTo>
                    <a:pt x="7" y="8"/>
                    <a:pt x="8" y="9"/>
                    <a:pt x="9" y="9"/>
                  </a:cubicBezTo>
                  <a:close/>
                  <a:moveTo>
                    <a:pt x="9" y="68"/>
                  </a:moveTo>
                  <a:cubicBezTo>
                    <a:pt x="11" y="68"/>
                    <a:pt x="13" y="67"/>
                    <a:pt x="13" y="64"/>
                  </a:cubicBezTo>
                  <a:cubicBezTo>
                    <a:pt x="13" y="62"/>
                    <a:pt x="11" y="60"/>
                    <a:pt x="9" y="60"/>
                  </a:cubicBezTo>
                  <a:cubicBezTo>
                    <a:pt x="7" y="60"/>
                    <a:pt x="5" y="62"/>
                    <a:pt x="5" y="64"/>
                  </a:cubicBezTo>
                  <a:cubicBezTo>
                    <a:pt x="5" y="67"/>
                    <a:pt x="7" y="68"/>
                    <a:pt x="9" y="68"/>
                  </a:cubicBezTo>
                  <a:close/>
                  <a:moveTo>
                    <a:pt x="9" y="54"/>
                  </a:moveTo>
                  <a:cubicBezTo>
                    <a:pt x="11" y="54"/>
                    <a:pt x="13" y="52"/>
                    <a:pt x="13" y="50"/>
                  </a:cubicBezTo>
                  <a:cubicBezTo>
                    <a:pt x="13" y="47"/>
                    <a:pt x="11" y="46"/>
                    <a:pt x="9" y="46"/>
                  </a:cubicBezTo>
                  <a:cubicBezTo>
                    <a:pt x="7" y="46"/>
                    <a:pt x="5" y="47"/>
                    <a:pt x="5" y="50"/>
                  </a:cubicBezTo>
                  <a:cubicBezTo>
                    <a:pt x="5" y="52"/>
                    <a:pt x="7" y="54"/>
                    <a:pt x="9" y="54"/>
                  </a:cubicBezTo>
                  <a:close/>
                  <a:moveTo>
                    <a:pt x="9" y="75"/>
                  </a:moveTo>
                  <a:cubicBezTo>
                    <a:pt x="4" y="75"/>
                    <a:pt x="0" y="80"/>
                    <a:pt x="0" y="85"/>
                  </a:cubicBezTo>
                  <a:cubicBezTo>
                    <a:pt x="0" y="90"/>
                    <a:pt x="4" y="95"/>
                    <a:pt x="9" y="95"/>
                  </a:cubicBezTo>
                  <a:cubicBezTo>
                    <a:pt x="15" y="95"/>
                    <a:pt x="19" y="90"/>
                    <a:pt x="19" y="85"/>
                  </a:cubicBezTo>
                  <a:cubicBezTo>
                    <a:pt x="19" y="80"/>
                    <a:pt x="15" y="75"/>
                    <a:pt x="9" y="75"/>
                  </a:cubicBezTo>
                  <a:close/>
                </a:path>
              </a:pathLst>
            </a:custGeom>
            <a:solidFill>
              <a:schemeClr val="accent3"/>
            </a:solidFill>
            <a:ln>
              <a:noFill/>
            </a:ln>
          </p:spPr>
          <p:txBody>
            <a:bodyPr vert="horz" wrap="square" lIns="79200" tIns="39600" rIns="79200" bIns="39600" numCol="1" anchor="t" anchorCtr="0" compatLnSpc="1">
              <a:prstTxWarp prst="textNoShape">
                <a:avLst/>
              </a:prstTxWarp>
            </a:bodyPr>
            <a:lstStyle/>
            <a:p>
              <a:endParaRPr lang="en-US" sz="1559">
                <a:solidFill>
                  <a:schemeClr val="bg1"/>
                </a:solidFill>
                <a:latin typeface="+mn-ea"/>
                <a:cs typeface="+mn-ea"/>
              </a:endParaRPr>
            </a:p>
          </p:txBody>
        </p:sp>
        <p:sp>
          <p:nvSpPr>
            <p:cNvPr id="92" name="TextBox 118"/>
            <p:cNvSpPr txBox="1">
              <a:spLocks/>
            </p:cNvSpPr>
            <p:nvPr/>
          </p:nvSpPr>
          <p:spPr>
            <a:xfrm>
              <a:off x="4714875" y="2926203"/>
              <a:ext cx="1765300" cy="213204"/>
            </a:xfrm>
            <a:prstGeom prst="rect">
              <a:avLst/>
            </a:prstGeom>
            <a:noFill/>
          </p:spPr>
          <p:txBody>
            <a:bodyPr wrap="square" lIns="0" tIns="0" rIns="0" bIns="0" rtlCol="0">
              <a:spAutoFit/>
            </a:bodyPr>
            <a:lstStyle/>
            <a:p>
              <a:pPr algn="ctr"/>
              <a:r>
                <a:rPr lang="zh-CN" altLang="en-US" sz="1200" dirty="0" smtClean="0">
                  <a:solidFill>
                    <a:schemeClr val="bg1"/>
                  </a:solidFill>
                  <a:latin typeface="+mn-ea"/>
                  <a:cs typeface="+mn-ea"/>
                </a:rPr>
                <a:t>编辑</a:t>
              </a:r>
              <a:r>
                <a:rPr lang="zh-CN" altLang="en-US" sz="1200" dirty="0">
                  <a:solidFill>
                    <a:schemeClr val="bg1"/>
                  </a:solidFill>
                  <a:latin typeface="+mn-ea"/>
                  <a:cs typeface="+mn-ea"/>
                </a:rPr>
                <a:t>标题</a:t>
              </a:r>
            </a:p>
          </p:txBody>
        </p:sp>
        <p:sp>
          <p:nvSpPr>
            <p:cNvPr id="93" name="Freeform 190"/>
            <p:cNvSpPr>
              <a:spLocks noEditPoints="1"/>
            </p:cNvSpPr>
            <p:nvPr/>
          </p:nvSpPr>
          <p:spPr bwMode="auto">
            <a:xfrm>
              <a:off x="5436129" y="2457956"/>
              <a:ext cx="323850" cy="361950"/>
            </a:xfrm>
            <a:custGeom>
              <a:avLst/>
              <a:gdLst>
                <a:gd name="T0" fmla="*/ 55 w 102"/>
                <a:gd name="T1" fmla="*/ 63 h 114"/>
                <a:gd name="T2" fmla="*/ 55 w 102"/>
                <a:gd name="T3" fmla="*/ 63 h 114"/>
                <a:gd name="T4" fmla="*/ 55 w 102"/>
                <a:gd name="T5" fmla="*/ 40 h 114"/>
                <a:gd name="T6" fmla="*/ 51 w 102"/>
                <a:gd name="T7" fmla="*/ 35 h 114"/>
                <a:gd name="T8" fmla="*/ 47 w 102"/>
                <a:gd name="T9" fmla="*/ 40 h 114"/>
                <a:gd name="T10" fmla="*/ 47 w 102"/>
                <a:gd name="T11" fmla="*/ 63 h 114"/>
                <a:gd name="T12" fmla="*/ 51 w 102"/>
                <a:gd name="T13" fmla="*/ 67 h 114"/>
                <a:gd name="T14" fmla="*/ 52 w 102"/>
                <a:gd name="T15" fmla="*/ 67 h 114"/>
                <a:gd name="T16" fmla="*/ 72 w 102"/>
                <a:gd name="T17" fmla="*/ 87 h 114"/>
                <a:gd name="T18" fmla="*/ 74 w 102"/>
                <a:gd name="T19" fmla="*/ 88 h 114"/>
                <a:gd name="T20" fmla="*/ 76 w 102"/>
                <a:gd name="T21" fmla="*/ 87 h 114"/>
                <a:gd name="T22" fmla="*/ 76 w 102"/>
                <a:gd name="T23" fmla="*/ 84 h 114"/>
                <a:gd name="T24" fmla="*/ 55 w 102"/>
                <a:gd name="T25" fmla="*/ 63 h 114"/>
                <a:gd name="T26" fmla="*/ 83 w 102"/>
                <a:gd name="T27" fmla="*/ 23 h 114"/>
                <a:gd name="T28" fmla="*/ 86 w 102"/>
                <a:gd name="T29" fmla="*/ 18 h 114"/>
                <a:gd name="T30" fmla="*/ 87 w 102"/>
                <a:gd name="T31" fmla="*/ 18 h 114"/>
                <a:gd name="T32" fmla="*/ 89 w 102"/>
                <a:gd name="T33" fmla="*/ 19 h 114"/>
                <a:gd name="T34" fmla="*/ 91 w 102"/>
                <a:gd name="T35" fmla="*/ 17 h 114"/>
                <a:gd name="T36" fmla="*/ 93 w 102"/>
                <a:gd name="T37" fmla="*/ 13 h 114"/>
                <a:gd name="T38" fmla="*/ 92 w 102"/>
                <a:gd name="T39" fmla="*/ 9 h 114"/>
                <a:gd name="T40" fmla="*/ 78 w 102"/>
                <a:gd name="T41" fmla="*/ 1 h 114"/>
                <a:gd name="T42" fmla="*/ 73 w 102"/>
                <a:gd name="T43" fmla="*/ 2 h 114"/>
                <a:gd name="T44" fmla="*/ 71 w 102"/>
                <a:gd name="T45" fmla="*/ 5 h 114"/>
                <a:gd name="T46" fmla="*/ 71 w 102"/>
                <a:gd name="T47" fmla="*/ 8 h 114"/>
                <a:gd name="T48" fmla="*/ 72 w 102"/>
                <a:gd name="T49" fmla="*/ 10 h 114"/>
                <a:gd name="T50" fmla="*/ 73 w 102"/>
                <a:gd name="T51" fmla="*/ 10 h 114"/>
                <a:gd name="T52" fmla="*/ 71 w 102"/>
                <a:gd name="T53" fmla="*/ 15 h 114"/>
                <a:gd name="T54" fmla="*/ 51 w 102"/>
                <a:gd name="T55" fmla="*/ 11 h 114"/>
                <a:gd name="T56" fmla="*/ 31 w 102"/>
                <a:gd name="T57" fmla="*/ 15 h 114"/>
                <a:gd name="T58" fmla="*/ 29 w 102"/>
                <a:gd name="T59" fmla="*/ 10 h 114"/>
                <a:gd name="T60" fmla="*/ 30 w 102"/>
                <a:gd name="T61" fmla="*/ 10 h 114"/>
                <a:gd name="T62" fmla="*/ 31 w 102"/>
                <a:gd name="T63" fmla="*/ 8 h 114"/>
                <a:gd name="T64" fmla="*/ 31 w 102"/>
                <a:gd name="T65" fmla="*/ 5 h 114"/>
                <a:gd name="T66" fmla="*/ 29 w 102"/>
                <a:gd name="T67" fmla="*/ 2 h 114"/>
                <a:gd name="T68" fmla="*/ 24 w 102"/>
                <a:gd name="T69" fmla="*/ 1 h 114"/>
                <a:gd name="T70" fmla="*/ 10 w 102"/>
                <a:gd name="T71" fmla="*/ 9 h 114"/>
                <a:gd name="T72" fmla="*/ 9 w 102"/>
                <a:gd name="T73" fmla="*/ 13 h 114"/>
                <a:gd name="T74" fmla="*/ 11 w 102"/>
                <a:gd name="T75" fmla="*/ 17 h 114"/>
                <a:gd name="T76" fmla="*/ 13 w 102"/>
                <a:gd name="T77" fmla="*/ 19 h 114"/>
                <a:gd name="T78" fmla="*/ 15 w 102"/>
                <a:gd name="T79" fmla="*/ 18 h 114"/>
                <a:gd name="T80" fmla="*/ 16 w 102"/>
                <a:gd name="T81" fmla="*/ 18 h 114"/>
                <a:gd name="T82" fmla="*/ 19 w 102"/>
                <a:gd name="T83" fmla="*/ 23 h 114"/>
                <a:gd name="T84" fmla="*/ 0 w 102"/>
                <a:gd name="T85" fmla="*/ 63 h 114"/>
                <a:gd name="T86" fmla="*/ 51 w 102"/>
                <a:gd name="T87" fmla="*/ 114 h 114"/>
                <a:gd name="T88" fmla="*/ 102 w 102"/>
                <a:gd name="T89" fmla="*/ 63 h 114"/>
                <a:gd name="T90" fmla="*/ 83 w 102"/>
                <a:gd name="T91" fmla="*/ 23 h 114"/>
                <a:gd name="T92" fmla="*/ 51 w 102"/>
                <a:gd name="T93" fmla="*/ 104 h 114"/>
                <a:gd name="T94" fmla="*/ 10 w 102"/>
                <a:gd name="T95" fmla="*/ 63 h 114"/>
                <a:gd name="T96" fmla="*/ 51 w 102"/>
                <a:gd name="T97" fmla="*/ 21 h 114"/>
                <a:gd name="T98" fmla="*/ 92 w 102"/>
                <a:gd name="T99" fmla="*/ 63 h 114"/>
                <a:gd name="T100" fmla="*/ 51 w 102"/>
                <a:gd name="T101" fmla="*/ 10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2" h="114">
                  <a:moveTo>
                    <a:pt x="55" y="63"/>
                  </a:moveTo>
                  <a:cubicBezTo>
                    <a:pt x="55" y="63"/>
                    <a:pt x="55" y="63"/>
                    <a:pt x="55" y="63"/>
                  </a:cubicBezTo>
                  <a:cubicBezTo>
                    <a:pt x="55" y="40"/>
                    <a:pt x="55" y="40"/>
                    <a:pt x="55" y="40"/>
                  </a:cubicBezTo>
                  <a:cubicBezTo>
                    <a:pt x="55" y="37"/>
                    <a:pt x="53" y="35"/>
                    <a:pt x="51" y="35"/>
                  </a:cubicBezTo>
                  <a:cubicBezTo>
                    <a:pt x="49" y="35"/>
                    <a:pt x="47" y="37"/>
                    <a:pt x="47" y="40"/>
                  </a:cubicBezTo>
                  <a:cubicBezTo>
                    <a:pt x="47" y="63"/>
                    <a:pt x="47" y="63"/>
                    <a:pt x="47" y="63"/>
                  </a:cubicBezTo>
                  <a:cubicBezTo>
                    <a:pt x="47" y="65"/>
                    <a:pt x="49" y="67"/>
                    <a:pt x="51" y="67"/>
                  </a:cubicBezTo>
                  <a:cubicBezTo>
                    <a:pt x="51" y="67"/>
                    <a:pt x="51" y="67"/>
                    <a:pt x="52" y="67"/>
                  </a:cubicBezTo>
                  <a:cubicBezTo>
                    <a:pt x="72" y="87"/>
                    <a:pt x="72" y="87"/>
                    <a:pt x="72" y="87"/>
                  </a:cubicBezTo>
                  <a:cubicBezTo>
                    <a:pt x="73" y="88"/>
                    <a:pt x="73" y="88"/>
                    <a:pt x="74" y="88"/>
                  </a:cubicBezTo>
                  <a:cubicBezTo>
                    <a:pt x="75" y="88"/>
                    <a:pt x="75" y="88"/>
                    <a:pt x="76" y="87"/>
                  </a:cubicBezTo>
                  <a:cubicBezTo>
                    <a:pt x="77" y="86"/>
                    <a:pt x="77" y="85"/>
                    <a:pt x="76" y="84"/>
                  </a:cubicBezTo>
                  <a:lnTo>
                    <a:pt x="55" y="63"/>
                  </a:lnTo>
                  <a:close/>
                  <a:moveTo>
                    <a:pt x="83" y="23"/>
                  </a:moveTo>
                  <a:cubicBezTo>
                    <a:pt x="86" y="18"/>
                    <a:pt x="86" y="18"/>
                    <a:pt x="86" y="18"/>
                  </a:cubicBezTo>
                  <a:cubicBezTo>
                    <a:pt x="87" y="18"/>
                    <a:pt x="87" y="18"/>
                    <a:pt x="87" y="18"/>
                  </a:cubicBezTo>
                  <a:cubicBezTo>
                    <a:pt x="87" y="19"/>
                    <a:pt x="88" y="19"/>
                    <a:pt x="89" y="19"/>
                  </a:cubicBezTo>
                  <a:cubicBezTo>
                    <a:pt x="90" y="18"/>
                    <a:pt x="91" y="18"/>
                    <a:pt x="91" y="17"/>
                  </a:cubicBezTo>
                  <a:cubicBezTo>
                    <a:pt x="93" y="13"/>
                    <a:pt x="93" y="13"/>
                    <a:pt x="93" y="13"/>
                  </a:cubicBezTo>
                  <a:cubicBezTo>
                    <a:pt x="94" y="12"/>
                    <a:pt x="94" y="10"/>
                    <a:pt x="92" y="9"/>
                  </a:cubicBezTo>
                  <a:cubicBezTo>
                    <a:pt x="78" y="1"/>
                    <a:pt x="78" y="1"/>
                    <a:pt x="78" y="1"/>
                  </a:cubicBezTo>
                  <a:cubicBezTo>
                    <a:pt x="76" y="0"/>
                    <a:pt x="74" y="0"/>
                    <a:pt x="73" y="2"/>
                  </a:cubicBezTo>
                  <a:cubicBezTo>
                    <a:pt x="71" y="5"/>
                    <a:pt x="71" y="5"/>
                    <a:pt x="71" y="5"/>
                  </a:cubicBezTo>
                  <a:cubicBezTo>
                    <a:pt x="71" y="6"/>
                    <a:pt x="71" y="7"/>
                    <a:pt x="71" y="8"/>
                  </a:cubicBezTo>
                  <a:cubicBezTo>
                    <a:pt x="71" y="9"/>
                    <a:pt x="72" y="9"/>
                    <a:pt x="72" y="10"/>
                  </a:cubicBezTo>
                  <a:cubicBezTo>
                    <a:pt x="73" y="10"/>
                    <a:pt x="73" y="10"/>
                    <a:pt x="73" y="10"/>
                  </a:cubicBezTo>
                  <a:cubicBezTo>
                    <a:pt x="71" y="15"/>
                    <a:pt x="71" y="15"/>
                    <a:pt x="71" y="15"/>
                  </a:cubicBezTo>
                  <a:cubicBezTo>
                    <a:pt x="65" y="13"/>
                    <a:pt x="58" y="11"/>
                    <a:pt x="51" y="11"/>
                  </a:cubicBezTo>
                  <a:cubicBezTo>
                    <a:pt x="44" y="11"/>
                    <a:pt x="37" y="13"/>
                    <a:pt x="31" y="15"/>
                  </a:cubicBezTo>
                  <a:cubicBezTo>
                    <a:pt x="29" y="10"/>
                    <a:pt x="29" y="10"/>
                    <a:pt x="29" y="10"/>
                  </a:cubicBezTo>
                  <a:cubicBezTo>
                    <a:pt x="30" y="10"/>
                    <a:pt x="30" y="10"/>
                    <a:pt x="30" y="10"/>
                  </a:cubicBezTo>
                  <a:cubicBezTo>
                    <a:pt x="30" y="9"/>
                    <a:pt x="31" y="9"/>
                    <a:pt x="31" y="8"/>
                  </a:cubicBezTo>
                  <a:cubicBezTo>
                    <a:pt x="31" y="7"/>
                    <a:pt x="31" y="6"/>
                    <a:pt x="31" y="5"/>
                  </a:cubicBezTo>
                  <a:cubicBezTo>
                    <a:pt x="29" y="2"/>
                    <a:pt x="29" y="2"/>
                    <a:pt x="29" y="2"/>
                  </a:cubicBezTo>
                  <a:cubicBezTo>
                    <a:pt x="28" y="0"/>
                    <a:pt x="26" y="0"/>
                    <a:pt x="24" y="1"/>
                  </a:cubicBezTo>
                  <a:cubicBezTo>
                    <a:pt x="10" y="9"/>
                    <a:pt x="10" y="9"/>
                    <a:pt x="10" y="9"/>
                  </a:cubicBezTo>
                  <a:cubicBezTo>
                    <a:pt x="8" y="10"/>
                    <a:pt x="8" y="12"/>
                    <a:pt x="9" y="13"/>
                  </a:cubicBezTo>
                  <a:cubicBezTo>
                    <a:pt x="11" y="17"/>
                    <a:pt x="11" y="17"/>
                    <a:pt x="11" y="17"/>
                  </a:cubicBezTo>
                  <a:cubicBezTo>
                    <a:pt x="11" y="18"/>
                    <a:pt x="12" y="18"/>
                    <a:pt x="13" y="19"/>
                  </a:cubicBezTo>
                  <a:cubicBezTo>
                    <a:pt x="14" y="19"/>
                    <a:pt x="15" y="19"/>
                    <a:pt x="15" y="18"/>
                  </a:cubicBezTo>
                  <a:cubicBezTo>
                    <a:pt x="16" y="18"/>
                    <a:pt x="16" y="18"/>
                    <a:pt x="16" y="18"/>
                  </a:cubicBezTo>
                  <a:cubicBezTo>
                    <a:pt x="19" y="23"/>
                    <a:pt x="19" y="23"/>
                    <a:pt x="19" y="23"/>
                  </a:cubicBezTo>
                  <a:cubicBezTo>
                    <a:pt x="8" y="32"/>
                    <a:pt x="0" y="46"/>
                    <a:pt x="0" y="63"/>
                  </a:cubicBezTo>
                  <a:cubicBezTo>
                    <a:pt x="0" y="91"/>
                    <a:pt x="23" y="114"/>
                    <a:pt x="51" y="114"/>
                  </a:cubicBezTo>
                  <a:cubicBezTo>
                    <a:pt x="79" y="114"/>
                    <a:pt x="102" y="91"/>
                    <a:pt x="102" y="63"/>
                  </a:cubicBezTo>
                  <a:cubicBezTo>
                    <a:pt x="102" y="46"/>
                    <a:pt x="94" y="32"/>
                    <a:pt x="83" y="23"/>
                  </a:cubicBezTo>
                  <a:close/>
                  <a:moveTo>
                    <a:pt x="51" y="104"/>
                  </a:moveTo>
                  <a:cubicBezTo>
                    <a:pt x="28" y="104"/>
                    <a:pt x="10" y="85"/>
                    <a:pt x="10" y="63"/>
                  </a:cubicBezTo>
                  <a:cubicBezTo>
                    <a:pt x="10" y="40"/>
                    <a:pt x="28" y="21"/>
                    <a:pt x="51" y="21"/>
                  </a:cubicBezTo>
                  <a:cubicBezTo>
                    <a:pt x="74" y="21"/>
                    <a:pt x="92" y="40"/>
                    <a:pt x="92" y="63"/>
                  </a:cubicBezTo>
                  <a:cubicBezTo>
                    <a:pt x="92" y="85"/>
                    <a:pt x="74" y="104"/>
                    <a:pt x="51" y="104"/>
                  </a:cubicBezTo>
                  <a:close/>
                </a:path>
              </a:pathLst>
            </a:custGeom>
            <a:solidFill>
              <a:schemeClr val="bg1"/>
            </a:solidFill>
            <a:ln>
              <a:noFill/>
            </a:ln>
          </p:spPr>
          <p:txBody>
            <a:bodyPr vert="horz" wrap="square" lIns="79200" tIns="39600" rIns="79200" bIns="39600" numCol="1" anchor="t" anchorCtr="0" compatLnSpc="1">
              <a:prstTxWarp prst="textNoShape">
                <a:avLst/>
              </a:prstTxWarp>
            </a:bodyPr>
            <a:lstStyle/>
            <a:p>
              <a:endParaRPr lang="en-US" sz="1559">
                <a:solidFill>
                  <a:schemeClr val="bg1"/>
                </a:solidFill>
                <a:latin typeface="+mn-ea"/>
                <a:cs typeface="+mn-ea"/>
              </a:endParaRPr>
            </a:p>
          </p:txBody>
        </p:sp>
      </p:grpSp>
      <p:grpSp>
        <p:nvGrpSpPr>
          <p:cNvPr id="94" name="Group 123"/>
          <p:cNvGrpSpPr/>
          <p:nvPr/>
        </p:nvGrpSpPr>
        <p:grpSpPr>
          <a:xfrm>
            <a:off x="6595079" y="1544735"/>
            <a:ext cx="1529007" cy="1408007"/>
            <a:chOff x="6767513" y="1892588"/>
            <a:chExt cx="1765300" cy="1625600"/>
          </a:xfrm>
        </p:grpSpPr>
        <p:sp>
          <p:nvSpPr>
            <p:cNvPr id="95" name="Freeform 382"/>
            <p:cNvSpPr>
              <a:spLocks/>
            </p:cNvSpPr>
            <p:nvPr/>
          </p:nvSpPr>
          <p:spPr bwMode="auto">
            <a:xfrm>
              <a:off x="6865938" y="2140238"/>
              <a:ext cx="1568450" cy="1377950"/>
            </a:xfrm>
            <a:custGeom>
              <a:avLst/>
              <a:gdLst>
                <a:gd name="T0" fmla="*/ 494 w 494"/>
                <a:gd name="T1" fmla="*/ 261 h 434"/>
                <a:gd name="T2" fmla="*/ 400 w 494"/>
                <a:gd name="T3" fmla="*/ 261 h 434"/>
                <a:gd name="T4" fmla="*/ 400 w 494"/>
                <a:gd name="T5" fmla="*/ 400 h 434"/>
                <a:gd name="T6" fmla="*/ 366 w 494"/>
                <a:gd name="T7" fmla="*/ 434 h 434"/>
                <a:gd name="T8" fmla="*/ 128 w 494"/>
                <a:gd name="T9" fmla="*/ 434 h 434"/>
                <a:gd name="T10" fmla="*/ 94 w 494"/>
                <a:gd name="T11" fmla="*/ 400 h 434"/>
                <a:gd name="T12" fmla="*/ 94 w 494"/>
                <a:gd name="T13" fmla="*/ 261 h 434"/>
                <a:gd name="T14" fmla="*/ 0 w 494"/>
                <a:gd name="T15" fmla="*/ 261 h 434"/>
                <a:gd name="T16" fmla="*/ 247 w 494"/>
                <a:gd name="T17" fmla="*/ 0 h 434"/>
                <a:gd name="T18" fmla="*/ 494 w 494"/>
                <a:gd name="T19" fmla="*/ 261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4" h="434">
                  <a:moveTo>
                    <a:pt x="494" y="261"/>
                  </a:moveTo>
                  <a:cubicBezTo>
                    <a:pt x="400" y="261"/>
                    <a:pt x="400" y="261"/>
                    <a:pt x="400" y="261"/>
                  </a:cubicBezTo>
                  <a:cubicBezTo>
                    <a:pt x="400" y="400"/>
                    <a:pt x="400" y="400"/>
                    <a:pt x="400" y="400"/>
                  </a:cubicBezTo>
                  <a:cubicBezTo>
                    <a:pt x="400" y="419"/>
                    <a:pt x="385" y="434"/>
                    <a:pt x="366" y="434"/>
                  </a:cubicBezTo>
                  <a:cubicBezTo>
                    <a:pt x="128" y="434"/>
                    <a:pt x="128" y="434"/>
                    <a:pt x="128" y="434"/>
                  </a:cubicBezTo>
                  <a:cubicBezTo>
                    <a:pt x="109" y="434"/>
                    <a:pt x="94" y="419"/>
                    <a:pt x="94" y="400"/>
                  </a:cubicBezTo>
                  <a:cubicBezTo>
                    <a:pt x="94" y="261"/>
                    <a:pt x="94" y="261"/>
                    <a:pt x="94" y="261"/>
                  </a:cubicBezTo>
                  <a:cubicBezTo>
                    <a:pt x="0" y="261"/>
                    <a:pt x="0" y="261"/>
                    <a:pt x="0" y="261"/>
                  </a:cubicBezTo>
                  <a:cubicBezTo>
                    <a:pt x="247" y="0"/>
                    <a:pt x="247" y="0"/>
                    <a:pt x="247" y="0"/>
                  </a:cubicBezTo>
                  <a:lnTo>
                    <a:pt x="494" y="261"/>
                  </a:lnTo>
                  <a:close/>
                </a:path>
              </a:pathLst>
            </a:custGeom>
            <a:solidFill>
              <a:schemeClr val="accent4"/>
            </a:solidFill>
            <a:ln>
              <a:noFill/>
            </a:ln>
          </p:spPr>
          <p:txBody>
            <a:bodyPr vert="horz" wrap="square" lIns="79200" tIns="39600" rIns="79200" bIns="39600" numCol="1" anchor="t" anchorCtr="0" compatLnSpc="1">
              <a:prstTxWarp prst="textNoShape">
                <a:avLst/>
              </a:prstTxWarp>
            </a:bodyPr>
            <a:lstStyle/>
            <a:p>
              <a:endParaRPr lang="en-US" sz="1559">
                <a:solidFill>
                  <a:schemeClr val="bg1"/>
                </a:solidFill>
                <a:latin typeface="+mn-ea"/>
                <a:cs typeface="+mn-ea"/>
              </a:endParaRPr>
            </a:p>
          </p:txBody>
        </p:sp>
        <p:sp>
          <p:nvSpPr>
            <p:cNvPr id="96" name="Freeform 383"/>
            <p:cNvSpPr>
              <a:spLocks/>
            </p:cNvSpPr>
            <p:nvPr/>
          </p:nvSpPr>
          <p:spPr bwMode="auto">
            <a:xfrm>
              <a:off x="7466013" y="2006888"/>
              <a:ext cx="371475" cy="231775"/>
            </a:xfrm>
            <a:custGeom>
              <a:avLst/>
              <a:gdLst>
                <a:gd name="T0" fmla="*/ 234 w 234"/>
                <a:gd name="T1" fmla="*/ 124 h 146"/>
                <a:gd name="T2" fmla="*/ 234 w 234"/>
                <a:gd name="T3" fmla="*/ 146 h 146"/>
                <a:gd name="T4" fmla="*/ 116 w 234"/>
                <a:gd name="T5" fmla="*/ 24 h 146"/>
                <a:gd name="T6" fmla="*/ 0 w 234"/>
                <a:gd name="T7" fmla="*/ 146 h 146"/>
                <a:gd name="T8" fmla="*/ 0 w 234"/>
                <a:gd name="T9" fmla="*/ 124 h 146"/>
                <a:gd name="T10" fmla="*/ 116 w 234"/>
                <a:gd name="T11" fmla="*/ 0 h 146"/>
                <a:gd name="T12" fmla="*/ 234 w 234"/>
                <a:gd name="T13" fmla="*/ 124 h 146"/>
              </a:gdLst>
              <a:ahLst/>
              <a:cxnLst>
                <a:cxn ang="0">
                  <a:pos x="T0" y="T1"/>
                </a:cxn>
                <a:cxn ang="0">
                  <a:pos x="T2" y="T3"/>
                </a:cxn>
                <a:cxn ang="0">
                  <a:pos x="T4" y="T5"/>
                </a:cxn>
                <a:cxn ang="0">
                  <a:pos x="T6" y="T7"/>
                </a:cxn>
                <a:cxn ang="0">
                  <a:pos x="T8" y="T9"/>
                </a:cxn>
                <a:cxn ang="0">
                  <a:pos x="T10" y="T11"/>
                </a:cxn>
                <a:cxn ang="0">
                  <a:pos x="T12" y="T13"/>
                </a:cxn>
              </a:cxnLst>
              <a:rect l="0" t="0" r="r" b="b"/>
              <a:pathLst>
                <a:path w="234" h="146">
                  <a:moveTo>
                    <a:pt x="234" y="124"/>
                  </a:moveTo>
                  <a:lnTo>
                    <a:pt x="234" y="146"/>
                  </a:lnTo>
                  <a:lnTo>
                    <a:pt x="116" y="24"/>
                  </a:lnTo>
                  <a:lnTo>
                    <a:pt x="0" y="146"/>
                  </a:lnTo>
                  <a:lnTo>
                    <a:pt x="0" y="124"/>
                  </a:lnTo>
                  <a:lnTo>
                    <a:pt x="116" y="0"/>
                  </a:lnTo>
                  <a:lnTo>
                    <a:pt x="234" y="124"/>
                  </a:lnTo>
                  <a:close/>
                </a:path>
              </a:pathLst>
            </a:custGeom>
            <a:solidFill>
              <a:schemeClr val="accent4"/>
            </a:solidFill>
            <a:ln>
              <a:noFill/>
            </a:ln>
          </p:spPr>
          <p:txBody>
            <a:bodyPr vert="horz" wrap="square" lIns="79200" tIns="39600" rIns="79200" bIns="39600" numCol="1" anchor="t" anchorCtr="0" compatLnSpc="1">
              <a:prstTxWarp prst="textNoShape">
                <a:avLst/>
              </a:prstTxWarp>
            </a:bodyPr>
            <a:lstStyle/>
            <a:p>
              <a:endParaRPr lang="en-US" sz="1559">
                <a:solidFill>
                  <a:schemeClr val="bg1"/>
                </a:solidFill>
                <a:latin typeface="+mn-ea"/>
                <a:cs typeface="+mn-ea"/>
              </a:endParaRPr>
            </a:p>
          </p:txBody>
        </p:sp>
        <p:sp>
          <p:nvSpPr>
            <p:cNvPr id="97" name="Freeform 384"/>
            <p:cNvSpPr>
              <a:spLocks/>
            </p:cNvSpPr>
            <p:nvPr/>
          </p:nvSpPr>
          <p:spPr bwMode="auto">
            <a:xfrm>
              <a:off x="7466013" y="1892588"/>
              <a:ext cx="371475" cy="231775"/>
            </a:xfrm>
            <a:custGeom>
              <a:avLst/>
              <a:gdLst>
                <a:gd name="T0" fmla="*/ 234 w 234"/>
                <a:gd name="T1" fmla="*/ 122 h 146"/>
                <a:gd name="T2" fmla="*/ 234 w 234"/>
                <a:gd name="T3" fmla="*/ 146 h 146"/>
                <a:gd name="T4" fmla="*/ 116 w 234"/>
                <a:gd name="T5" fmla="*/ 24 h 146"/>
                <a:gd name="T6" fmla="*/ 0 w 234"/>
                <a:gd name="T7" fmla="*/ 146 h 146"/>
                <a:gd name="T8" fmla="*/ 0 w 234"/>
                <a:gd name="T9" fmla="*/ 122 h 146"/>
                <a:gd name="T10" fmla="*/ 116 w 234"/>
                <a:gd name="T11" fmla="*/ 0 h 146"/>
                <a:gd name="T12" fmla="*/ 234 w 234"/>
                <a:gd name="T13" fmla="*/ 122 h 146"/>
              </a:gdLst>
              <a:ahLst/>
              <a:cxnLst>
                <a:cxn ang="0">
                  <a:pos x="T0" y="T1"/>
                </a:cxn>
                <a:cxn ang="0">
                  <a:pos x="T2" y="T3"/>
                </a:cxn>
                <a:cxn ang="0">
                  <a:pos x="T4" y="T5"/>
                </a:cxn>
                <a:cxn ang="0">
                  <a:pos x="T6" y="T7"/>
                </a:cxn>
                <a:cxn ang="0">
                  <a:pos x="T8" y="T9"/>
                </a:cxn>
                <a:cxn ang="0">
                  <a:pos x="T10" y="T11"/>
                </a:cxn>
                <a:cxn ang="0">
                  <a:pos x="T12" y="T13"/>
                </a:cxn>
              </a:cxnLst>
              <a:rect l="0" t="0" r="r" b="b"/>
              <a:pathLst>
                <a:path w="234" h="146">
                  <a:moveTo>
                    <a:pt x="234" y="122"/>
                  </a:moveTo>
                  <a:lnTo>
                    <a:pt x="234" y="146"/>
                  </a:lnTo>
                  <a:lnTo>
                    <a:pt x="116" y="24"/>
                  </a:lnTo>
                  <a:lnTo>
                    <a:pt x="0" y="146"/>
                  </a:lnTo>
                  <a:lnTo>
                    <a:pt x="0" y="122"/>
                  </a:lnTo>
                  <a:lnTo>
                    <a:pt x="116" y="0"/>
                  </a:lnTo>
                  <a:lnTo>
                    <a:pt x="234" y="122"/>
                  </a:lnTo>
                  <a:close/>
                </a:path>
              </a:pathLst>
            </a:custGeom>
            <a:solidFill>
              <a:schemeClr val="accent4"/>
            </a:solidFill>
            <a:ln>
              <a:noFill/>
            </a:ln>
          </p:spPr>
          <p:txBody>
            <a:bodyPr vert="horz" wrap="square" lIns="79200" tIns="39600" rIns="79200" bIns="39600" numCol="1" anchor="t" anchorCtr="0" compatLnSpc="1">
              <a:prstTxWarp prst="textNoShape">
                <a:avLst/>
              </a:prstTxWarp>
            </a:bodyPr>
            <a:lstStyle/>
            <a:p>
              <a:endParaRPr lang="en-US" sz="1559">
                <a:solidFill>
                  <a:schemeClr val="bg1"/>
                </a:solidFill>
                <a:latin typeface="+mn-ea"/>
                <a:cs typeface="+mn-ea"/>
              </a:endParaRPr>
            </a:p>
          </p:txBody>
        </p:sp>
        <p:sp>
          <p:nvSpPr>
            <p:cNvPr id="98" name="TextBox 119"/>
            <p:cNvSpPr txBox="1">
              <a:spLocks/>
            </p:cNvSpPr>
            <p:nvPr/>
          </p:nvSpPr>
          <p:spPr>
            <a:xfrm>
              <a:off x="6767513" y="2926204"/>
              <a:ext cx="1765300" cy="213204"/>
            </a:xfrm>
            <a:prstGeom prst="rect">
              <a:avLst/>
            </a:prstGeom>
            <a:noFill/>
          </p:spPr>
          <p:txBody>
            <a:bodyPr wrap="square" lIns="0" tIns="0" rIns="0" bIns="0" rtlCol="0">
              <a:spAutoFit/>
            </a:bodyPr>
            <a:lstStyle/>
            <a:p>
              <a:pPr algn="ctr"/>
              <a:r>
                <a:rPr lang="zh-CN" altLang="en-US" sz="1200" dirty="0" smtClean="0">
                  <a:solidFill>
                    <a:schemeClr val="bg1"/>
                  </a:solidFill>
                  <a:latin typeface="+mn-ea"/>
                  <a:cs typeface="+mn-ea"/>
                </a:rPr>
                <a:t>编辑</a:t>
              </a:r>
              <a:r>
                <a:rPr lang="zh-CN" altLang="en-US" sz="1200" dirty="0">
                  <a:solidFill>
                    <a:schemeClr val="bg1"/>
                  </a:solidFill>
                  <a:latin typeface="+mn-ea"/>
                  <a:cs typeface="+mn-ea"/>
                </a:rPr>
                <a:t>标题</a:t>
              </a:r>
            </a:p>
          </p:txBody>
        </p:sp>
        <p:sp>
          <p:nvSpPr>
            <p:cNvPr id="99" name="Freeform 189"/>
            <p:cNvSpPr>
              <a:spLocks noEditPoints="1"/>
            </p:cNvSpPr>
            <p:nvPr/>
          </p:nvSpPr>
          <p:spPr bwMode="auto">
            <a:xfrm>
              <a:off x="7486651" y="2477006"/>
              <a:ext cx="327025" cy="323850"/>
            </a:xfrm>
            <a:custGeom>
              <a:avLst/>
              <a:gdLst>
                <a:gd name="T0" fmla="*/ 36 w 103"/>
                <a:gd name="T1" fmla="*/ 61 h 102"/>
                <a:gd name="T2" fmla="*/ 67 w 103"/>
                <a:gd name="T3" fmla="*/ 61 h 102"/>
                <a:gd name="T4" fmla="*/ 74 w 103"/>
                <a:gd name="T5" fmla="*/ 57 h 102"/>
                <a:gd name="T6" fmla="*/ 29 w 103"/>
                <a:gd name="T7" fmla="*/ 57 h 102"/>
                <a:gd name="T8" fmla="*/ 36 w 103"/>
                <a:gd name="T9" fmla="*/ 61 h 102"/>
                <a:gd name="T10" fmla="*/ 50 w 103"/>
                <a:gd name="T11" fmla="*/ 71 h 102"/>
                <a:gd name="T12" fmla="*/ 52 w 103"/>
                <a:gd name="T13" fmla="*/ 71 h 102"/>
                <a:gd name="T14" fmla="*/ 59 w 103"/>
                <a:gd name="T15" fmla="*/ 66 h 102"/>
                <a:gd name="T16" fmla="*/ 43 w 103"/>
                <a:gd name="T17" fmla="*/ 66 h 102"/>
                <a:gd name="T18" fmla="*/ 50 w 103"/>
                <a:gd name="T19" fmla="*/ 71 h 102"/>
                <a:gd name="T20" fmla="*/ 21 w 103"/>
                <a:gd name="T21" fmla="*/ 51 h 102"/>
                <a:gd name="T22" fmla="*/ 22 w 103"/>
                <a:gd name="T23" fmla="*/ 52 h 102"/>
                <a:gd name="T24" fmla="*/ 81 w 103"/>
                <a:gd name="T25" fmla="*/ 52 h 102"/>
                <a:gd name="T26" fmla="*/ 82 w 103"/>
                <a:gd name="T27" fmla="*/ 51 h 102"/>
                <a:gd name="T28" fmla="*/ 82 w 103"/>
                <a:gd name="T29" fmla="*/ 47 h 102"/>
                <a:gd name="T30" fmla="*/ 21 w 103"/>
                <a:gd name="T31" fmla="*/ 47 h 102"/>
                <a:gd name="T32" fmla="*/ 21 w 103"/>
                <a:gd name="T33" fmla="*/ 51 h 102"/>
                <a:gd name="T34" fmla="*/ 100 w 103"/>
                <a:gd name="T35" fmla="*/ 32 h 102"/>
                <a:gd name="T36" fmla="*/ 55 w 103"/>
                <a:gd name="T37" fmla="*/ 2 h 102"/>
                <a:gd name="T38" fmla="*/ 48 w 103"/>
                <a:gd name="T39" fmla="*/ 2 h 102"/>
                <a:gd name="T40" fmla="*/ 3 w 103"/>
                <a:gd name="T41" fmla="*/ 32 h 102"/>
                <a:gd name="T42" fmla="*/ 0 w 103"/>
                <a:gd name="T43" fmla="*/ 38 h 102"/>
                <a:gd name="T44" fmla="*/ 0 w 103"/>
                <a:gd name="T45" fmla="*/ 96 h 102"/>
                <a:gd name="T46" fmla="*/ 6 w 103"/>
                <a:gd name="T47" fmla="*/ 102 h 102"/>
                <a:gd name="T48" fmla="*/ 96 w 103"/>
                <a:gd name="T49" fmla="*/ 102 h 102"/>
                <a:gd name="T50" fmla="*/ 103 w 103"/>
                <a:gd name="T51" fmla="*/ 96 h 102"/>
                <a:gd name="T52" fmla="*/ 103 w 103"/>
                <a:gd name="T53" fmla="*/ 38 h 102"/>
                <a:gd name="T54" fmla="*/ 100 w 103"/>
                <a:gd name="T55" fmla="*/ 32 h 102"/>
                <a:gd name="T56" fmla="*/ 96 w 103"/>
                <a:gd name="T57" fmla="*/ 47 h 102"/>
                <a:gd name="T58" fmla="*/ 51 w 103"/>
                <a:gd name="T59" fmla="*/ 77 h 102"/>
                <a:gd name="T60" fmla="*/ 6 w 103"/>
                <a:gd name="T61" fmla="*/ 47 h 102"/>
                <a:gd name="T62" fmla="*/ 6 w 103"/>
                <a:gd name="T63" fmla="*/ 41 h 102"/>
                <a:gd name="T64" fmla="*/ 10 w 103"/>
                <a:gd name="T65" fmla="*/ 37 h 102"/>
                <a:gd name="T66" fmla="*/ 93 w 103"/>
                <a:gd name="T67" fmla="*/ 37 h 102"/>
                <a:gd name="T68" fmla="*/ 96 w 103"/>
                <a:gd name="T69" fmla="*/ 41 h 102"/>
                <a:gd name="T70" fmla="*/ 96 w 103"/>
                <a:gd name="T71" fmla="*/ 4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 h="102">
                  <a:moveTo>
                    <a:pt x="36" y="61"/>
                  </a:moveTo>
                  <a:cubicBezTo>
                    <a:pt x="67" y="61"/>
                    <a:pt x="67" y="61"/>
                    <a:pt x="67" y="61"/>
                  </a:cubicBezTo>
                  <a:cubicBezTo>
                    <a:pt x="74" y="57"/>
                    <a:pt x="74" y="57"/>
                    <a:pt x="74" y="57"/>
                  </a:cubicBezTo>
                  <a:cubicBezTo>
                    <a:pt x="29" y="57"/>
                    <a:pt x="29" y="57"/>
                    <a:pt x="29" y="57"/>
                  </a:cubicBezTo>
                  <a:lnTo>
                    <a:pt x="36" y="61"/>
                  </a:lnTo>
                  <a:close/>
                  <a:moveTo>
                    <a:pt x="50" y="71"/>
                  </a:moveTo>
                  <a:cubicBezTo>
                    <a:pt x="52" y="71"/>
                    <a:pt x="52" y="71"/>
                    <a:pt x="52" y="71"/>
                  </a:cubicBezTo>
                  <a:cubicBezTo>
                    <a:pt x="59" y="66"/>
                    <a:pt x="59" y="66"/>
                    <a:pt x="59" y="66"/>
                  </a:cubicBezTo>
                  <a:cubicBezTo>
                    <a:pt x="43" y="66"/>
                    <a:pt x="43" y="66"/>
                    <a:pt x="43" y="66"/>
                  </a:cubicBezTo>
                  <a:lnTo>
                    <a:pt x="50" y="71"/>
                  </a:lnTo>
                  <a:close/>
                  <a:moveTo>
                    <a:pt x="21" y="51"/>
                  </a:moveTo>
                  <a:cubicBezTo>
                    <a:pt x="22" y="52"/>
                    <a:pt x="22" y="52"/>
                    <a:pt x="22" y="52"/>
                  </a:cubicBezTo>
                  <a:cubicBezTo>
                    <a:pt x="81" y="52"/>
                    <a:pt x="81" y="52"/>
                    <a:pt x="81" y="52"/>
                  </a:cubicBezTo>
                  <a:cubicBezTo>
                    <a:pt x="82" y="51"/>
                    <a:pt x="82" y="51"/>
                    <a:pt x="82" y="51"/>
                  </a:cubicBezTo>
                  <a:cubicBezTo>
                    <a:pt x="82" y="47"/>
                    <a:pt x="82" y="47"/>
                    <a:pt x="82" y="47"/>
                  </a:cubicBezTo>
                  <a:cubicBezTo>
                    <a:pt x="21" y="47"/>
                    <a:pt x="21" y="47"/>
                    <a:pt x="21" y="47"/>
                  </a:cubicBezTo>
                  <a:lnTo>
                    <a:pt x="21" y="51"/>
                  </a:lnTo>
                  <a:close/>
                  <a:moveTo>
                    <a:pt x="100" y="32"/>
                  </a:moveTo>
                  <a:cubicBezTo>
                    <a:pt x="55" y="2"/>
                    <a:pt x="55" y="2"/>
                    <a:pt x="55" y="2"/>
                  </a:cubicBezTo>
                  <a:cubicBezTo>
                    <a:pt x="53" y="0"/>
                    <a:pt x="50" y="0"/>
                    <a:pt x="48" y="2"/>
                  </a:cubicBezTo>
                  <a:cubicBezTo>
                    <a:pt x="3" y="32"/>
                    <a:pt x="3" y="32"/>
                    <a:pt x="3" y="32"/>
                  </a:cubicBezTo>
                  <a:cubicBezTo>
                    <a:pt x="1" y="34"/>
                    <a:pt x="0" y="36"/>
                    <a:pt x="0" y="38"/>
                  </a:cubicBezTo>
                  <a:cubicBezTo>
                    <a:pt x="0" y="96"/>
                    <a:pt x="0" y="96"/>
                    <a:pt x="0" y="96"/>
                  </a:cubicBezTo>
                  <a:cubicBezTo>
                    <a:pt x="0" y="100"/>
                    <a:pt x="3" y="102"/>
                    <a:pt x="6" y="102"/>
                  </a:cubicBezTo>
                  <a:cubicBezTo>
                    <a:pt x="96" y="102"/>
                    <a:pt x="96" y="102"/>
                    <a:pt x="96" y="102"/>
                  </a:cubicBezTo>
                  <a:cubicBezTo>
                    <a:pt x="100" y="102"/>
                    <a:pt x="103" y="100"/>
                    <a:pt x="103" y="96"/>
                  </a:cubicBezTo>
                  <a:cubicBezTo>
                    <a:pt x="103" y="38"/>
                    <a:pt x="103" y="38"/>
                    <a:pt x="103" y="38"/>
                  </a:cubicBezTo>
                  <a:cubicBezTo>
                    <a:pt x="103" y="36"/>
                    <a:pt x="102" y="34"/>
                    <a:pt x="100" y="32"/>
                  </a:cubicBezTo>
                  <a:close/>
                  <a:moveTo>
                    <a:pt x="96" y="47"/>
                  </a:moveTo>
                  <a:cubicBezTo>
                    <a:pt x="51" y="77"/>
                    <a:pt x="51" y="77"/>
                    <a:pt x="51" y="77"/>
                  </a:cubicBezTo>
                  <a:cubicBezTo>
                    <a:pt x="6" y="47"/>
                    <a:pt x="6" y="47"/>
                    <a:pt x="6" y="47"/>
                  </a:cubicBezTo>
                  <a:cubicBezTo>
                    <a:pt x="6" y="41"/>
                    <a:pt x="6" y="41"/>
                    <a:pt x="6" y="41"/>
                  </a:cubicBezTo>
                  <a:cubicBezTo>
                    <a:pt x="6" y="39"/>
                    <a:pt x="8" y="37"/>
                    <a:pt x="10" y="37"/>
                  </a:cubicBezTo>
                  <a:cubicBezTo>
                    <a:pt x="93" y="37"/>
                    <a:pt x="93" y="37"/>
                    <a:pt x="93" y="37"/>
                  </a:cubicBezTo>
                  <a:cubicBezTo>
                    <a:pt x="95" y="37"/>
                    <a:pt x="96" y="39"/>
                    <a:pt x="96" y="41"/>
                  </a:cubicBezTo>
                  <a:lnTo>
                    <a:pt x="96" y="47"/>
                  </a:lnTo>
                  <a:close/>
                </a:path>
              </a:pathLst>
            </a:custGeom>
            <a:solidFill>
              <a:schemeClr val="bg1"/>
            </a:solidFill>
            <a:ln>
              <a:noFill/>
            </a:ln>
          </p:spPr>
          <p:txBody>
            <a:bodyPr vert="horz" wrap="square" lIns="79200" tIns="39600" rIns="79200" bIns="39600" numCol="1" anchor="t" anchorCtr="0" compatLnSpc="1">
              <a:prstTxWarp prst="textNoShape">
                <a:avLst/>
              </a:prstTxWarp>
            </a:bodyPr>
            <a:lstStyle/>
            <a:p>
              <a:endParaRPr lang="en-US" sz="1559">
                <a:solidFill>
                  <a:schemeClr val="bg1"/>
                </a:solidFill>
                <a:latin typeface="+mn-ea"/>
                <a:cs typeface="+mn-ea"/>
              </a:endParaRPr>
            </a:p>
          </p:txBody>
        </p:sp>
      </p:grpSp>
    </p:spTree>
    <p:custDataLst>
      <p:tags r:id="rId1"/>
    </p:custDataLst>
    <p:extLst>
      <p:ext uri="{BB962C8B-B14F-4D97-AF65-F5344CB8AC3E}">
        <p14:creationId xmlns:p14="http://schemas.microsoft.com/office/powerpoint/2010/main" val="2405091529"/>
      </p:ext>
    </p:extLst>
  </p:cSld>
  <p:clrMapOvr>
    <a:masterClrMapping/>
  </p:clrMapOvr>
  <mc:AlternateContent xmlns:mc="http://schemas.openxmlformats.org/markup-compatibility/2006" xmlns:p14="http://schemas.microsoft.com/office/powerpoint/2010/main">
    <mc:Choice Requires="p14">
      <p:transition spd="slow" p14:dur="800" advTm="5000">
        <p14:flythrough/>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ppt_x"/>
                                          </p:val>
                                        </p:tav>
                                        <p:tav tm="100000">
                                          <p:val>
                                            <p:strVal val="#ppt_x"/>
                                          </p:val>
                                        </p:tav>
                                      </p:tavLst>
                                    </p:anim>
                                    <p:anim calcmode="lin" valueType="num">
                                      <p:cBhvr additive="base">
                                        <p:cTn id="8" dur="500" fill="hold"/>
                                        <p:tgtEl>
                                          <p:spTgt spid="4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ppt_x"/>
                                          </p:val>
                                        </p:tav>
                                        <p:tav tm="100000">
                                          <p:val>
                                            <p:strVal val="#ppt_x"/>
                                          </p:val>
                                        </p:tav>
                                      </p:tavLst>
                                    </p:anim>
                                    <p:anim calcmode="lin" valueType="num">
                                      <p:cBhvr additive="base">
                                        <p:cTn id="12" dur="500" fill="hold"/>
                                        <p:tgtEl>
                                          <p:spTgt spid="4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fill="hold"/>
                                        <p:tgtEl>
                                          <p:spTgt spid="44"/>
                                        </p:tgtEl>
                                        <p:attrNameLst>
                                          <p:attrName>ppt_x</p:attrName>
                                        </p:attrNameLst>
                                      </p:cBhvr>
                                      <p:tavLst>
                                        <p:tav tm="0">
                                          <p:val>
                                            <p:strVal val="#ppt_x"/>
                                          </p:val>
                                        </p:tav>
                                        <p:tav tm="100000">
                                          <p:val>
                                            <p:strVal val="#ppt_x"/>
                                          </p:val>
                                        </p:tav>
                                      </p:tavLst>
                                    </p:anim>
                                    <p:anim calcmode="lin" valueType="num">
                                      <p:cBhvr additive="base">
                                        <p:cTn id="16" dur="500" fill="hold"/>
                                        <p:tgtEl>
                                          <p:spTgt spid="4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additive="base">
                                        <p:cTn id="19" dur="500" fill="hold"/>
                                        <p:tgtEl>
                                          <p:spTgt spid="45"/>
                                        </p:tgtEl>
                                        <p:attrNameLst>
                                          <p:attrName>ppt_x</p:attrName>
                                        </p:attrNameLst>
                                      </p:cBhvr>
                                      <p:tavLst>
                                        <p:tav tm="0">
                                          <p:val>
                                            <p:strVal val="#ppt_x"/>
                                          </p:val>
                                        </p:tav>
                                        <p:tav tm="100000">
                                          <p:val>
                                            <p:strVal val="#ppt_x"/>
                                          </p:val>
                                        </p:tav>
                                      </p:tavLst>
                                    </p:anim>
                                    <p:anim calcmode="lin" valueType="num">
                                      <p:cBhvr additive="base">
                                        <p:cTn id="20"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0"/>
                                        </p:tgtEl>
                                        <p:attrNameLst>
                                          <p:attrName>style.visibility</p:attrName>
                                        </p:attrNameLst>
                                      </p:cBhvr>
                                      <p:to>
                                        <p:strVal val="visible"/>
                                      </p:to>
                                    </p:set>
                                    <p:anim calcmode="lin" valueType="num">
                                      <p:cBhvr additive="base">
                                        <p:cTn id="25" dur="500" fill="hold"/>
                                        <p:tgtEl>
                                          <p:spTgt spid="70"/>
                                        </p:tgtEl>
                                        <p:attrNameLst>
                                          <p:attrName>ppt_x</p:attrName>
                                        </p:attrNameLst>
                                      </p:cBhvr>
                                      <p:tavLst>
                                        <p:tav tm="0">
                                          <p:val>
                                            <p:strVal val="#ppt_x"/>
                                          </p:val>
                                        </p:tav>
                                        <p:tav tm="100000">
                                          <p:val>
                                            <p:strVal val="#ppt_x"/>
                                          </p:val>
                                        </p:tav>
                                      </p:tavLst>
                                    </p:anim>
                                    <p:anim calcmode="lin" valueType="num">
                                      <p:cBhvr additive="base">
                                        <p:cTn id="26" dur="500" fill="hold"/>
                                        <p:tgtEl>
                                          <p:spTgt spid="70"/>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71"/>
                                        </p:tgtEl>
                                        <p:attrNameLst>
                                          <p:attrName>style.visibility</p:attrName>
                                        </p:attrNameLst>
                                      </p:cBhvr>
                                      <p:to>
                                        <p:strVal val="visible"/>
                                      </p:to>
                                    </p:set>
                                    <p:anim calcmode="lin" valueType="num">
                                      <p:cBhvr additive="base">
                                        <p:cTn id="29" dur="500" fill="hold"/>
                                        <p:tgtEl>
                                          <p:spTgt spid="71"/>
                                        </p:tgtEl>
                                        <p:attrNameLst>
                                          <p:attrName>ppt_x</p:attrName>
                                        </p:attrNameLst>
                                      </p:cBhvr>
                                      <p:tavLst>
                                        <p:tav tm="0">
                                          <p:val>
                                            <p:strVal val="#ppt_x"/>
                                          </p:val>
                                        </p:tav>
                                        <p:tav tm="100000">
                                          <p:val>
                                            <p:strVal val="#ppt_x"/>
                                          </p:val>
                                        </p:tav>
                                      </p:tavLst>
                                    </p:anim>
                                    <p:anim calcmode="lin" valueType="num">
                                      <p:cBhvr additive="base">
                                        <p:cTn id="30" dur="500" fill="hold"/>
                                        <p:tgtEl>
                                          <p:spTgt spid="7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 calcmode="lin" valueType="num">
                                      <p:cBhvr additive="base">
                                        <p:cTn id="33" dur="500" fill="hold"/>
                                        <p:tgtEl>
                                          <p:spTgt spid="72"/>
                                        </p:tgtEl>
                                        <p:attrNameLst>
                                          <p:attrName>ppt_x</p:attrName>
                                        </p:attrNameLst>
                                      </p:cBhvr>
                                      <p:tavLst>
                                        <p:tav tm="0">
                                          <p:val>
                                            <p:strVal val="#ppt_x"/>
                                          </p:val>
                                        </p:tav>
                                        <p:tav tm="100000">
                                          <p:val>
                                            <p:strVal val="#ppt_x"/>
                                          </p:val>
                                        </p:tav>
                                      </p:tavLst>
                                    </p:anim>
                                    <p:anim calcmode="lin" valueType="num">
                                      <p:cBhvr additive="base">
                                        <p:cTn id="34" dur="500" fill="hold"/>
                                        <p:tgtEl>
                                          <p:spTgt spid="72"/>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80"/>
                                        </p:tgtEl>
                                        <p:attrNameLst>
                                          <p:attrName>style.visibility</p:attrName>
                                        </p:attrNameLst>
                                      </p:cBhvr>
                                      <p:to>
                                        <p:strVal val="visible"/>
                                      </p:to>
                                    </p:set>
                                    <p:anim calcmode="lin" valueType="num">
                                      <p:cBhvr additive="base">
                                        <p:cTn id="37" dur="500" fill="hold"/>
                                        <p:tgtEl>
                                          <p:spTgt spid="80"/>
                                        </p:tgtEl>
                                        <p:attrNameLst>
                                          <p:attrName>ppt_x</p:attrName>
                                        </p:attrNameLst>
                                      </p:cBhvr>
                                      <p:tavLst>
                                        <p:tav tm="0">
                                          <p:val>
                                            <p:strVal val="#ppt_x"/>
                                          </p:val>
                                        </p:tav>
                                        <p:tav tm="100000">
                                          <p:val>
                                            <p:strVal val="#ppt_x"/>
                                          </p:val>
                                        </p:tav>
                                      </p:tavLst>
                                    </p:anim>
                                    <p:anim calcmode="lin" valueType="num">
                                      <p:cBhvr additive="base">
                                        <p:cTn id="38" dur="500" fill="hold"/>
                                        <p:tgtEl>
                                          <p:spTgt spid="8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3"/>
                                        </p:tgtEl>
                                        <p:attrNameLst>
                                          <p:attrName>style.visibility</p:attrName>
                                        </p:attrNameLst>
                                      </p:cBhvr>
                                      <p:to>
                                        <p:strVal val="visible"/>
                                      </p:to>
                                    </p:set>
                                    <p:anim calcmode="lin" valueType="num">
                                      <p:cBhvr additive="base">
                                        <p:cTn id="43" dur="500" fill="hold"/>
                                        <p:tgtEl>
                                          <p:spTgt spid="73"/>
                                        </p:tgtEl>
                                        <p:attrNameLst>
                                          <p:attrName>ppt_x</p:attrName>
                                        </p:attrNameLst>
                                      </p:cBhvr>
                                      <p:tavLst>
                                        <p:tav tm="0">
                                          <p:val>
                                            <p:strVal val="#ppt_x"/>
                                          </p:val>
                                        </p:tav>
                                        <p:tav tm="100000">
                                          <p:val>
                                            <p:strVal val="#ppt_x"/>
                                          </p:val>
                                        </p:tav>
                                      </p:tavLst>
                                    </p:anim>
                                    <p:anim calcmode="lin" valueType="num">
                                      <p:cBhvr additive="base">
                                        <p:cTn id="44" dur="500" fill="hold"/>
                                        <p:tgtEl>
                                          <p:spTgt spid="73"/>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74"/>
                                        </p:tgtEl>
                                        <p:attrNameLst>
                                          <p:attrName>style.visibility</p:attrName>
                                        </p:attrNameLst>
                                      </p:cBhvr>
                                      <p:to>
                                        <p:strVal val="visible"/>
                                      </p:to>
                                    </p:set>
                                    <p:anim calcmode="lin" valueType="num">
                                      <p:cBhvr additive="base">
                                        <p:cTn id="47" dur="500" fill="hold"/>
                                        <p:tgtEl>
                                          <p:spTgt spid="74"/>
                                        </p:tgtEl>
                                        <p:attrNameLst>
                                          <p:attrName>ppt_x</p:attrName>
                                        </p:attrNameLst>
                                      </p:cBhvr>
                                      <p:tavLst>
                                        <p:tav tm="0">
                                          <p:val>
                                            <p:strVal val="#ppt_x"/>
                                          </p:val>
                                        </p:tav>
                                        <p:tav tm="100000">
                                          <p:val>
                                            <p:strVal val="#ppt_x"/>
                                          </p:val>
                                        </p:tav>
                                      </p:tavLst>
                                    </p:anim>
                                    <p:anim calcmode="lin" valueType="num">
                                      <p:cBhvr additive="base">
                                        <p:cTn id="48" dur="500" fill="hold"/>
                                        <p:tgtEl>
                                          <p:spTgt spid="7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75"/>
                                        </p:tgtEl>
                                        <p:attrNameLst>
                                          <p:attrName>style.visibility</p:attrName>
                                        </p:attrNameLst>
                                      </p:cBhvr>
                                      <p:to>
                                        <p:strVal val="visible"/>
                                      </p:to>
                                    </p:set>
                                    <p:anim calcmode="lin" valueType="num">
                                      <p:cBhvr additive="base">
                                        <p:cTn id="51" dur="500" fill="hold"/>
                                        <p:tgtEl>
                                          <p:spTgt spid="75"/>
                                        </p:tgtEl>
                                        <p:attrNameLst>
                                          <p:attrName>ppt_x</p:attrName>
                                        </p:attrNameLst>
                                      </p:cBhvr>
                                      <p:tavLst>
                                        <p:tav tm="0">
                                          <p:val>
                                            <p:strVal val="#ppt_x"/>
                                          </p:val>
                                        </p:tav>
                                        <p:tav tm="100000">
                                          <p:val>
                                            <p:strVal val="#ppt_x"/>
                                          </p:val>
                                        </p:tav>
                                      </p:tavLst>
                                    </p:anim>
                                    <p:anim calcmode="lin" valueType="num">
                                      <p:cBhvr additive="base">
                                        <p:cTn id="52" dur="500" fill="hold"/>
                                        <p:tgtEl>
                                          <p:spTgt spid="75"/>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87"/>
                                        </p:tgtEl>
                                        <p:attrNameLst>
                                          <p:attrName>style.visibility</p:attrName>
                                        </p:attrNameLst>
                                      </p:cBhvr>
                                      <p:to>
                                        <p:strVal val="visible"/>
                                      </p:to>
                                    </p:set>
                                    <p:anim calcmode="lin" valueType="num">
                                      <p:cBhvr additive="base">
                                        <p:cTn id="55" dur="500" fill="hold"/>
                                        <p:tgtEl>
                                          <p:spTgt spid="87"/>
                                        </p:tgtEl>
                                        <p:attrNameLst>
                                          <p:attrName>ppt_x</p:attrName>
                                        </p:attrNameLst>
                                      </p:cBhvr>
                                      <p:tavLst>
                                        <p:tav tm="0">
                                          <p:val>
                                            <p:strVal val="#ppt_x"/>
                                          </p:val>
                                        </p:tav>
                                        <p:tav tm="100000">
                                          <p:val>
                                            <p:strVal val="#ppt_x"/>
                                          </p:val>
                                        </p:tav>
                                      </p:tavLst>
                                    </p:anim>
                                    <p:anim calcmode="lin" valueType="num">
                                      <p:cBhvr additive="base">
                                        <p:cTn id="56" dur="500" fill="hold"/>
                                        <p:tgtEl>
                                          <p:spTgt spid="87"/>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76"/>
                                        </p:tgtEl>
                                        <p:attrNameLst>
                                          <p:attrName>style.visibility</p:attrName>
                                        </p:attrNameLst>
                                      </p:cBhvr>
                                      <p:to>
                                        <p:strVal val="visible"/>
                                      </p:to>
                                    </p:set>
                                    <p:anim calcmode="lin" valueType="num">
                                      <p:cBhvr additive="base">
                                        <p:cTn id="61" dur="500" fill="hold"/>
                                        <p:tgtEl>
                                          <p:spTgt spid="76"/>
                                        </p:tgtEl>
                                        <p:attrNameLst>
                                          <p:attrName>ppt_x</p:attrName>
                                        </p:attrNameLst>
                                      </p:cBhvr>
                                      <p:tavLst>
                                        <p:tav tm="0">
                                          <p:val>
                                            <p:strVal val="#ppt_x"/>
                                          </p:val>
                                        </p:tav>
                                        <p:tav tm="100000">
                                          <p:val>
                                            <p:strVal val="#ppt_x"/>
                                          </p:val>
                                        </p:tav>
                                      </p:tavLst>
                                    </p:anim>
                                    <p:anim calcmode="lin" valueType="num">
                                      <p:cBhvr additive="base">
                                        <p:cTn id="62" dur="500" fill="hold"/>
                                        <p:tgtEl>
                                          <p:spTgt spid="76"/>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77"/>
                                        </p:tgtEl>
                                        <p:attrNameLst>
                                          <p:attrName>style.visibility</p:attrName>
                                        </p:attrNameLst>
                                      </p:cBhvr>
                                      <p:to>
                                        <p:strVal val="visible"/>
                                      </p:to>
                                    </p:set>
                                    <p:anim calcmode="lin" valueType="num">
                                      <p:cBhvr additive="base">
                                        <p:cTn id="65" dur="500" fill="hold"/>
                                        <p:tgtEl>
                                          <p:spTgt spid="77"/>
                                        </p:tgtEl>
                                        <p:attrNameLst>
                                          <p:attrName>ppt_x</p:attrName>
                                        </p:attrNameLst>
                                      </p:cBhvr>
                                      <p:tavLst>
                                        <p:tav tm="0">
                                          <p:val>
                                            <p:strVal val="#ppt_x"/>
                                          </p:val>
                                        </p:tav>
                                        <p:tav tm="100000">
                                          <p:val>
                                            <p:strVal val="#ppt_x"/>
                                          </p:val>
                                        </p:tav>
                                      </p:tavLst>
                                    </p:anim>
                                    <p:anim calcmode="lin" valueType="num">
                                      <p:cBhvr additive="base">
                                        <p:cTn id="66" dur="500" fill="hold"/>
                                        <p:tgtEl>
                                          <p:spTgt spid="77"/>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78"/>
                                        </p:tgtEl>
                                        <p:attrNameLst>
                                          <p:attrName>style.visibility</p:attrName>
                                        </p:attrNameLst>
                                      </p:cBhvr>
                                      <p:to>
                                        <p:strVal val="visible"/>
                                      </p:to>
                                    </p:set>
                                    <p:anim calcmode="lin" valueType="num">
                                      <p:cBhvr additive="base">
                                        <p:cTn id="69" dur="500" fill="hold"/>
                                        <p:tgtEl>
                                          <p:spTgt spid="78"/>
                                        </p:tgtEl>
                                        <p:attrNameLst>
                                          <p:attrName>ppt_x</p:attrName>
                                        </p:attrNameLst>
                                      </p:cBhvr>
                                      <p:tavLst>
                                        <p:tav tm="0">
                                          <p:val>
                                            <p:strVal val="#ppt_x"/>
                                          </p:val>
                                        </p:tav>
                                        <p:tav tm="100000">
                                          <p:val>
                                            <p:strVal val="#ppt_x"/>
                                          </p:val>
                                        </p:tav>
                                      </p:tavLst>
                                    </p:anim>
                                    <p:anim calcmode="lin" valueType="num">
                                      <p:cBhvr additive="base">
                                        <p:cTn id="70" dur="500" fill="hold"/>
                                        <p:tgtEl>
                                          <p:spTgt spid="78"/>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79"/>
                                        </p:tgtEl>
                                        <p:attrNameLst>
                                          <p:attrName>style.visibility</p:attrName>
                                        </p:attrNameLst>
                                      </p:cBhvr>
                                      <p:to>
                                        <p:strVal val="visible"/>
                                      </p:to>
                                    </p:set>
                                    <p:anim calcmode="lin" valueType="num">
                                      <p:cBhvr additive="base">
                                        <p:cTn id="73" dur="500" fill="hold"/>
                                        <p:tgtEl>
                                          <p:spTgt spid="79"/>
                                        </p:tgtEl>
                                        <p:attrNameLst>
                                          <p:attrName>ppt_x</p:attrName>
                                        </p:attrNameLst>
                                      </p:cBhvr>
                                      <p:tavLst>
                                        <p:tav tm="0">
                                          <p:val>
                                            <p:strVal val="#ppt_x"/>
                                          </p:val>
                                        </p:tav>
                                        <p:tav tm="100000">
                                          <p:val>
                                            <p:strVal val="#ppt_x"/>
                                          </p:val>
                                        </p:tav>
                                      </p:tavLst>
                                    </p:anim>
                                    <p:anim calcmode="lin" valueType="num">
                                      <p:cBhvr additive="base">
                                        <p:cTn id="74" dur="500" fill="hold"/>
                                        <p:tgtEl>
                                          <p:spTgt spid="79"/>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94"/>
                                        </p:tgtEl>
                                        <p:attrNameLst>
                                          <p:attrName>style.visibility</p:attrName>
                                        </p:attrNameLst>
                                      </p:cBhvr>
                                      <p:to>
                                        <p:strVal val="visible"/>
                                      </p:to>
                                    </p:set>
                                    <p:anim calcmode="lin" valueType="num">
                                      <p:cBhvr additive="base">
                                        <p:cTn id="77" dur="500" fill="hold"/>
                                        <p:tgtEl>
                                          <p:spTgt spid="94"/>
                                        </p:tgtEl>
                                        <p:attrNameLst>
                                          <p:attrName>ppt_x</p:attrName>
                                        </p:attrNameLst>
                                      </p:cBhvr>
                                      <p:tavLst>
                                        <p:tav tm="0">
                                          <p:val>
                                            <p:strVal val="#ppt_x"/>
                                          </p:val>
                                        </p:tav>
                                        <p:tav tm="100000">
                                          <p:val>
                                            <p:strVal val="#ppt_x"/>
                                          </p:val>
                                        </p:tav>
                                      </p:tavLst>
                                    </p:anim>
                                    <p:anim calcmode="lin" valueType="num">
                                      <p:cBhvr additive="base">
                                        <p:cTn id="78" dur="500" fill="hold"/>
                                        <p:tgtEl>
                                          <p:spTgt spid="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4" grpId="0"/>
      <p:bldP spid="70" grpId="0"/>
      <p:bldP spid="72" grpId="0"/>
      <p:bldP spid="73" grpId="0"/>
      <p:bldP spid="75" grpId="0"/>
      <p:bldP spid="76" grpId="0"/>
      <p:bldP spid="78" grpId="0"/>
      <p:bldP spid="79" grpId="0" animBg="1"/>
    </p:bldLst>
  </p:timing>
  <p:extLst mod="1"/>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000" b="-1000"/>
          </a:stretch>
        </a:blipFill>
        <a:effectLst/>
      </p:bgPr>
    </p:bg>
    <p:spTree>
      <p:nvGrpSpPr>
        <p:cNvPr id="1" name=""/>
        <p:cNvGrpSpPr/>
        <p:nvPr/>
      </p:nvGrpSpPr>
      <p:grpSpPr>
        <a:xfrm>
          <a:off x="0" y="0"/>
          <a:ext cx="0" cy="0"/>
          <a:chOff x="0" y="0"/>
          <a:chExt cx="0" cy="0"/>
        </a:xfrm>
      </p:grpSpPr>
      <p:sp>
        <p:nvSpPr>
          <p:cNvPr id="11" name="矩形 10"/>
          <p:cNvSpPr/>
          <p:nvPr/>
        </p:nvSpPr>
        <p:spPr>
          <a:xfrm>
            <a:off x="308427" y="237877"/>
            <a:ext cx="1723549" cy="400110"/>
          </a:xfrm>
          <a:prstGeom prst="rect">
            <a:avLst/>
          </a:prstGeom>
        </p:spPr>
        <p:txBody>
          <a:bodyPr wrap="none">
            <a:spAutoFit/>
          </a:bodyPr>
          <a:lstStyle/>
          <a:p>
            <a:pPr>
              <a:lnSpc>
                <a:spcPct val="100000"/>
              </a:lnSpc>
            </a:pPr>
            <a:r>
              <a:rPr lang="zh-CN" altLang="en-US" sz="2000" dirty="0">
                <a:latin typeface="+mn-ea"/>
                <a:cs typeface="+mn-ea"/>
                <a:sym typeface="+mn-lt"/>
              </a:rPr>
              <a:t>一</a:t>
            </a:r>
            <a:r>
              <a:rPr lang="zh-CN" altLang="en-US" sz="2000" dirty="0" smtClean="0">
                <a:latin typeface="+mn-ea"/>
                <a:cs typeface="+mn-ea"/>
                <a:sym typeface="+mn-lt"/>
              </a:rPr>
              <a:t>、标题内容</a:t>
            </a:r>
            <a:endParaRPr lang="zh-CN" altLang="en-US" sz="2000" dirty="0">
              <a:latin typeface="+mn-ea"/>
              <a:cs typeface="+mn-ea"/>
              <a:sym typeface="+mn-lt"/>
            </a:endParaRPr>
          </a:p>
        </p:txBody>
      </p:sp>
      <p:grpSp>
        <p:nvGrpSpPr>
          <p:cNvPr id="3" name="组合 2"/>
          <p:cNvGrpSpPr/>
          <p:nvPr/>
        </p:nvGrpSpPr>
        <p:grpSpPr>
          <a:xfrm>
            <a:off x="989842" y="1980022"/>
            <a:ext cx="1337877" cy="399987"/>
            <a:chOff x="989842" y="1980022"/>
            <a:chExt cx="1337877" cy="399987"/>
          </a:xfrm>
        </p:grpSpPr>
        <p:sp>
          <p:nvSpPr>
            <p:cNvPr id="4" name="圆角矩形 31">
              <a:extLst>
                <a:ext uri="{FF2B5EF4-FFF2-40B4-BE49-F238E27FC236}">
                  <a16:creationId xmlns:a16="http://schemas.microsoft.com/office/drawing/2014/main" xmlns="" id="{140AF415-904B-49D0-8F2A-2E5F370A96F3}"/>
                </a:ext>
              </a:extLst>
            </p:cNvPr>
            <p:cNvSpPr/>
            <p:nvPr/>
          </p:nvSpPr>
          <p:spPr>
            <a:xfrm>
              <a:off x="989842" y="1980022"/>
              <a:ext cx="1337877" cy="399987"/>
            </a:xfrm>
            <a:prstGeom prst="roundRect">
              <a:avLst>
                <a:gd name="adj" fmla="val 20992"/>
              </a:avLst>
            </a:prstGeom>
            <a:solidFill>
              <a:schemeClr val="accent1"/>
            </a:solidFill>
            <a:ln w="12700" cap="flat" cmpd="sng">
              <a:noFill/>
              <a:bevel/>
              <a:headEnd/>
              <a:tailEnd/>
            </a:ln>
          </p:spPr>
          <p:txBody>
            <a:bodyPr anchor="ctr"/>
            <a:lstStyle/>
            <a:p>
              <a:pPr defTabSz="685389"/>
              <a:endParaRPr lang="zh-CN" altLang="en-US" sz="1349">
                <a:solidFill>
                  <a:srgbClr val="FFFFFF"/>
                </a:solidFill>
                <a:latin typeface="+mn-ea"/>
              </a:endParaRPr>
            </a:p>
          </p:txBody>
        </p:sp>
        <p:sp>
          <p:nvSpPr>
            <p:cNvPr id="5" name="KSO_Shape">
              <a:extLst>
                <a:ext uri="{FF2B5EF4-FFF2-40B4-BE49-F238E27FC236}">
                  <a16:creationId xmlns:a16="http://schemas.microsoft.com/office/drawing/2014/main" xmlns="" id="{9A351747-0805-4373-8DBF-00A26D5B8179}"/>
                </a:ext>
              </a:extLst>
            </p:cNvPr>
            <p:cNvSpPr/>
            <p:nvPr/>
          </p:nvSpPr>
          <p:spPr bwMode="auto">
            <a:xfrm>
              <a:off x="1518310" y="2033215"/>
              <a:ext cx="280942" cy="280940"/>
            </a:xfrm>
            <a:custGeom>
              <a:avLst/>
              <a:gdLst>
                <a:gd name="T0" fmla="*/ 1767542 w 3927"/>
                <a:gd name="T1" fmla="*/ 308011 h 3928"/>
                <a:gd name="T2" fmla="*/ 1684137 w 3927"/>
                <a:gd name="T3" fmla="*/ 390514 h 3928"/>
                <a:gd name="T4" fmla="*/ 1406885 w 3927"/>
                <a:gd name="T5" fmla="*/ 115046 h 3928"/>
                <a:gd name="T6" fmla="*/ 1490290 w 3927"/>
                <a:gd name="T7" fmla="*/ 32084 h 3928"/>
                <a:gd name="T8" fmla="*/ 1597525 w 3927"/>
                <a:gd name="T9" fmla="*/ 28876 h 3928"/>
                <a:gd name="T10" fmla="*/ 1770750 w 3927"/>
                <a:gd name="T11" fmla="*/ 200757 h 3928"/>
                <a:gd name="T12" fmla="*/ 1767542 w 3927"/>
                <a:gd name="T13" fmla="*/ 308011 h 3928"/>
                <a:gd name="T14" fmla="*/ 1032021 w 3927"/>
                <a:gd name="T15" fmla="*/ 1039078 h 3928"/>
                <a:gd name="T16" fmla="*/ 754768 w 3927"/>
                <a:gd name="T17" fmla="*/ 763152 h 3928"/>
                <a:gd name="T18" fmla="*/ 1364724 w 3927"/>
                <a:gd name="T19" fmla="*/ 156756 h 3928"/>
                <a:gd name="T20" fmla="*/ 1641977 w 3927"/>
                <a:gd name="T21" fmla="*/ 432682 h 3928"/>
                <a:gd name="T22" fmla="*/ 1032021 w 3927"/>
                <a:gd name="T23" fmla="*/ 1039078 h 3928"/>
                <a:gd name="T24" fmla="*/ 993526 w 3927"/>
                <a:gd name="T25" fmla="*/ 1077121 h 3928"/>
                <a:gd name="T26" fmla="*/ 605373 w 3927"/>
                <a:gd name="T27" fmla="*/ 1187584 h 3928"/>
                <a:gd name="T28" fmla="*/ 716274 w 3927"/>
                <a:gd name="T29" fmla="*/ 801653 h 3928"/>
                <a:gd name="T30" fmla="*/ 993526 w 3927"/>
                <a:gd name="T31" fmla="*/ 1077121 h 3928"/>
                <a:gd name="T32" fmla="*/ 352867 w 3927"/>
                <a:gd name="T33" fmla="*/ 226883 h 3928"/>
                <a:gd name="T34" fmla="*/ 179641 w 3927"/>
                <a:gd name="T35" fmla="*/ 400597 h 3928"/>
                <a:gd name="T36" fmla="*/ 179641 w 3927"/>
                <a:gd name="T37" fmla="*/ 1447468 h 3928"/>
                <a:gd name="T38" fmla="*/ 352867 w 3927"/>
                <a:gd name="T39" fmla="*/ 1620724 h 3928"/>
                <a:gd name="T40" fmla="*/ 1400011 w 3927"/>
                <a:gd name="T41" fmla="*/ 1620724 h 3928"/>
                <a:gd name="T42" fmla="*/ 1573236 w 3927"/>
                <a:gd name="T43" fmla="*/ 1447468 h 3928"/>
                <a:gd name="T44" fmla="*/ 1573236 w 3927"/>
                <a:gd name="T45" fmla="*/ 759485 h 3928"/>
                <a:gd name="T46" fmla="*/ 1752419 w 3927"/>
                <a:gd name="T47" fmla="*/ 585771 h 3928"/>
                <a:gd name="T48" fmla="*/ 1752419 w 3927"/>
                <a:gd name="T49" fmla="*/ 1511178 h 3928"/>
                <a:gd name="T50" fmla="*/ 1457753 w 3927"/>
                <a:gd name="T51" fmla="*/ 1800397 h 3928"/>
                <a:gd name="T52" fmla="*/ 289168 w 3927"/>
                <a:gd name="T53" fmla="*/ 1800397 h 3928"/>
                <a:gd name="T54" fmla="*/ 0 w 3927"/>
                <a:gd name="T55" fmla="*/ 1511178 h 3928"/>
                <a:gd name="T56" fmla="*/ 0 w 3927"/>
                <a:gd name="T57" fmla="*/ 354304 h 3928"/>
                <a:gd name="T58" fmla="*/ 289168 w 3927"/>
                <a:gd name="T59" fmla="*/ 47210 h 3928"/>
                <a:gd name="T60" fmla="*/ 1214412 w 3927"/>
                <a:gd name="T61" fmla="*/ 47210 h 3928"/>
                <a:gd name="T62" fmla="*/ 1040728 w 3927"/>
                <a:gd name="T63" fmla="*/ 226883 h 3928"/>
                <a:gd name="T64" fmla="*/ 352867 w 3927"/>
                <a:gd name="T65" fmla="*/ 226883 h 39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27" h="3928">
                  <a:moveTo>
                    <a:pt x="3857" y="672"/>
                  </a:moveTo>
                  <a:cubicBezTo>
                    <a:pt x="3675" y="852"/>
                    <a:pt x="3675" y="852"/>
                    <a:pt x="3675" y="852"/>
                  </a:cubicBezTo>
                  <a:cubicBezTo>
                    <a:pt x="3070" y="251"/>
                    <a:pt x="3070" y="251"/>
                    <a:pt x="3070" y="251"/>
                  </a:cubicBezTo>
                  <a:cubicBezTo>
                    <a:pt x="3252" y="70"/>
                    <a:pt x="3252" y="70"/>
                    <a:pt x="3252" y="70"/>
                  </a:cubicBezTo>
                  <a:cubicBezTo>
                    <a:pt x="3319" y="4"/>
                    <a:pt x="3424" y="0"/>
                    <a:pt x="3486" y="63"/>
                  </a:cubicBezTo>
                  <a:cubicBezTo>
                    <a:pt x="3864" y="438"/>
                    <a:pt x="3864" y="438"/>
                    <a:pt x="3864" y="438"/>
                  </a:cubicBezTo>
                  <a:cubicBezTo>
                    <a:pt x="3927" y="501"/>
                    <a:pt x="3924" y="605"/>
                    <a:pt x="3857" y="672"/>
                  </a:cubicBezTo>
                  <a:close/>
                  <a:moveTo>
                    <a:pt x="2252" y="2267"/>
                  </a:moveTo>
                  <a:cubicBezTo>
                    <a:pt x="1647" y="1665"/>
                    <a:pt x="1647" y="1665"/>
                    <a:pt x="1647" y="1665"/>
                  </a:cubicBezTo>
                  <a:cubicBezTo>
                    <a:pt x="2978" y="342"/>
                    <a:pt x="2978" y="342"/>
                    <a:pt x="2978" y="342"/>
                  </a:cubicBezTo>
                  <a:cubicBezTo>
                    <a:pt x="3583" y="944"/>
                    <a:pt x="3583" y="944"/>
                    <a:pt x="3583" y="944"/>
                  </a:cubicBezTo>
                  <a:lnTo>
                    <a:pt x="2252" y="2267"/>
                  </a:lnTo>
                  <a:close/>
                  <a:moveTo>
                    <a:pt x="2168" y="2350"/>
                  </a:moveTo>
                  <a:cubicBezTo>
                    <a:pt x="1321" y="2591"/>
                    <a:pt x="1321" y="2591"/>
                    <a:pt x="1321" y="2591"/>
                  </a:cubicBezTo>
                  <a:cubicBezTo>
                    <a:pt x="1563" y="1749"/>
                    <a:pt x="1563" y="1749"/>
                    <a:pt x="1563" y="1749"/>
                  </a:cubicBezTo>
                  <a:lnTo>
                    <a:pt x="2168" y="2350"/>
                  </a:lnTo>
                  <a:close/>
                  <a:moveTo>
                    <a:pt x="770" y="495"/>
                  </a:moveTo>
                  <a:cubicBezTo>
                    <a:pt x="561" y="495"/>
                    <a:pt x="392" y="665"/>
                    <a:pt x="392" y="874"/>
                  </a:cubicBezTo>
                  <a:cubicBezTo>
                    <a:pt x="392" y="3158"/>
                    <a:pt x="392" y="3158"/>
                    <a:pt x="392" y="3158"/>
                  </a:cubicBezTo>
                  <a:cubicBezTo>
                    <a:pt x="392" y="3367"/>
                    <a:pt x="561" y="3536"/>
                    <a:pt x="770" y="3536"/>
                  </a:cubicBezTo>
                  <a:cubicBezTo>
                    <a:pt x="3055" y="3536"/>
                    <a:pt x="3055" y="3536"/>
                    <a:pt x="3055" y="3536"/>
                  </a:cubicBezTo>
                  <a:cubicBezTo>
                    <a:pt x="3264" y="3536"/>
                    <a:pt x="3433" y="3367"/>
                    <a:pt x="3433" y="3158"/>
                  </a:cubicBezTo>
                  <a:cubicBezTo>
                    <a:pt x="3433" y="1657"/>
                    <a:pt x="3433" y="1657"/>
                    <a:pt x="3433" y="1657"/>
                  </a:cubicBezTo>
                  <a:cubicBezTo>
                    <a:pt x="3824" y="1278"/>
                    <a:pt x="3824" y="1278"/>
                    <a:pt x="3824" y="1278"/>
                  </a:cubicBezTo>
                  <a:cubicBezTo>
                    <a:pt x="3824" y="3297"/>
                    <a:pt x="3824" y="3297"/>
                    <a:pt x="3824" y="3297"/>
                  </a:cubicBezTo>
                  <a:cubicBezTo>
                    <a:pt x="3824" y="3645"/>
                    <a:pt x="3529" y="3928"/>
                    <a:pt x="3181" y="3928"/>
                  </a:cubicBezTo>
                  <a:cubicBezTo>
                    <a:pt x="631" y="3928"/>
                    <a:pt x="631" y="3928"/>
                    <a:pt x="631" y="3928"/>
                  </a:cubicBezTo>
                  <a:cubicBezTo>
                    <a:pt x="283" y="3928"/>
                    <a:pt x="0" y="3645"/>
                    <a:pt x="0" y="3297"/>
                  </a:cubicBezTo>
                  <a:cubicBezTo>
                    <a:pt x="0" y="773"/>
                    <a:pt x="0" y="773"/>
                    <a:pt x="0" y="773"/>
                  </a:cubicBezTo>
                  <a:cubicBezTo>
                    <a:pt x="0" y="425"/>
                    <a:pt x="283" y="103"/>
                    <a:pt x="631" y="103"/>
                  </a:cubicBezTo>
                  <a:cubicBezTo>
                    <a:pt x="2650" y="103"/>
                    <a:pt x="2650" y="103"/>
                    <a:pt x="2650" y="103"/>
                  </a:cubicBezTo>
                  <a:cubicBezTo>
                    <a:pt x="2271" y="495"/>
                    <a:pt x="2271" y="495"/>
                    <a:pt x="2271" y="495"/>
                  </a:cubicBezTo>
                  <a:lnTo>
                    <a:pt x="770" y="495"/>
                  </a:ln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defTabSz="685594">
                <a:defRPr/>
              </a:pPr>
              <a:endParaRPr lang="zh-CN" altLang="en-US" sz="1799" b="1">
                <a:solidFill>
                  <a:prstClr val="white">
                    <a:lumMod val="50000"/>
                  </a:prstClr>
                </a:solidFill>
                <a:latin typeface="+mn-ea"/>
                <a:ea typeface="+mn-ea"/>
              </a:endParaRPr>
            </a:p>
          </p:txBody>
        </p:sp>
      </p:grpSp>
      <p:grpSp>
        <p:nvGrpSpPr>
          <p:cNvPr id="6" name="组合 5"/>
          <p:cNvGrpSpPr/>
          <p:nvPr/>
        </p:nvGrpSpPr>
        <p:grpSpPr>
          <a:xfrm>
            <a:off x="6803451" y="1983934"/>
            <a:ext cx="1337877" cy="399987"/>
            <a:chOff x="6803451" y="1983934"/>
            <a:chExt cx="1337877" cy="399987"/>
          </a:xfrm>
        </p:grpSpPr>
        <p:sp>
          <p:nvSpPr>
            <p:cNvPr id="7" name="圆角矩形 31">
              <a:extLst>
                <a:ext uri="{FF2B5EF4-FFF2-40B4-BE49-F238E27FC236}">
                  <a16:creationId xmlns:a16="http://schemas.microsoft.com/office/drawing/2014/main" xmlns="" id="{3EF0B2BB-0F5F-4719-AA39-57333C1582BF}"/>
                </a:ext>
              </a:extLst>
            </p:cNvPr>
            <p:cNvSpPr/>
            <p:nvPr/>
          </p:nvSpPr>
          <p:spPr>
            <a:xfrm>
              <a:off x="6803451" y="1983934"/>
              <a:ext cx="1337877" cy="399987"/>
            </a:xfrm>
            <a:prstGeom prst="roundRect">
              <a:avLst>
                <a:gd name="adj" fmla="val 18611"/>
              </a:avLst>
            </a:prstGeom>
            <a:solidFill>
              <a:schemeClr val="accent2"/>
            </a:solidFill>
            <a:ln w="12700" cap="flat" cmpd="sng">
              <a:noFill/>
              <a:bevel/>
              <a:headEnd/>
              <a:tailEnd/>
            </a:ln>
          </p:spPr>
          <p:txBody>
            <a:bodyPr anchor="ctr"/>
            <a:lstStyle/>
            <a:p>
              <a:pPr algn="ctr" defTabSz="685389"/>
              <a:endParaRPr lang="zh-CN" altLang="en-US" sz="1349">
                <a:solidFill>
                  <a:srgbClr val="FFFFFF"/>
                </a:solidFill>
                <a:latin typeface="+mn-ea"/>
              </a:endParaRPr>
            </a:p>
          </p:txBody>
        </p:sp>
        <p:grpSp>
          <p:nvGrpSpPr>
            <p:cNvPr id="8" name="Group 85">
              <a:extLst>
                <a:ext uri="{FF2B5EF4-FFF2-40B4-BE49-F238E27FC236}">
                  <a16:creationId xmlns:a16="http://schemas.microsoft.com/office/drawing/2014/main" xmlns="" id="{4A552E02-D602-4E70-B451-4B416CC88F5F}"/>
                </a:ext>
              </a:extLst>
            </p:cNvPr>
            <p:cNvGrpSpPr/>
            <p:nvPr/>
          </p:nvGrpSpPr>
          <p:grpSpPr bwMode="auto">
            <a:xfrm>
              <a:off x="7331987" y="2070682"/>
              <a:ext cx="280808" cy="226493"/>
              <a:chOff x="3898" y="1638"/>
              <a:chExt cx="253" cy="204"/>
            </a:xfrm>
            <a:solidFill>
              <a:schemeClr val="bg1"/>
            </a:solidFill>
          </p:grpSpPr>
          <p:sp>
            <p:nvSpPr>
              <p:cNvPr id="9" name="Freeform 65">
                <a:extLst>
                  <a:ext uri="{FF2B5EF4-FFF2-40B4-BE49-F238E27FC236}">
                    <a16:creationId xmlns:a16="http://schemas.microsoft.com/office/drawing/2014/main" xmlns="" id="{CA3BCFC7-0CE1-4E97-B510-2B7415128127}"/>
                  </a:ext>
                </a:extLst>
              </p:cNvPr>
              <p:cNvSpPr>
                <a:spLocks noEditPoints="1"/>
              </p:cNvSpPr>
              <p:nvPr/>
            </p:nvSpPr>
            <p:spPr bwMode="auto">
              <a:xfrm>
                <a:off x="3898" y="1707"/>
                <a:ext cx="227" cy="135"/>
              </a:xfrm>
              <a:custGeom>
                <a:avLst/>
                <a:gdLst>
                  <a:gd name="T0" fmla="*/ 56 w 203"/>
                  <a:gd name="T1" fmla="*/ 46 h 121"/>
                  <a:gd name="T2" fmla="*/ 56 w 203"/>
                  <a:gd name="T3" fmla="*/ 121 h 121"/>
                  <a:gd name="T4" fmla="*/ 91 w 203"/>
                  <a:gd name="T5" fmla="*/ 121 h 121"/>
                  <a:gd name="T6" fmla="*/ 91 w 203"/>
                  <a:gd name="T7" fmla="*/ 46 h 121"/>
                  <a:gd name="T8" fmla="*/ 73 w 203"/>
                  <a:gd name="T9" fmla="*/ 32 h 121"/>
                  <a:gd name="T10" fmla="*/ 56 w 203"/>
                  <a:gd name="T11" fmla="*/ 46 h 121"/>
                  <a:gd name="T12" fmla="*/ 0 w 203"/>
                  <a:gd name="T13" fmla="*/ 121 h 121"/>
                  <a:gd name="T14" fmla="*/ 33 w 203"/>
                  <a:gd name="T15" fmla="*/ 121 h 121"/>
                  <a:gd name="T16" fmla="*/ 33 w 203"/>
                  <a:gd name="T17" fmla="*/ 65 h 121"/>
                  <a:gd name="T18" fmla="*/ 0 w 203"/>
                  <a:gd name="T19" fmla="*/ 91 h 121"/>
                  <a:gd name="T20" fmla="*/ 0 w 203"/>
                  <a:gd name="T21" fmla="*/ 121 h 121"/>
                  <a:gd name="T22" fmla="*/ 170 w 203"/>
                  <a:gd name="T23" fmla="*/ 28 h 121"/>
                  <a:gd name="T24" fmla="*/ 170 w 203"/>
                  <a:gd name="T25" fmla="*/ 121 h 121"/>
                  <a:gd name="T26" fmla="*/ 203 w 203"/>
                  <a:gd name="T27" fmla="*/ 121 h 121"/>
                  <a:gd name="T28" fmla="*/ 203 w 203"/>
                  <a:gd name="T29" fmla="*/ 0 h 121"/>
                  <a:gd name="T30" fmla="*/ 170 w 203"/>
                  <a:gd name="T31" fmla="*/ 28 h 121"/>
                  <a:gd name="T32" fmla="*/ 114 w 203"/>
                  <a:gd name="T33" fmla="*/ 65 h 121"/>
                  <a:gd name="T34" fmla="*/ 114 w 203"/>
                  <a:gd name="T35" fmla="*/ 121 h 121"/>
                  <a:gd name="T36" fmla="*/ 147 w 203"/>
                  <a:gd name="T37" fmla="*/ 121 h 121"/>
                  <a:gd name="T38" fmla="*/ 147 w 203"/>
                  <a:gd name="T39" fmla="*/ 47 h 121"/>
                  <a:gd name="T40" fmla="*/ 121 w 203"/>
                  <a:gd name="T41" fmla="*/ 70 h 121"/>
                  <a:gd name="T42" fmla="*/ 114 w 203"/>
                  <a:gd name="T43" fmla="*/ 6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3" h="121">
                    <a:moveTo>
                      <a:pt x="56" y="46"/>
                    </a:moveTo>
                    <a:lnTo>
                      <a:pt x="56" y="121"/>
                    </a:lnTo>
                    <a:lnTo>
                      <a:pt x="91" y="121"/>
                    </a:lnTo>
                    <a:lnTo>
                      <a:pt x="91" y="46"/>
                    </a:lnTo>
                    <a:lnTo>
                      <a:pt x="73" y="32"/>
                    </a:lnTo>
                    <a:lnTo>
                      <a:pt x="56" y="46"/>
                    </a:lnTo>
                    <a:close/>
                    <a:moveTo>
                      <a:pt x="0" y="121"/>
                    </a:moveTo>
                    <a:lnTo>
                      <a:pt x="33" y="121"/>
                    </a:lnTo>
                    <a:lnTo>
                      <a:pt x="33" y="65"/>
                    </a:lnTo>
                    <a:lnTo>
                      <a:pt x="0" y="91"/>
                    </a:lnTo>
                    <a:lnTo>
                      <a:pt x="0" y="121"/>
                    </a:lnTo>
                    <a:close/>
                    <a:moveTo>
                      <a:pt x="170" y="28"/>
                    </a:moveTo>
                    <a:lnTo>
                      <a:pt x="170" y="121"/>
                    </a:lnTo>
                    <a:lnTo>
                      <a:pt x="203" y="121"/>
                    </a:lnTo>
                    <a:lnTo>
                      <a:pt x="203" y="0"/>
                    </a:lnTo>
                    <a:lnTo>
                      <a:pt x="170" y="28"/>
                    </a:lnTo>
                    <a:close/>
                    <a:moveTo>
                      <a:pt x="114" y="65"/>
                    </a:moveTo>
                    <a:lnTo>
                      <a:pt x="114" y="121"/>
                    </a:lnTo>
                    <a:lnTo>
                      <a:pt x="147" y="121"/>
                    </a:lnTo>
                    <a:lnTo>
                      <a:pt x="147" y="47"/>
                    </a:lnTo>
                    <a:lnTo>
                      <a:pt x="121" y="70"/>
                    </a:lnTo>
                    <a:lnTo>
                      <a:pt x="114" y="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gn="ctr" defTabSz="685594"/>
                <a:endParaRPr lang="zh-CN" altLang="en-US" sz="1799" b="1">
                  <a:solidFill>
                    <a:prstClr val="black"/>
                  </a:solidFill>
                  <a:latin typeface="+mn-ea"/>
                </a:endParaRPr>
              </a:p>
            </p:txBody>
          </p:sp>
          <p:sp>
            <p:nvSpPr>
              <p:cNvPr id="10" name="Freeform 66">
                <a:extLst>
                  <a:ext uri="{FF2B5EF4-FFF2-40B4-BE49-F238E27FC236}">
                    <a16:creationId xmlns:a16="http://schemas.microsoft.com/office/drawing/2014/main" xmlns="" id="{0698E400-27DB-40B2-8D32-4DD473812C32}"/>
                  </a:ext>
                </a:extLst>
              </p:cNvPr>
              <p:cNvSpPr/>
              <p:nvPr/>
            </p:nvSpPr>
            <p:spPr bwMode="auto">
              <a:xfrm>
                <a:off x="3898" y="1638"/>
                <a:ext cx="253" cy="147"/>
              </a:xfrm>
              <a:custGeom>
                <a:avLst/>
                <a:gdLst>
                  <a:gd name="T0" fmla="*/ 226 w 226"/>
                  <a:gd name="T1" fmla="*/ 0 h 132"/>
                  <a:gd name="T2" fmla="*/ 161 w 226"/>
                  <a:gd name="T3" fmla="*/ 0 h 132"/>
                  <a:gd name="T4" fmla="*/ 189 w 226"/>
                  <a:gd name="T5" fmla="*/ 27 h 132"/>
                  <a:gd name="T6" fmla="*/ 121 w 226"/>
                  <a:gd name="T7" fmla="*/ 85 h 132"/>
                  <a:gd name="T8" fmla="*/ 73 w 226"/>
                  <a:gd name="T9" fmla="*/ 46 h 132"/>
                  <a:gd name="T10" fmla="*/ 0 w 226"/>
                  <a:gd name="T11" fmla="*/ 106 h 132"/>
                  <a:gd name="T12" fmla="*/ 0 w 226"/>
                  <a:gd name="T13" fmla="*/ 132 h 132"/>
                  <a:gd name="T14" fmla="*/ 73 w 226"/>
                  <a:gd name="T15" fmla="*/ 72 h 132"/>
                  <a:gd name="T16" fmla="*/ 121 w 226"/>
                  <a:gd name="T17" fmla="*/ 111 h 132"/>
                  <a:gd name="T18" fmla="*/ 203 w 226"/>
                  <a:gd name="T19" fmla="*/ 41 h 132"/>
                  <a:gd name="T20" fmla="*/ 226 w 226"/>
                  <a:gd name="T21" fmla="*/ 64 h 132"/>
                  <a:gd name="T22" fmla="*/ 226 w 226"/>
                  <a:gd name="T23"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6" h="132">
                    <a:moveTo>
                      <a:pt x="226" y="0"/>
                    </a:moveTo>
                    <a:lnTo>
                      <a:pt x="161" y="0"/>
                    </a:lnTo>
                    <a:lnTo>
                      <a:pt x="189" y="27"/>
                    </a:lnTo>
                    <a:lnTo>
                      <a:pt x="121" y="85"/>
                    </a:lnTo>
                    <a:lnTo>
                      <a:pt x="73" y="46"/>
                    </a:lnTo>
                    <a:lnTo>
                      <a:pt x="0" y="106"/>
                    </a:lnTo>
                    <a:lnTo>
                      <a:pt x="0" y="132"/>
                    </a:lnTo>
                    <a:lnTo>
                      <a:pt x="73" y="72"/>
                    </a:lnTo>
                    <a:lnTo>
                      <a:pt x="121" y="111"/>
                    </a:lnTo>
                    <a:lnTo>
                      <a:pt x="203" y="41"/>
                    </a:lnTo>
                    <a:lnTo>
                      <a:pt x="226" y="64"/>
                    </a:lnTo>
                    <a:lnTo>
                      <a:pt x="22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gn="ctr" defTabSz="685594"/>
                <a:endParaRPr lang="zh-CN" altLang="en-US" sz="1799" b="1">
                  <a:solidFill>
                    <a:prstClr val="black"/>
                  </a:solidFill>
                  <a:latin typeface="+mn-ea"/>
                </a:endParaRPr>
              </a:p>
            </p:txBody>
          </p:sp>
        </p:grpSp>
      </p:grpSp>
      <p:grpSp>
        <p:nvGrpSpPr>
          <p:cNvPr id="12" name="组合 11"/>
          <p:cNvGrpSpPr/>
          <p:nvPr/>
        </p:nvGrpSpPr>
        <p:grpSpPr>
          <a:xfrm>
            <a:off x="2924390" y="1980022"/>
            <a:ext cx="1337877" cy="399987"/>
            <a:chOff x="2946666" y="1980022"/>
            <a:chExt cx="1337877" cy="399987"/>
          </a:xfrm>
        </p:grpSpPr>
        <p:sp>
          <p:nvSpPr>
            <p:cNvPr id="13" name="圆角矩形 31">
              <a:extLst>
                <a:ext uri="{FF2B5EF4-FFF2-40B4-BE49-F238E27FC236}">
                  <a16:creationId xmlns:a16="http://schemas.microsoft.com/office/drawing/2014/main" xmlns="" id="{C398A9F8-9C0E-468C-B433-7590F7937E75}"/>
                </a:ext>
              </a:extLst>
            </p:cNvPr>
            <p:cNvSpPr/>
            <p:nvPr/>
          </p:nvSpPr>
          <p:spPr>
            <a:xfrm>
              <a:off x="2946666" y="1980022"/>
              <a:ext cx="1337877" cy="399987"/>
            </a:xfrm>
            <a:prstGeom prst="roundRect">
              <a:avLst>
                <a:gd name="adj" fmla="val 23372"/>
              </a:avLst>
            </a:prstGeom>
            <a:solidFill>
              <a:schemeClr val="accent2"/>
            </a:solidFill>
            <a:ln w="12700" cap="flat" cmpd="sng">
              <a:noFill/>
              <a:bevel/>
              <a:headEnd/>
              <a:tailEnd/>
            </a:ln>
          </p:spPr>
          <p:txBody>
            <a:bodyPr anchor="ctr"/>
            <a:lstStyle/>
            <a:p>
              <a:pPr algn="ctr" defTabSz="685389"/>
              <a:endParaRPr lang="zh-CN" altLang="en-US" sz="1349">
                <a:solidFill>
                  <a:srgbClr val="FFFFFF"/>
                </a:solidFill>
                <a:latin typeface="+mn-ea"/>
              </a:endParaRPr>
            </a:p>
          </p:txBody>
        </p:sp>
        <p:grpSp>
          <p:nvGrpSpPr>
            <p:cNvPr id="14" name="组合 13">
              <a:extLst>
                <a:ext uri="{FF2B5EF4-FFF2-40B4-BE49-F238E27FC236}">
                  <a16:creationId xmlns:a16="http://schemas.microsoft.com/office/drawing/2014/main" xmlns="" id="{FD7299E1-8FC9-45BB-99D8-479D2EB2C834}"/>
                </a:ext>
              </a:extLst>
            </p:cNvPr>
            <p:cNvGrpSpPr/>
            <p:nvPr/>
          </p:nvGrpSpPr>
          <p:grpSpPr>
            <a:xfrm>
              <a:off x="3502258" y="2035712"/>
              <a:ext cx="226695" cy="288610"/>
              <a:chOff x="1605186" y="572440"/>
              <a:chExt cx="563562" cy="720725"/>
            </a:xfrm>
            <a:solidFill>
              <a:schemeClr val="bg1"/>
            </a:solidFill>
            <a:effectLst/>
          </p:grpSpPr>
          <p:sp>
            <p:nvSpPr>
              <p:cNvPr id="15" name="Freeform 32">
                <a:extLst>
                  <a:ext uri="{FF2B5EF4-FFF2-40B4-BE49-F238E27FC236}">
                    <a16:creationId xmlns:a16="http://schemas.microsoft.com/office/drawing/2014/main" xmlns="" id="{0FF64B57-C886-438F-9671-89E6C037DCFA}"/>
                  </a:ext>
                </a:extLst>
              </p:cNvPr>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2862" tIns="46432" rIns="92862" bIns="46432" numCol="1" anchor="t" anchorCtr="0" compatLnSpc="1"/>
              <a:lstStyle/>
              <a:p>
                <a:pPr algn="ctr" defTabSz="814787"/>
                <a:endParaRPr lang="zh-CN" altLang="en-US" sz="2399" b="1">
                  <a:solidFill>
                    <a:prstClr val="black"/>
                  </a:solidFill>
                  <a:latin typeface="+mn-ea"/>
                </a:endParaRPr>
              </a:p>
            </p:txBody>
          </p:sp>
          <p:sp>
            <p:nvSpPr>
              <p:cNvPr id="16" name="Freeform 33">
                <a:extLst>
                  <a:ext uri="{FF2B5EF4-FFF2-40B4-BE49-F238E27FC236}">
                    <a16:creationId xmlns:a16="http://schemas.microsoft.com/office/drawing/2014/main" xmlns="" id="{22D8A474-31C2-4443-B4DA-9055B483913F}"/>
                  </a:ext>
                </a:extLst>
              </p:cNvPr>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2862" tIns="46432" rIns="92862" bIns="46432" numCol="1" anchor="t" anchorCtr="0" compatLnSpc="1"/>
              <a:lstStyle/>
              <a:p>
                <a:pPr algn="ctr" defTabSz="814787"/>
                <a:endParaRPr lang="zh-CN" altLang="en-US" sz="2399" b="1">
                  <a:solidFill>
                    <a:prstClr val="black"/>
                  </a:solidFill>
                  <a:latin typeface="+mn-ea"/>
                </a:endParaRPr>
              </a:p>
            </p:txBody>
          </p:sp>
          <p:sp>
            <p:nvSpPr>
              <p:cNvPr id="17" name="Freeform 34">
                <a:extLst>
                  <a:ext uri="{FF2B5EF4-FFF2-40B4-BE49-F238E27FC236}">
                    <a16:creationId xmlns:a16="http://schemas.microsoft.com/office/drawing/2014/main" xmlns="" id="{F883B201-9E0A-4BA8-88C9-CE28238A0DE0}"/>
                  </a:ext>
                </a:extLst>
              </p:cNvPr>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2862" tIns="46432" rIns="92862" bIns="46432" numCol="1" anchor="t" anchorCtr="0" compatLnSpc="1"/>
              <a:lstStyle/>
              <a:p>
                <a:pPr algn="ctr" defTabSz="814787"/>
                <a:endParaRPr lang="zh-CN" altLang="en-US" sz="2399" b="1">
                  <a:solidFill>
                    <a:prstClr val="black"/>
                  </a:solidFill>
                  <a:latin typeface="+mn-ea"/>
                </a:endParaRPr>
              </a:p>
            </p:txBody>
          </p:sp>
        </p:grpSp>
      </p:grpSp>
      <p:grpSp>
        <p:nvGrpSpPr>
          <p:cNvPr id="18" name="组合 17"/>
          <p:cNvGrpSpPr/>
          <p:nvPr/>
        </p:nvGrpSpPr>
        <p:grpSpPr>
          <a:xfrm>
            <a:off x="4858938" y="1984763"/>
            <a:ext cx="1347841" cy="399987"/>
            <a:chOff x="4898509" y="1984763"/>
            <a:chExt cx="1347841" cy="399987"/>
          </a:xfrm>
        </p:grpSpPr>
        <p:sp>
          <p:nvSpPr>
            <p:cNvPr id="19" name="圆角矩形 31">
              <a:extLst>
                <a:ext uri="{FF2B5EF4-FFF2-40B4-BE49-F238E27FC236}">
                  <a16:creationId xmlns:a16="http://schemas.microsoft.com/office/drawing/2014/main" xmlns="" id="{8A215D84-3DF7-4A70-BDF2-A670C56C0884}"/>
                </a:ext>
              </a:extLst>
            </p:cNvPr>
            <p:cNvSpPr/>
            <p:nvPr/>
          </p:nvSpPr>
          <p:spPr>
            <a:xfrm>
              <a:off x="4898509" y="1984763"/>
              <a:ext cx="1347841" cy="399987"/>
            </a:xfrm>
            <a:prstGeom prst="roundRect">
              <a:avLst>
                <a:gd name="adj" fmla="val 23372"/>
              </a:avLst>
            </a:prstGeom>
            <a:solidFill>
              <a:schemeClr val="accent1"/>
            </a:solidFill>
            <a:ln w="12700" cap="flat" cmpd="sng">
              <a:noFill/>
              <a:bevel/>
              <a:headEnd/>
              <a:tailEnd/>
            </a:ln>
          </p:spPr>
          <p:txBody>
            <a:bodyPr anchor="ctr"/>
            <a:lstStyle/>
            <a:p>
              <a:pPr algn="ctr" defTabSz="685389"/>
              <a:endParaRPr lang="zh-CN" altLang="en-US" sz="1349">
                <a:solidFill>
                  <a:srgbClr val="FFFFFF"/>
                </a:solidFill>
                <a:latin typeface="+mn-ea"/>
              </a:endParaRPr>
            </a:p>
          </p:txBody>
        </p:sp>
        <p:sp>
          <p:nvSpPr>
            <p:cNvPr id="20" name="椭圆 21">
              <a:extLst>
                <a:ext uri="{FF2B5EF4-FFF2-40B4-BE49-F238E27FC236}">
                  <a16:creationId xmlns:a16="http://schemas.microsoft.com/office/drawing/2014/main" xmlns="" id="{4034C5EE-9A22-444A-A4FD-65E0B3AFD9FE}"/>
                </a:ext>
              </a:extLst>
            </p:cNvPr>
            <p:cNvSpPr/>
            <p:nvPr/>
          </p:nvSpPr>
          <p:spPr>
            <a:xfrm>
              <a:off x="5417111" y="2046354"/>
              <a:ext cx="310634" cy="276805"/>
            </a:xfrm>
            <a:custGeom>
              <a:avLst/>
              <a:gdLst>
                <a:gd name="connsiteX0" fmla="*/ 224209 w 289297"/>
                <a:gd name="connsiteY0" fmla="*/ 130175 h 257792"/>
                <a:gd name="connsiteX1" fmla="*/ 216271 w 289297"/>
                <a:gd name="connsiteY1" fmla="*/ 134938 h 257792"/>
                <a:gd name="connsiteX2" fmla="*/ 216271 w 289297"/>
                <a:gd name="connsiteY2" fmla="*/ 160338 h 257792"/>
                <a:gd name="connsiteX3" fmla="*/ 224209 w 289297"/>
                <a:gd name="connsiteY3" fmla="*/ 155575 h 257792"/>
                <a:gd name="connsiteX4" fmla="*/ 63871 w 289297"/>
                <a:gd name="connsiteY4" fmla="*/ 130175 h 257792"/>
                <a:gd name="connsiteX5" fmla="*/ 63871 w 289297"/>
                <a:gd name="connsiteY5" fmla="*/ 156045 h 257792"/>
                <a:gd name="connsiteX6" fmla="*/ 143725 w 289297"/>
                <a:gd name="connsiteY6" fmla="*/ 200025 h 257792"/>
                <a:gd name="connsiteX7" fmla="*/ 200396 w 289297"/>
                <a:gd name="connsiteY7" fmla="*/ 168981 h 257792"/>
                <a:gd name="connsiteX8" fmla="*/ 200396 w 289297"/>
                <a:gd name="connsiteY8" fmla="*/ 144404 h 257792"/>
                <a:gd name="connsiteX9" fmla="*/ 150165 w 289297"/>
                <a:gd name="connsiteY9" fmla="*/ 174155 h 257792"/>
                <a:gd name="connsiteX10" fmla="*/ 143725 w 289297"/>
                <a:gd name="connsiteY10" fmla="*/ 176742 h 257792"/>
                <a:gd name="connsiteX11" fmla="*/ 138574 w 289297"/>
                <a:gd name="connsiteY11" fmla="*/ 174155 h 257792"/>
                <a:gd name="connsiteX12" fmla="*/ 63871 w 289297"/>
                <a:gd name="connsiteY12" fmla="*/ 130175 h 257792"/>
                <a:gd name="connsiteX13" fmla="*/ 144189 w 289297"/>
                <a:gd name="connsiteY13" fmla="*/ 15875 h 257792"/>
                <a:gd name="connsiteX14" fmla="*/ 24184 w 289297"/>
                <a:gd name="connsiteY14" fmla="*/ 88757 h 257792"/>
                <a:gd name="connsiteX15" fmla="*/ 144189 w 289297"/>
                <a:gd name="connsiteY15" fmla="*/ 160338 h 257792"/>
                <a:gd name="connsiteX16" fmla="*/ 195804 w 289297"/>
                <a:gd name="connsiteY16" fmla="*/ 129103 h 257792"/>
                <a:gd name="connsiteX17" fmla="*/ 141608 w 289297"/>
                <a:gd name="connsiteY17" fmla="*/ 91360 h 257792"/>
                <a:gd name="connsiteX18" fmla="*/ 139028 w 289297"/>
                <a:gd name="connsiteY18" fmla="*/ 79647 h 257792"/>
                <a:gd name="connsiteX19" fmla="*/ 150641 w 289297"/>
                <a:gd name="connsiteY19" fmla="*/ 77044 h 257792"/>
                <a:gd name="connsiteX20" fmla="*/ 211289 w 289297"/>
                <a:gd name="connsiteY20" fmla="*/ 121294 h 257792"/>
                <a:gd name="connsiteX21" fmla="*/ 265484 w 289297"/>
                <a:gd name="connsiteY21" fmla="*/ 88757 h 257792"/>
                <a:gd name="connsiteX22" fmla="*/ 144189 w 289297"/>
                <a:gd name="connsiteY22" fmla="*/ 15875 h 257792"/>
                <a:gd name="connsiteX23" fmla="*/ 144041 w 289297"/>
                <a:gd name="connsiteY23" fmla="*/ 0 h 257792"/>
                <a:gd name="connsiteX24" fmla="*/ 150525 w 289297"/>
                <a:gd name="connsiteY24" fmla="*/ 2588 h 257792"/>
                <a:gd name="connsiteX25" fmla="*/ 282813 w 289297"/>
                <a:gd name="connsiteY25" fmla="*/ 81510 h 257792"/>
                <a:gd name="connsiteX26" fmla="*/ 288000 w 289297"/>
                <a:gd name="connsiteY26" fmla="*/ 85392 h 257792"/>
                <a:gd name="connsiteX27" fmla="*/ 289297 w 289297"/>
                <a:gd name="connsiteY27" fmla="*/ 90567 h 257792"/>
                <a:gd name="connsiteX28" fmla="*/ 288000 w 289297"/>
                <a:gd name="connsiteY28" fmla="*/ 93155 h 257792"/>
                <a:gd name="connsiteX29" fmla="*/ 282813 w 289297"/>
                <a:gd name="connsiteY29" fmla="*/ 97036 h 257792"/>
                <a:gd name="connsiteX30" fmla="*/ 241311 w 289297"/>
                <a:gd name="connsiteY30" fmla="*/ 121619 h 257792"/>
                <a:gd name="connsiteX31" fmla="*/ 241311 w 289297"/>
                <a:gd name="connsiteY31" fmla="*/ 122912 h 257792"/>
                <a:gd name="connsiteX32" fmla="*/ 241311 w 289297"/>
                <a:gd name="connsiteY32" fmla="*/ 159139 h 257792"/>
                <a:gd name="connsiteX33" fmla="*/ 238717 w 289297"/>
                <a:gd name="connsiteY33" fmla="*/ 165608 h 257792"/>
                <a:gd name="connsiteX34" fmla="*/ 233529 w 289297"/>
                <a:gd name="connsiteY34" fmla="*/ 169490 h 257792"/>
                <a:gd name="connsiteX35" fmla="*/ 216669 w 289297"/>
                <a:gd name="connsiteY35" fmla="*/ 178547 h 257792"/>
                <a:gd name="connsiteX36" fmla="*/ 216669 w 289297"/>
                <a:gd name="connsiteY36" fmla="*/ 230299 h 257792"/>
                <a:gd name="connsiteX37" fmla="*/ 230935 w 289297"/>
                <a:gd name="connsiteY37" fmla="*/ 244531 h 257792"/>
                <a:gd name="connsiteX38" fmla="*/ 230935 w 289297"/>
                <a:gd name="connsiteY38" fmla="*/ 254882 h 257792"/>
                <a:gd name="connsiteX39" fmla="*/ 219263 w 289297"/>
                <a:gd name="connsiteY39" fmla="*/ 254882 h 257792"/>
                <a:gd name="connsiteX40" fmla="*/ 208887 w 289297"/>
                <a:gd name="connsiteY40" fmla="*/ 244531 h 257792"/>
                <a:gd name="connsiteX41" fmla="*/ 198512 w 289297"/>
                <a:gd name="connsiteY41" fmla="*/ 254882 h 257792"/>
                <a:gd name="connsiteX42" fmla="*/ 186840 w 289297"/>
                <a:gd name="connsiteY42" fmla="*/ 254882 h 257792"/>
                <a:gd name="connsiteX43" fmla="*/ 186840 w 289297"/>
                <a:gd name="connsiteY43" fmla="*/ 244531 h 257792"/>
                <a:gd name="connsiteX44" fmla="*/ 201106 w 289297"/>
                <a:gd name="connsiteY44" fmla="*/ 230299 h 257792"/>
                <a:gd name="connsiteX45" fmla="*/ 201106 w 289297"/>
                <a:gd name="connsiteY45" fmla="*/ 187603 h 257792"/>
                <a:gd name="connsiteX46" fmla="*/ 149228 w 289297"/>
                <a:gd name="connsiteY46" fmla="*/ 217361 h 257792"/>
                <a:gd name="connsiteX47" fmla="*/ 138853 w 289297"/>
                <a:gd name="connsiteY47" fmla="*/ 217361 h 257792"/>
                <a:gd name="connsiteX48" fmla="*/ 54552 w 289297"/>
                <a:gd name="connsiteY48" fmla="*/ 169490 h 257792"/>
                <a:gd name="connsiteX49" fmla="*/ 49365 w 289297"/>
                <a:gd name="connsiteY49" fmla="*/ 165608 h 257792"/>
                <a:gd name="connsiteX50" fmla="*/ 48068 w 289297"/>
                <a:gd name="connsiteY50" fmla="*/ 159139 h 257792"/>
                <a:gd name="connsiteX51" fmla="*/ 48068 w 289297"/>
                <a:gd name="connsiteY51" fmla="*/ 122912 h 257792"/>
                <a:gd name="connsiteX52" fmla="*/ 48068 w 289297"/>
                <a:gd name="connsiteY52" fmla="*/ 121619 h 257792"/>
                <a:gd name="connsiteX53" fmla="*/ 6565 w 289297"/>
                <a:gd name="connsiteY53" fmla="*/ 97036 h 257792"/>
                <a:gd name="connsiteX54" fmla="*/ 81 w 289297"/>
                <a:gd name="connsiteY54" fmla="*/ 87979 h 257792"/>
                <a:gd name="connsiteX55" fmla="*/ 6565 w 289297"/>
                <a:gd name="connsiteY55" fmla="*/ 81510 h 257792"/>
                <a:gd name="connsiteX56" fmla="*/ 138853 w 289297"/>
                <a:gd name="connsiteY56" fmla="*/ 2588 h 257792"/>
                <a:gd name="connsiteX57" fmla="*/ 144041 w 289297"/>
                <a:gd name="connsiteY57" fmla="*/ 0 h 257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89297" h="257792">
                  <a:moveTo>
                    <a:pt x="224209" y="130175"/>
                  </a:moveTo>
                  <a:lnTo>
                    <a:pt x="216271" y="134938"/>
                  </a:lnTo>
                  <a:lnTo>
                    <a:pt x="216271" y="160338"/>
                  </a:lnTo>
                  <a:lnTo>
                    <a:pt x="224209" y="155575"/>
                  </a:lnTo>
                  <a:close/>
                  <a:moveTo>
                    <a:pt x="63871" y="130175"/>
                  </a:moveTo>
                  <a:cubicBezTo>
                    <a:pt x="63871" y="130175"/>
                    <a:pt x="63871" y="130175"/>
                    <a:pt x="63871" y="156045"/>
                  </a:cubicBezTo>
                  <a:cubicBezTo>
                    <a:pt x="63871" y="156045"/>
                    <a:pt x="63871" y="156045"/>
                    <a:pt x="143725" y="200025"/>
                  </a:cubicBezTo>
                  <a:cubicBezTo>
                    <a:pt x="143725" y="200025"/>
                    <a:pt x="143725" y="200025"/>
                    <a:pt x="200396" y="168981"/>
                  </a:cubicBezTo>
                  <a:lnTo>
                    <a:pt x="200396" y="144404"/>
                  </a:lnTo>
                  <a:cubicBezTo>
                    <a:pt x="200396" y="144404"/>
                    <a:pt x="200396" y="144404"/>
                    <a:pt x="150165" y="174155"/>
                  </a:cubicBezTo>
                  <a:cubicBezTo>
                    <a:pt x="148877" y="175448"/>
                    <a:pt x="146301" y="176742"/>
                    <a:pt x="143725" y="176742"/>
                  </a:cubicBezTo>
                  <a:cubicBezTo>
                    <a:pt x="142438" y="176742"/>
                    <a:pt x="139862" y="175448"/>
                    <a:pt x="138574" y="174155"/>
                  </a:cubicBezTo>
                  <a:cubicBezTo>
                    <a:pt x="138574" y="174155"/>
                    <a:pt x="138574" y="174155"/>
                    <a:pt x="63871" y="130175"/>
                  </a:cubicBezTo>
                  <a:close/>
                  <a:moveTo>
                    <a:pt x="144189" y="15875"/>
                  </a:moveTo>
                  <a:cubicBezTo>
                    <a:pt x="144189" y="15875"/>
                    <a:pt x="144189" y="15875"/>
                    <a:pt x="24184" y="88757"/>
                  </a:cubicBezTo>
                  <a:cubicBezTo>
                    <a:pt x="24184" y="88757"/>
                    <a:pt x="24184" y="88757"/>
                    <a:pt x="144189" y="160338"/>
                  </a:cubicBezTo>
                  <a:cubicBezTo>
                    <a:pt x="144189" y="160338"/>
                    <a:pt x="144189" y="160338"/>
                    <a:pt x="195804" y="129103"/>
                  </a:cubicBezTo>
                  <a:cubicBezTo>
                    <a:pt x="195804" y="129103"/>
                    <a:pt x="195804" y="129103"/>
                    <a:pt x="141608" y="91360"/>
                  </a:cubicBezTo>
                  <a:cubicBezTo>
                    <a:pt x="137737" y="88757"/>
                    <a:pt x="136447" y="83551"/>
                    <a:pt x="139028" y="79647"/>
                  </a:cubicBezTo>
                  <a:cubicBezTo>
                    <a:pt x="141608" y="75743"/>
                    <a:pt x="146770" y="74441"/>
                    <a:pt x="150641" y="77044"/>
                  </a:cubicBezTo>
                  <a:cubicBezTo>
                    <a:pt x="150641" y="77044"/>
                    <a:pt x="150641" y="77044"/>
                    <a:pt x="211289" y="121294"/>
                  </a:cubicBezTo>
                  <a:lnTo>
                    <a:pt x="265484" y="88757"/>
                  </a:lnTo>
                  <a:cubicBezTo>
                    <a:pt x="265484" y="88757"/>
                    <a:pt x="265484" y="88757"/>
                    <a:pt x="144189" y="15875"/>
                  </a:cubicBezTo>
                  <a:close/>
                  <a:moveTo>
                    <a:pt x="144041" y="0"/>
                  </a:moveTo>
                  <a:cubicBezTo>
                    <a:pt x="146635" y="1294"/>
                    <a:pt x="149228" y="1294"/>
                    <a:pt x="150525" y="2588"/>
                  </a:cubicBezTo>
                  <a:cubicBezTo>
                    <a:pt x="150525" y="2588"/>
                    <a:pt x="150525" y="2588"/>
                    <a:pt x="282813" y="81510"/>
                  </a:cubicBezTo>
                  <a:cubicBezTo>
                    <a:pt x="285406" y="81510"/>
                    <a:pt x="286703" y="82804"/>
                    <a:pt x="288000" y="85392"/>
                  </a:cubicBezTo>
                  <a:cubicBezTo>
                    <a:pt x="289297" y="86686"/>
                    <a:pt x="289297" y="87979"/>
                    <a:pt x="289297" y="90567"/>
                  </a:cubicBezTo>
                  <a:cubicBezTo>
                    <a:pt x="289297" y="91861"/>
                    <a:pt x="288000" y="91861"/>
                    <a:pt x="288000" y="93155"/>
                  </a:cubicBezTo>
                  <a:cubicBezTo>
                    <a:pt x="286703" y="95742"/>
                    <a:pt x="285406" y="95742"/>
                    <a:pt x="282813" y="97036"/>
                  </a:cubicBezTo>
                  <a:cubicBezTo>
                    <a:pt x="282813" y="97036"/>
                    <a:pt x="282813" y="97036"/>
                    <a:pt x="241311" y="121619"/>
                  </a:cubicBezTo>
                  <a:cubicBezTo>
                    <a:pt x="241311" y="121619"/>
                    <a:pt x="241311" y="121619"/>
                    <a:pt x="241311" y="122912"/>
                  </a:cubicBezTo>
                  <a:cubicBezTo>
                    <a:pt x="241311" y="122912"/>
                    <a:pt x="241311" y="122912"/>
                    <a:pt x="241311" y="159139"/>
                  </a:cubicBezTo>
                  <a:cubicBezTo>
                    <a:pt x="241311" y="161727"/>
                    <a:pt x="241311" y="164315"/>
                    <a:pt x="238717" y="165608"/>
                  </a:cubicBezTo>
                  <a:cubicBezTo>
                    <a:pt x="237420" y="166902"/>
                    <a:pt x="236123" y="168196"/>
                    <a:pt x="233529" y="169490"/>
                  </a:cubicBezTo>
                  <a:cubicBezTo>
                    <a:pt x="233529" y="169490"/>
                    <a:pt x="233529" y="169490"/>
                    <a:pt x="216669" y="178547"/>
                  </a:cubicBezTo>
                  <a:cubicBezTo>
                    <a:pt x="216669" y="178547"/>
                    <a:pt x="216669" y="178547"/>
                    <a:pt x="216669" y="230299"/>
                  </a:cubicBezTo>
                  <a:cubicBezTo>
                    <a:pt x="216669" y="230299"/>
                    <a:pt x="216669" y="230299"/>
                    <a:pt x="230935" y="244531"/>
                  </a:cubicBezTo>
                  <a:cubicBezTo>
                    <a:pt x="233529" y="247119"/>
                    <a:pt x="233529" y="252294"/>
                    <a:pt x="230935" y="254882"/>
                  </a:cubicBezTo>
                  <a:cubicBezTo>
                    <a:pt x="227044" y="258763"/>
                    <a:pt x="223154" y="258763"/>
                    <a:pt x="219263" y="254882"/>
                  </a:cubicBezTo>
                  <a:cubicBezTo>
                    <a:pt x="219263" y="254882"/>
                    <a:pt x="219263" y="254882"/>
                    <a:pt x="208887" y="244531"/>
                  </a:cubicBezTo>
                  <a:cubicBezTo>
                    <a:pt x="208887" y="244531"/>
                    <a:pt x="208887" y="244531"/>
                    <a:pt x="198512" y="254882"/>
                  </a:cubicBezTo>
                  <a:cubicBezTo>
                    <a:pt x="194621" y="258763"/>
                    <a:pt x="189433" y="258763"/>
                    <a:pt x="186840" y="254882"/>
                  </a:cubicBezTo>
                  <a:cubicBezTo>
                    <a:pt x="184246" y="252294"/>
                    <a:pt x="184246" y="247119"/>
                    <a:pt x="186840" y="244531"/>
                  </a:cubicBezTo>
                  <a:cubicBezTo>
                    <a:pt x="186840" y="244531"/>
                    <a:pt x="186840" y="244531"/>
                    <a:pt x="201106" y="230299"/>
                  </a:cubicBezTo>
                  <a:cubicBezTo>
                    <a:pt x="201106" y="230299"/>
                    <a:pt x="201106" y="230299"/>
                    <a:pt x="201106" y="187603"/>
                  </a:cubicBezTo>
                  <a:cubicBezTo>
                    <a:pt x="201106" y="187603"/>
                    <a:pt x="201106" y="187603"/>
                    <a:pt x="149228" y="217361"/>
                  </a:cubicBezTo>
                  <a:cubicBezTo>
                    <a:pt x="146635" y="218655"/>
                    <a:pt x="142744" y="218655"/>
                    <a:pt x="138853" y="217361"/>
                  </a:cubicBezTo>
                  <a:cubicBezTo>
                    <a:pt x="138853" y="217361"/>
                    <a:pt x="138853" y="217361"/>
                    <a:pt x="54552" y="169490"/>
                  </a:cubicBezTo>
                  <a:cubicBezTo>
                    <a:pt x="51959" y="168196"/>
                    <a:pt x="50662" y="166902"/>
                    <a:pt x="49365" y="165608"/>
                  </a:cubicBezTo>
                  <a:cubicBezTo>
                    <a:pt x="48068" y="164315"/>
                    <a:pt x="48068" y="161727"/>
                    <a:pt x="48068" y="159139"/>
                  </a:cubicBezTo>
                  <a:cubicBezTo>
                    <a:pt x="48068" y="159139"/>
                    <a:pt x="48068" y="159139"/>
                    <a:pt x="48068" y="122912"/>
                  </a:cubicBezTo>
                  <a:cubicBezTo>
                    <a:pt x="48068" y="121619"/>
                    <a:pt x="48068" y="121619"/>
                    <a:pt x="48068" y="121619"/>
                  </a:cubicBezTo>
                  <a:cubicBezTo>
                    <a:pt x="48068" y="121619"/>
                    <a:pt x="48068" y="121619"/>
                    <a:pt x="6565" y="97036"/>
                  </a:cubicBezTo>
                  <a:cubicBezTo>
                    <a:pt x="-1216" y="95742"/>
                    <a:pt x="81" y="87979"/>
                    <a:pt x="81" y="87979"/>
                  </a:cubicBezTo>
                  <a:cubicBezTo>
                    <a:pt x="81" y="82804"/>
                    <a:pt x="3971" y="81510"/>
                    <a:pt x="6565" y="81510"/>
                  </a:cubicBezTo>
                  <a:cubicBezTo>
                    <a:pt x="6565" y="81510"/>
                    <a:pt x="6565" y="81510"/>
                    <a:pt x="138853" y="2588"/>
                  </a:cubicBezTo>
                  <a:cubicBezTo>
                    <a:pt x="140150" y="1294"/>
                    <a:pt x="142744" y="1294"/>
                    <a:pt x="144041"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51416" tIns="25708" rIns="51416" bIns="25708"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514170">
                <a:defRPr/>
              </a:pPr>
              <a:endParaRPr lang="zh-CN" altLang="en-US" sz="1200" b="1" dirty="0">
                <a:solidFill>
                  <a:srgbClr val="FFFFFF"/>
                </a:solidFill>
                <a:latin typeface="+mn-ea"/>
              </a:endParaRPr>
            </a:p>
          </p:txBody>
        </p:sp>
      </p:grpSp>
      <p:sp>
        <p:nvSpPr>
          <p:cNvPr id="21" name="Rectangle 4">
            <a:extLst>
              <a:ext uri="{FF2B5EF4-FFF2-40B4-BE49-F238E27FC236}">
                <a16:creationId xmlns:a16="http://schemas.microsoft.com/office/drawing/2014/main" xmlns="" id="{1B3EFE3C-7A1A-4F90-8D55-A4510844D23F}"/>
              </a:ext>
            </a:extLst>
          </p:cNvPr>
          <p:cNvSpPr/>
          <p:nvPr/>
        </p:nvSpPr>
        <p:spPr>
          <a:xfrm>
            <a:off x="707932" y="2839955"/>
            <a:ext cx="1901698" cy="738664"/>
          </a:xfrm>
          <a:prstGeom prst="rect">
            <a:avLst/>
          </a:prstGeom>
        </p:spPr>
        <p:txBody>
          <a:bodyPr wrap="square">
            <a:spAutoFit/>
          </a:bodyPr>
          <a:lstStyle/>
          <a:p>
            <a:pPr algn="ctr" defTabSz="685594">
              <a:lnSpc>
                <a:spcPct val="150000"/>
              </a:lnSpc>
            </a:pPr>
            <a:r>
              <a:rPr lang="zh-CN" altLang="en-US" sz="700" dirty="0">
                <a:solidFill>
                  <a:schemeClr val="tx1">
                    <a:lumMod val="65000"/>
                    <a:lumOff val="35000"/>
                  </a:schemeClr>
                </a:solidFill>
                <a:latin typeface="+mn-ea"/>
              </a:rPr>
              <a:t>此处添加详细文本描述，建议与标题相关并符合整体语言风格，语言描述尽量。此处添加详细文本描述，建议与标题相关并符合整体语言风格，语言描述尽量</a:t>
            </a:r>
            <a:r>
              <a:rPr lang="zh-CN" altLang="en-US" sz="700" dirty="0" smtClean="0">
                <a:solidFill>
                  <a:schemeClr val="tx1">
                    <a:lumMod val="65000"/>
                    <a:lumOff val="35000"/>
                  </a:schemeClr>
                </a:solidFill>
                <a:latin typeface="+mn-ea"/>
              </a:rPr>
              <a:t>。</a:t>
            </a:r>
            <a:endParaRPr lang="zh-CN" altLang="en-US" sz="700" dirty="0">
              <a:solidFill>
                <a:schemeClr val="tx1">
                  <a:lumMod val="65000"/>
                  <a:lumOff val="35000"/>
                </a:schemeClr>
              </a:solidFill>
              <a:latin typeface="+mn-ea"/>
            </a:endParaRPr>
          </a:p>
        </p:txBody>
      </p:sp>
      <p:sp>
        <p:nvSpPr>
          <p:cNvPr id="22" name="Rectangle 4">
            <a:extLst>
              <a:ext uri="{FF2B5EF4-FFF2-40B4-BE49-F238E27FC236}">
                <a16:creationId xmlns:a16="http://schemas.microsoft.com/office/drawing/2014/main" xmlns="" id="{B2062F6D-A413-4DBA-A66C-E138533850E6}"/>
              </a:ext>
            </a:extLst>
          </p:cNvPr>
          <p:cNvSpPr/>
          <p:nvPr/>
        </p:nvSpPr>
        <p:spPr>
          <a:xfrm>
            <a:off x="2664756" y="2839955"/>
            <a:ext cx="1901698" cy="738664"/>
          </a:xfrm>
          <a:prstGeom prst="rect">
            <a:avLst/>
          </a:prstGeom>
        </p:spPr>
        <p:txBody>
          <a:bodyPr wrap="square">
            <a:spAutoFit/>
          </a:bodyPr>
          <a:lstStyle/>
          <a:p>
            <a:pPr algn="ctr" defTabSz="685594">
              <a:lnSpc>
                <a:spcPct val="150000"/>
              </a:lnSpc>
            </a:pPr>
            <a:r>
              <a:rPr lang="zh-CN" altLang="en-US" sz="700" dirty="0">
                <a:solidFill>
                  <a:schemeClr val="tx1">
                    <a:lumMod val="65000"/>
                    <a:lumOff val="35000"/>
                  </a:schemeClr>
                </a:solidFill>
                <a:latin typeface="+mn-ea"/>
              </a:rPr>
              <a:t>此处添加详细文本描述，建议与标题相关并符合整体语言风格，语言描述尽量。此处添加详细文本描述，建议与标题相关并符合整体语言风格，语言描述尽量。</a:t>
            </a:r>
          </a:p>
        </p:txBody>
      </p:sp>
      <p:sp>
        <p:nvSpPr>
          <p:cNvPr id="23" name="Rectangle 4">
            <a:extLst>
              <a:ext uri="{FF2B5EF4-FFF2-40B4-BE49-F238E27FC236}">
                <a16:creationId xmlns:a16="http://schemas.microsoft.com/office/drawing/2014/main" xmlns="" id="{BC94C8DB-E3BC-4E71-B240-85BF593F72BC}"/>
              </a:ext>
            </a:extLst>
          </p:cNvPr>
          <p:cNvSpPr/>
          <p:nvPr/>
        </p:nvSpPr>
        <p:spPr>
          <a:xfrm>
            <a:off x="4621580" y="2839955"/>
            <a:ext cx="1901698" cy="738664"/>
          </a:xfrm>
          <a:prstGeom prst="rect">
            <a:avLst/>
          </a:prstGeom>
        </p:spPr>
        <p:txBody>
          <a:bodyPr wrap="square">
            <a:spAutoFit/>
          </a:bodyPr>
          <a:lstStyle/>
          <a:p>
            <a:pPr algn="ctr" defTabSz="685594">
              <a:lnSpc>
                <a:spcPct val="150000"/>
              </a:lnSpc>
            </a:pPr>
            <a:r>
              <a:rPr lang="zh-CN" altLang="en-US" sz="700" dirty="0">
                <a:solidFill>
                  <a:schemeClr val="tx1">
                    <a:lumMod val="65000"/>
                    <a:lumOff val="35000"/>
                  </a:schemeClr>
                </a:solidFill>
                <a:latin typeface="+mn-ea"/>
              </a:rPr>
              <a:t>此处添加详细文本描述，建议与标题相关并符合整体语言风格，语言描述尽量。此处添加详细文本描述，建议与标题相关并符合整体语言风格，语言描述尽量。</a:t>
            </a:r>
          </a:p>
        </p:txBody>
      </p:sp>
      <p:sp>
        <p:nvSpPr>
          <p:cNvPr id="24" name="Rectangle 4">
            <a:extLst>
              <a:ext uri="{FF2B5EF4-FFF2-40B4-BE49-F238E27FC236}">
                <a16:creationId xmlns:a16="http://schemas.microsoft.com/office/drawing/2014/main" xmlns="" id="{73158A85-5CF2-4693-9981-B1A32BFB8506}"/>
              </a:ext>
            </a:extLst>
          </p:cNvPr>
          <p:cNvSpPr/>
          <p:nvPr/>
        </p:nvSpPr>
        <p:spPr>
          <a:xfrm>
            <a:off x="6521542" y="2839955"/>
            <a:ext cx="1901698" cy="738664"/>
          </a:xfrm>
          <a:prstGeom prst="rect">
            <a:avLst/>
          </a:prstGeom>
        </p:spPr>
        <p:txBody>
          <a:bodyPr wrap="square">
            <a:spAutoFit/>
          </a:bodyPr>
          <a:lstStyle/>
          <a:p>
            <a:pPr algn="ctr" defTabSz="685594">
              <a:lnSpc>
                <a:spcPct val="150000"/>
              </a:lnSpc>
            </a:pPr>
            <a:r>
              <a:rPr lang="zh-CN" altLang="en-US" sz="700" dirty="0">
                <a:solidFill>
                  <a:schemeClr val="tx1">
                    <a:lumMod val="65000"/>
                    <a:lumOff val="35000"/>
                  </a:schemeClr>
                </a:solidFill>
                <a:latin typeface="+mn-ea"/>
              </a:rPr>
              <a:t>此处添加详细文本描述，建议与标题相关并符合整体语言风格，语言描述尽量。此处添加详细文本描述，建议与标题相关并符合整体语言风格，语言描述尽量。</a:t>
            </a:r>
          </a:p>
        </p:txBody>
      </p:sp>
      <p:sp>
        <p:nvSpPr>
          <p:cNvPr id="25" name="矩形 24">
            <a:extLst>
              <a:ext uri="{FF2B5EF4-FFF2-40B4-BE49-F238E27FC236}">
                <a16:creationId xmlns:a16="http://schemas.microsoft.com/office/drawing/2014/main" xmlns="" id="{22CB26C2-1383-49F0-946F-4B67FA6AC90D}"/>
              </a:ext>
            </a:extLst>
          </p:cNvPr>
          <p:cNvSpPr/>
          <p:nvPr/>
        </p:nvSpPr>
        <p:spPr>
          <a:xfrm>
            <a:off x="1099231" y="2571750"/>
            <a:ext cx="1119100" cy="338450"/>
          </a:xfrm>
          <a:prstGeom prst="rect">
            <a:avLst/>
          </a:prstGeom>
        </p:spPr>
        <p:txBody>
          <a:bodyPr wrap="square">
            <a:spAutoFit/>
          </a:bodyPr>
          <a:lstStyle/>
          <a:p>
            <a:pPr defTabSz="685594"/>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26" name="矩形 25">
            <a:extLst>
              <a:ext uri="{FF2B5EF4-FFF2-40B4-BE49-F238E27FC236}">
                <a16:creationId xmlns:a16="http://schemas.microsoft.com/office/drawing/2014/main" xmlns="" id="{E2B6E077-3DF2-45FD-AF0C-E5F60BBB0BE9}"/>
              </a:ext>
            </a:extLst>
          </p:cNvPr>
          <p:cNvSpPr/>
          <p:nvPr/>
        </p:nvSpPr>
        <p:spPr>
          <a:xfrm>
            <a:off x="3056055" y="2571750"/>
            <a:ext cx="1119100" cy="338450"/>
          </a:xfrm>
          <a:prstGeom prst="rect">
            <a:avLst/>
          </a:prstGeom>
        </p:spPr>
        <p:txBody>
          <a:bodyPr wrap="square">
            <a:spAutoFit/>
          </a:bodyPr>
          <a:lstStyle/>
          <a:p>
            <a:pPr algn="ctr" defTabSz="685594"/>
            <a:r>
              <a:rPr lang="zh-CN" altLang="en-US" sz="160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27" name="矩形 26">
            <a:extLst>
              <a:ext uri="{FF2B5EF4-FFF2-40B4-BE49-F238E27FC236}">
                <a16:creationId xmlns:a16="http://schemas.microsoft.com/office/drawing/2014/main" xmlns="" id="{F2E51958-EFD8-44EA-9C96-22B00A22849E}"/>
              </a:ext>
            </a:extLst>
          </p:cNvPr>
          <p:cNvSpPr/>
          <p:nvPr/>
        </p:nvSpPr>
        <p:spPr>
          <a:xfrm>
            <a:off x="5012879" y="2571750"/>
            <a:ext cx="1119100" cy="338450"/>
          </a:xfrm>
          <a:prstGeom prst="rect">
            <a:avLst/>
          </a:prstGeom>
        </p:spPr>
        <p:txBody>
          <a:bodyPr wrap="square">
            <a:spAutoFit/>
          </a:bodyPr>
          <a:lstStyle/>
          <a:p>
            <a:pPr algn="ctr" defTabSz="685594"/>
            <a:r>
              <a:rPr lang="zh-CN" altLang="en-US" sz="160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28" name="矩形 27">
            <a:extLst>
              <a:ext uri="{FF2B5EF4-FFF2-40B4-BE49-F238E27FC236}">
                <a16:creationId xmlns:a16="http://schemas.microsoft.com/office/drawing/2014/main" xmlns="" id="{E33D0B64-D8AC-432C-B438-A80C69D0CCD3}"/>
              </a:ext>
            </a:extLst>
          </p:cNvPr>
          <p:cNvSpPr/>
          <p:nvPr/>
        </p:nvSpPr>
        <p:spPr>
          <a:xfrm>
            <a:off x="6912841" y="2571750"/>
            <a:ext cx="1119100" cy="338450"/>
          </a:xfrm>
          <a:prstGeom prst="rect">
            <a:avLst/>
          </a:prstGeom>
        </p:spPr>
        <p:txBody>
          <a:bodyPr wrap="square">
            <a:spAutoFit/>
          </a:bodyPr>
          <a:lstStyle/>
          <a:p>
            <a:pPr algn="ctr" defTabSz="685594"/>
            <a:r>
              <a:rPr lang="zh-CN" altLang="en-US" sz="160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Tree>
    <p:custDataLst>
      <p:tags r:id="rId1"/>
    </p:custDataLst>
    <p:extLst>
      <p:ext uri="{BB962C8B-B14F-4D97-AF65-F5344CB8AC3E}">
        <p14:creationId xmlns:p14="http://schemas.microsoft.com/office/powerpoint/2010/main" val="544883220"/>
      </p:ext>
    </p:extLst>
  </p:cSld>
  <p:clrMapOvr>
    <a:masterClrMapping/>
  </p:clrMapOvr>
  <mc:AlternateContent xmlns:mc="http://schemas.openxmlformats.org/markup-compatibility/2006" xmlns:p14="http://schemas.microsoft.com/office/powerpoint/2010/main">
    <mc:Choice Requires="p14">
      <p:transition spd="slow" p14:dur="800" advTm="5000">
        <p14:flythrough/>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5"/>
                                        </p:tgtEl>
                                        <p:attrNameLst>
                                          <p:attrName>style.visibility</p:attrName>
                                        </p:attrNameLst>
                                      </p:cBhvr>
                                      <p:to>
                                        <p:strVal val="visible"/>
                                      </p:to>
                                    </p:set>
                                    <p:anim calcmode="lin" valueType="num">
                                      <p:cBhvr>
                                        <p:cTn id="11"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5"/>
                                        </p:tgtEl>
                                        <p:attrNameLst>
                                          <p:attrName>ppt_y</p:attrName>
                                        </p:attrNameLst>
                                      </p:cBhvr>
                                      <p:tavLst>
                                        <p:tav tm="0">
                                          <p:val>
                                            <p:strVal val="#ppt_y"/>
                                          </p:val>
                                        </p:tav>
                                        <p:tav tm="100000">
                                          <p:val>
                                            <p:strVal val="#ppt_y"/>
                                          </p:val>
                                        </p:tav>
                                      </p:tavLst>
                                    </p:anim>
                                    <p:anim calcmode="lin" valueType="num">
                                      <p:cBhvr>
                                        <p:cTn id="13"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5"/>
                                        </p:tgtEl>
                                      </p:cBhvr>
                                    </p:animEffect>
                                  </p:childTnLst>
                                </p:cTn>
                              </p:par>
                            </p:childTnLst>
                          </p:cTn>
                        </p:par>
                        <p:par>
                          <p:cTn id="16" fill="hold">
                            <p:stCondLst>
                              <p:cond delay="1150"/>
                            </p:stCondLst>
                            <p:childTnLst>
                              <p:par>
                                <p:cTn id="17" presetID="22" presetClass="entr" presetSubtype="1"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up)">
                                      <p:cBhvr>
                                        <p:cTn id="19" dur="500"/>
                                        <p:tgtEl>
                                          <p:spTgt spid="21"/>
                                        </p:tgtEl>
                                      </p:cBhvr>
                                    </p:animEffect>
                                  </p:childTnLst>
                                </p:cTn>
                              </p:par>
                            </p:childTnLst>
                          </p:cTn>
                        </p:par>
                        <p:par>
                          <p:cTn id="20" fill="hold">
                            <p:stCondLst>
                              <p:cond delay="1650"/>
                            </p:stCondLst>
                            <p:childTnLst>
                              <p:par>
                                <p:cTn id="21" presetID="10"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par>
                          <p:cTn id="24" fill="hold">
                            <p:stCondLst>
                              <p:cond delay="21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26"/>
                                        </p:tgtEl>
                                        <p:attrNameLst>
                                          <p:attrName>style.visibility</p:attrName>
                                        </p:attrNameLst>
                                      </p:cBhvr>
                                      <p:to>
                                        <p:strVal val="visible"/>
                                      </p:to>
                                    </p:set>
                                    <p:anim calcmode="lin" valueType="num">
                                      <p:cBhvr>
                                        <p:cTn id="27"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26"/>
                                        </p:tgtEl>
                                        <p:attrNameLst>
                                          <p:attrName>ppt_y</p:attrName>
                                        </p:attrNameLst>
                                      </p:cBhvr>
                                      <p:tavLst>
                                        <p:tav tm="0">
                                          <p:val>
                                            <p:strVal val="#ppt_y"/>
                                          </p:val>
                                        </p:tav>
                                        <p:tav tm="100000">
                                          <p:val>
                                            <p:strVal val="#ppt_y"/>
                                          </p:val>
                                        </p:tav>
                                      </p:tavLst>
                                    </p:anim>
                                    <p:anim calcmode="lin" valueType="num">
                                      <p:cBhvr>
                                        <p:cTn id="29"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26"/>
                                        </p:tgtEl>
                                      </p:cBhvr>
                                    </p:animEffect>
                                  </p:childTnLst>
                                </p:cTn>
                              </p:par>
                            </p:childTnLst>
                          </p:cTn>
                        </p:par>
                        <p:par>
                          <p:cTn id="32" fill="hold">
                            <p:stCondLst>
                              <p:cond delay="2800"/>
                            </p:stCondLst>
                            <p:childTnLst>
                              <p:par>
                                <p:cTn id="33" presetID="22" presetClass="entr" presetSubtype="1"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up)">
                                      <p:cBhvr>
                                        <p:cTn id="35" dur="500"/>
                                        <p:tgtEl>
                                          <p:spTgt spid="22"/>
                                        </p:tgtEl>
                                      </p:cBhvr>
                                    </p:animEffect>
                                  </p:childTnLst>
                                </p:cTn>
                              </p:par>
                            </p:childTnLst>
                          </p:cTn>
                        </p:par>
                        <p:par>
                          <p:cTn id="36" fill="hold">
                            <p:stCondLst>
                              <p:cond delay="3300"/>
                            </p:stCondLst>
                            <p:childTnLst>
                              <p:par>
                                <p:cTn id="37" presetID="10" presetClass="entr" presetSubtype="0"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childTnLst>
                          </p:cTn>
                        </p:par>
                        <p:par>
                          <p:cTn id="40" fill="hold">
                            <p:stCondLst>
                              <p:cond delay="38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27"/>
                                        </p:tgtEl>
                                        <p:attrNameLst>
                                          <p:attrName>style.visibility</p:attrName>
                                        </p:attrNameLst>
                                      </p:cBhvr>
                                      <p:to>
                                        <p:strVal val="visible"/>
                                      </p:to>
                                    </p:set>
                                    <p:anim calcmode="lin" valueType="num">
                                      <p:cBhvr>
                                        <p:cTn id="43"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27"/>
                                        </p:tgtEl>
                                        <p:attrNameLst>
                                          <p:attrName>ppt_y</p:attrName>
                                        </p:attrNameLst>
                                      </p:cBhvr>
                                      <p:tavLst>
                                        <p:tav tm="0">
                                          <p:val>
                                            <p:strVal val="#ppt_y"/>
                                          </p:val>
                                        </p:tav>
                                        <p:tav tm="100000">
                                          <p:val>
                                            <p:strVal val="#ppt_y"/>
                                          </p:val>
                                        </p:tav>
                                      </p:tavLst>
                                    </p:anim>
                                    <p:anim calcmode="lin" valueType="num">
                                      <p:cBhvr>
                                        <p:cTn id="45"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27"/>
                                        </p:tgtEl>
                                      </p:cBhvr>
                                    </p:animEffect>
                                  </p:childTnLst>
                                </p:cTn>
                              </p:par>
                            </p:childTnLst>
                          </p:cTn>
                        </p:par>
                        <p:par>
                          <p:cTn id="48" fill="hold">
                            <p:stCondLst>
                              <p:cond delay="4450"/>
                            </p:stCondLst>
                            <p:childTnLst>
                              <p:par>
                                <p:cTn id="49" presetID="22" presetClass="entr" presetSubtype="1"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up)">
                                      <p:cBhvr>
                                        <p:cTn id="51" dur="500"/>
                                        <p:tgtEl>
                                          <p:spTgt spid="23"/>
                                        </p:tgtEl>
                                      </p:cBhvr>
                                    </p:animEffect>
                                  </p:childTnLst>
                                </p:cTn>
                              </p:par>
                            </p:childTnLst>
                          </p:cTn>
                        </p:par>
                        <p:par>
                          <p:cTn id="52" fill="hold">
                            <p:stCondLst>
                              <p:cond delay="4950"/>
                            </p:stCondLst>
                            <p:childTnLst>
                              <p:par>
                                <p:cTn id="53" presetID="10" presetClass="entr" presetSubtype="0" fill="hold" nodeType="after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500"/>
                                        <p:tgtEl>
                                          <p:spTgt spid="6"/>
                                        </p:tgtEl>
                                      </p:cBhvr>
                                    </p:animEffect>
                                  </p:childTnLst>
                                </p:cTn>
                              </p:par>
                            </p:childTnLst>
                          </p:cTn>
                        </p:par>
                        <p:par>
                          <p:cTn id="56" fill="hold">
                            <p:stCondLst>
                              <p:cond delay="545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28"/>
                                        </p:tgtEl>
                                        <p:attrNameLst>
                                          <p:attrName>style.visibility</p:attrName>
                                        </p:attrNameLst>
                                      </p:cBhvr>
                                      <p:to>
                                        <p:strVal val="visible"/>
                                      </p:to>
                                    </p:set>
                                    <p:anim calcmode="lin" valueType="num">
                                      <p:cBhvr>
                                        <p:cTn id="59"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28"/>
                                        </p:tgtEl>
                                        <p:attrNameLst>
                                          <p:attrName>ppt_y</p:attrName>
                                        </p:attrNameLst>
                                      </p:cBhvr>
                                      <p:tavLst>
                                        <p:tav tm="0">
                                          <p:val>
                                            <p:strVal val="#ppt_y"/>
                                          </p:val>
                                        </p:tav>
                                        <p:tav tm="100000">
                                          <p:val>
                                            <p:strVal val="#ppt_y"/>
                                          </p:val>
                                        </p:tav>
                                      </p:tavLst>
                                    </p:anim>
                                    <p:anim calcmode="lin" valueType="num">
                                      <p:cBhvr>
                                        <p:cTn id="61"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28"/>
                                        </p:tgtEl>
                                      </p:cBhvr>
                                    </p:animEffect>
                                  </p:childTnLst>
                                </p:cTn>
                              </p:par>
                            </p:childTnLst>
                          </p:cTn>
                        </p:par>
                        <p:par>
                          <p:cTn id="64" fill="hold">
                            <p:stCondLst>
                              <p:cond delay="6100"/>
                            </p:stCondLst>
                            <p:childTnLst>
                              <p:par>
                                <p:cTn id="65" presetID="22" presetClass="entr" presetSubtype="1"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wipe(up)">
                                      <p:cBhvr>
                                        <p:cTn id="6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p:bldP spid="28" grpId="0"/>
    </p:bldLst>
  </p:timing>
  <p:extLst mod="1"/>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000" b="-1000"/>
          </a:stretch>
        </a:blipFill>
        <a:effectLst/>
      </p:bgPr>
    </p:bg>
    <p:spTree>
      <p:nvGrpSpPr>
        <p:cNvPr id="1" name=""/>
        <p:cNvGrpSpPr/>
        <p:nvPr/>
      </p:nvGrpSpPr>
      <p:grpSpPr>
        <a:xfrm>
          <a:off x="0" y="0"/>
          <a:ext cx="0" cy="0"/>
          <a:chOff x="0" y="0"/>
          <a:chExt cx="0" cy="0"/>
        </a:xfrm>
      </p:grpSpPr>
      <p:sp>
        <p:nvSpPr>
          <p:cNvPr id="11" name="矩形 10"/>
          <p:cNvSpPr/>
          <p:nvPr/>
        </p:nvSpPr>
        <p:spPr>
          <a:xfrm>
            <a:off x="308427" y="237877"/>
            <a:ext cx="1723549" cy="400110"/>
          </a:xfrm>
          <a:prstGeom prst="rect">
            <a:avLst/>
          </a:prstGeom>
        </p:spPr>
        <p:txBody>
          <a:bodyPr wrap="none">
            <a:spAutoFit/>
          </a:bodyPr>
          <a:lstStyle/>
          <a:p>
            <a:pPr>
              <a:lnSpc>
                <a:spcPct val="100000"/>
              </a:lnSpc>
            </a:pPr>
            <a:r>
              <a:rPr lang="zh-CN" altLang="en-US" sz="2000" dirty="0">
                <a:latin typeface="+mn-ea"/>
                <a:cs typeface="+mn-ea"/>
                <a:sym typeface="+mn-lt"/>
              </a:rPr>
              <a:t>一</a:t>
            </a:r>
            <a:r>
              <a:rPr lang="zh-CN" altLang="en-US" sz="2000" dirty="0" smtClean="0">
                <a:latin typeface="+mn-ea"/>
                <a:cs typeface="+mn-ea"/>
                <a:sym typeface="+mn-lt"/>
              </a:rPr>
              <a:t>、标题内容</a:t>
            </a:r>
            <a:endParaRPr lang="zh-CN" altLang="en-US" sz="2000" dirty="0">
              <a:latin typeface="+mn-ea"/>
              <a:cs typeface="+mn-ea"/>
              <a:sym typeface="+mn-lt"/>
            </a:endParaRPr>
          </a:p>
        </p:txBody>
      </p:sp>
      <p:sp>
        <p:nvSpPr>
          <p:cNvPr id="3" name="矩形 2"/>
          <p:cNvSpPr/>
          <p:nvPr/>
        </p:nvSpPr>
        <p:spPr>
          <a:xfrm>
            <a:off x="4716016" y="1393183"/>
            <a:ext cx="2448272" cy="1187911"/>
          </a:xfrm>
          <a:prstGeom prst="rect">
            <a:avLst/>
          </a:prstGeom>
          <a:blipFill>
            <a:blip r:embed="rId5"/>
            <a:srcRect/>
            <a:stretch>
              <a:fillRect t="1" b="-4094"/>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zh-CN" altLang="en-US" sz="1799">
              <a:cs typeface="+mn-ea"/>
            </a:endParaRPr>
          </a:p>
        </p:txBody>
      </p:sp>
      <p:sp>
        <p:nvSpPr>
          <p:cNvPr id="4" name="矩形 3"/>
          <p:cNvSpPr/>
          <p:nvPr/>
        </p:nvSpPr>
        <p:spPr>
          <a:xfrm>
            <a:off x="4716016" y="2917183"/>
            <a:ext cx="2448272" cy="1187911"/>
          </a:xfrm>
          <a:prstGeom prst="rect">
            <a:avLst/>
          </a:prstGeom>
          <a:blipFill>
            <a:blip r:embed="rId6"/>
            <a:srcRect/>
            <a:stretch>
              <a:fillRect t="1" b="-4094"/>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zh-CN" altLang="en-US" sz="1799">
              <a:cs typeface="+mn-ea"/>
            </a:endParaRPr>
          </a:p>
        </p:txBody>
      </p:sp>
      <p:sp>
        <p:nvSpPr>
          <p:cNvPr id="5" name="矩形 4"/>
          <p:cNvSpPr/>
          <p:nvPr/>
        </p:nvSpPr>
        <p:spPr>
          <a:xfrm>
            <a:off x="683568" y="1383839"/>
            <a:ext cx="2448272" cy="1187911"/>
          </a:xfrm>
          <a:prstGeom prst="rect">
            <a:avLst/>
          </a:prstGeom>
          <a:blipFill>
            <a:blip r:embed="rId7"/>
            <a:srcRect/>
            <a:stretch>
              <a:fillRect t="1" b="-4094"/>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zh-CN" altLang="en-US" sz="1799">
              <a:cs typeface="+mn-ea"/>
            </a:endParaRPr>
          </a:p>
        </p:txBody>
      </p:sp>
      <p:sp>
        <p:nvSpPr>
          <p:cNvPr id="6" name="ïşḻïďê-矩形: 圆角 13"/>
          <p:cNvSpPr/>
          <p:nvPr/>
        </p:nvSpPr>
        <p:spPr>
          <a:xfrm>
            <a:off x="3206365" y="1383839"/>
            <a:ext cx="1235006" cy="1197255"/>
          </a:xfrm>
          <a:prstGeom prst="rect">
            <a:avLst/>
          </a:prstGeom>
          <a:solidFill>
            <a:schemeClr val="accent1"/>
          </a:solidFill>
          <a:ln w="12700">
            <a:noFill/>
            <a:miter lim="400000"/>
          </a:ln>
          <a:effectLst/>
          <a:extLst/>
        </p:spPr>
        <p:txBody>
          <a:bodyPr anchor="ctr"/>
          <a:lstStyle/>
          <a:p>
            <a:pPr algn="ctr"/>
            <a:endParaRPr sz="1350">
              <a:latin typeface="+mn-ea"/>
              <a:cs typeface="+mn-ea"/>
            </a:endParaRPr>
          </a:p>
        </p:txBody>
      </p:sp>
      <p:sp>
        <p:nvSpPr>
          <p:cNvPr id="7" name="ïşḻïďê-矩形: 圆角 13"/>
          <p:cNvSpPr/>
          <p:nvPr/>
        </p:nvSpPr>
        <p:spPr>
          <a:xfrm>
            <a:off x="7252960" y="1383839"/>
            <a:ext cx="1235006" cy="1197255"/>
          </a:xfrm>
          <a:prstGeom prst="rect">
            <a:avLst/>
          </a:prstGeom>
          <a:solidFill>
            <a:schemeClr val="accent2"/>
          </a:solidFill>
          <a:ln w="12700">
            <a:noFill/>
            <a:miter lim="400000"/>
          </a:ln>
          <a:effectLst/>
          <a:extLst/>
        </p:spPr>
        <p:txBody>
          <a:bodyPr anchor="ctr"/>
          <a:lstStyle/>
          <a:p>
            <a:pPr algn="ctr"/>
            <a:endParaRPr sz="1350">
              <a:latin typeface="+mn-ea"/>
              <a:cs typeface="+mn-ea"/>
            </a:endParaRPr>
          </a:p>
        </p:txBody>
      </p:sp>
      <p:sp>
        <p:nvSpPr>
          <p:cNvPr id="8" name="ïşḻïďê-矩形: 圆角 13"/>
          <p:cNvSpPr/>
          <p:nvPr/>
        </p:nvSpPr>
        <p:spPr>
          <a:xfrm>
            <a:off x="3206365" y="2907839"/>
            <a:ext cx="1235006" cy="1197255"/>
          </a:xfrm>
          <a:prstGeom prst="rect">
            <a:avLst/>
          </a:prstGeom>
          <a:solidFill>
            <a:schemeClr val="accent1"/>
          </a:solidFill>
          <a:ln w="12700">
            <a:noFill/>
            <a:miter lim="400000"/>
          </a:ln>
          <a:effectLst/>
          <a:extLst/>
        </p:spPr>
        <p:txBody>
          <a:bodyPr anchor="ctr"/>
          <a:lstStyle/>
          <a:p>
            <a:pPr algn="ctr"/>
            <a:endParaRPr sz="1350">
              <a:latin typeface="+mn-ea"/>
              <a:cs typeface="+mn-ea"/>
            </a:endParaRPr>
          </a:p>
        </p:txBody>
      </p:sp>
      <p:sp>
        <p:nvSpPr>
          <p:cNvPr id="9" name="ïşḻïďê-矩形: 圆角 13"/>
          <p:cNvSpPr/>
          <p:nvPr/>
        </p:nvSpPr>
        <p:spPr>
          <a:xfrm>
            <a:off x="7252960" y="2907839"/>
            <a:ext cx="1235006" cy="1197255"/>
          </a:xfrm>
          <a:prstGeom prst="rect">
            <a:avLst/>
          </a:prstGeom>
          <a:solidFill>
            <a:schemeClr val="accent2"/>
          </a:solidFill>
          <a:ln w="12700">
            <a:noFill/>
            <a:miter lim="400000"/>
          </a:ln>
          <a:effectLst/>
          <a:extLst/>
        </p:spPr>
        <p:txBody>
          <a:bodyPr anchor="ctr"/>
          <a:lstStyle/>
          <a:p>
            <a:pPr algn="ctr"/>
            <a:endParaRPr sz="1350">
              <a:latin typeface="+mn-ea"/>
              <a:cs typeface="+mn-ea"/>
            </a:endParaRPr>
          </a:p>
        </p:txBody>
      </p:sp>
      <p:sp>
        <p:nvSpPr>
          <p:cNvPr id="10" name="矩形 9"/>
          <p:cNvSpPr/>
          <p:nvPr/>
        </p:nvSpPr>
        <p:spPr>
          <a:xfrm>
            <a:off x="3301538" y="1624071"/>
            <a:ext cx="1044659"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825" dirty="0">
                <a:solidFill>
                  <a:schemeClr val="bg1"/>
                </a:solidFill>
                <a:latin typeface="+mn-ea"/>
                <a:cs typeface="+mn-ea"/>
              </a:rPr>
              <a:t>用户可以在投影上进行演示也可以将演示文打印出来制片用户以在投影仪</a:t>
            </a:r>
          </a:p>
        </p:txBody>
      </p:sp>
      <p:sp>
        <p:nvSpPr>
          <p:cNvPr id="12" name="矩形 11"/>
          <p:cNvSpPr/>
          <p:nvPr/>
        </p:nvSpPr>
        <p:spPr>
          <a:xfrm>
            <a:off x="3301538" y="3161685"/>
            <a:ext cx="1044659"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825" dirty="0">
                <a:solidFill>
                  <a:schemeClr val="bg1"/>
                </a:solidFill>
                <a:latin typeface="+mn-ea"/>
                <a:cs typeface="+mn-ea"/>
              </a:rPr>
              <a:t>用户可以在投影上进行演示也可以将演示文打印出来制片用户以在投影仪</a:t>
            </a:r>
          </a:p>
        </p:txBody>
      </p:sp>
      <p:sp>
        <p:nvSpPr>
          <p:cNvPr id="13" name="矩形 12"/>
          <p:cNvSpPr/>
          <p:nvPr/>
        </p:nvSpPr>
        <p:spPr>
          <a:xfrm>
            <a:off x="7295402" y="1624071"/>
            <a:ext cx="1044659"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825" dirty="0">
                <a:solidFill>
                  <a:schemeClr val="bg1"/>
                </a:solidFill>
                <a:latin typeface="+mn-ea"/>
                <a:cs typeface="+mn-ea"/>
              </a:rPr>
              <a:t>用户可以在投影上进行演示也可以将演示文打印出来制片用户以在投影仪</a:t>
            </a:r>
          </a:p>
        </p:txBody>
      </p:sp>
      <p:sp>
        <p:nvSpPr>
          <p:cNvPr id="14" name="矩形 13"/>
          <p:cNvSpPr/>
          <p:nvPr/>
        </p:nvSpPr>
        <p:spPr>
          <a:xfrm>
            <a:off x="7295402" y="3161685"/>
            <a:ext cx="1044659"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825" dirty="0">
                <a:solidFill>
                  <a:schemeClr val="bg1"/>
                </a:solidFill>
                <a:latin typeface="+mn-ea"/>
                <a:cs typeface="+mn-ea"/>
              </a:rPr>
              <a:t>用户可以在投影上进行演示也可以将演示文打印出来制片用户以在投影仪</a:t>
            </a:r>
          </a:p>
        </p:txBody>
      </p:sp>
      <p:sp>
        <p:nvSpPr>
          <p:cNvPr id="15" name="矩形 14"/>
          <p:cNvSpPr/>
          <p:nvPr/>
        </p:nvSpPr>
        <p:spPr>
          <a:xfrm>
            <a:off x="683568" y="2917183"/>
            <a:ext cx="2448272" cy="1187911"/>
          </a:xfrm>
          <a:prstGeom prst="rect">
            <a:avLst/>
          </a:prstGeom>
          <a:blipFill>
            <a:blip r:embed="rId8"/>
            <a:srcRect/>
            <a:stretch>
              <a:fillRect t="1" b="-4094"/>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zh-CN" altLang="en-US" sz="1799">
              <a:cs typeface="+mn-ea"/>
            </a:endParaRPr>
          </a:p>
        </p:txBody>
      </p:sp>
    </p:spTree>
    <p:custDataLst>
      <p:tags r:id="rId1"/>
    </p:custDataLst>
    <p:extLst>
      <p:ext uri="{BB962C8B-B14F-4D97-AF65-F5344CB8AC3E}">
        <p14:creationId xmlns:p14="http://schemas.microsoft.com/office/powerpoint/2010/main" val="936956869"/>
      </p:ext>
    </p:extLst>
  </p:cSld>
  <p:clrMapOvr>
    <a:masterClrMapping/>
  </p:clrMapOvr>
  <mc:AlternateContent xmlns:mc="http://schemas.openxmlformats.org/markup-compatibility/2006" xmlns:p14="http://schemas.microsoft.com/office/powerpoint/2010/main">
    <mc:Choice Requires="p14">
      <p:transition spd="slow" p14:dur="800" advTm="5000">
        <p14:flythrough/>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animEffect transition="in" filter="fade">
                                      <p:cBhvr>
                                        <p:cTn id="44" dur="500"/>
                                        <p:tgtEl>
                                          <p:spTgt spid="14"/>
                                        </p:tgtEl>
                                      </p:cBhvr>
                                    </p:animEffect>
                                  </p:childTnLst>
                                </p:cTn>
                              </p:par>
                            </p:childTnLst>
                          </p:cTn>
                        </p:par>
                        <p:par>
                          <p:cTn id="45" fill="hold">
                            <p:stCondLst>
                              <p:cond delay="500"/>
                            </p:stCondLst>
                            <p:childTnLst>
                              <p:par>
                                <p:cTn id="46" presetID="12" presetClass="entr" presetSubtype="2" fill="hold" grpId="0" nodeType="after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additive="base">
                                        <p:cTn id="48" dur="500"/>
                                        <p:tgtEl>
                                          <p:spTgt spid="5"/>
                                        </p:tgtEl>
                                        <p:attrNameLst>
                                          <p:attrName>ppt_x</p:attrName>
                                        </p:attrNameLst>
                                      </p:cBhvr>
                                      <p:tavLst>
                                        <p:tav tm="0">
                                          <p:val>
                                            <p:strVal val="#ppt_x+#ppt_w*1.125000"/>
                                          </p:val>
                                        </p:tav>
                                        <p:tav tm="100000">
                                          <p:val>
                                            <p:strVal val="#ppt_x"/>
                                          </p:val>
                                        </p:tav>
                                      </p:tavLst>
                                    </p:anim>
                                    <p:animEffect transition="in" filter="wipe(left)">
                                      <p:cBhvr>
                                        <p:cTn id="49" dur="500"/>
                                        <p:tgtEl>
                                          <p:spTgt spid="5"/>
                                        </p:tgtEl>
                                      </p:cBhvr>
                                    </p:animEffect>
                                  </p:childTnLst>
                                </p:cTn>
                              </p:par>
                              <p:par>
                                <p:cTn id="50" presetID="12" presetClass="entr" presetSubtype="2"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500"/>
                                        <p:tgtEl>
                                          <p:spTgt spid="15"/>
                                        </p:tgtEl>
                                        <p:attrNameLst>
                                          <p:attrName>ppt_x</p:attrName>
                                        </p:attrNameLst>
                                      </p:cBhvr>
                                      <p:tavLst>
                                        <p:tav tm="0">
                                          <p:val>
                                            <p:strVal val="#ppt_x+#ppt_w*1.125000"/>
                                          </p:val>
                                        </p:tav>
                                        <p:tav tm="100000">
                                          <p:val>
                                            <p:strVal val="#ppt_x"/>
                                          </p:val>
                                        </p:tav>
                                      </p:tavLst>
                                    </p:anim>
                                    <p:animEffect transition="in" filter="wipe(left)">
                                      <p:cBhvr>
                                        <p:cTn id="53" dur="500"/>
                                        <p:tgtEl>
                                          <p:spTgt spid="15"/>
                                        </p:tgtEl>
                                      </p:cBhvr>
                                    </p:animEffect>
                                  </p:childTnLst>
                                </p:cTn>
                              </p:par>
                              <p:par>
                                <p:cTn id="54" presetID="12" presetClass="entr" presetSubtype="2" fill="hold" grpId="0" nodeType="withEffect">
                                  <p:stCondLst>
                                    <p:cond delay="0"/>
                                  </p:stCondLst>
                                  <p:childTnLst>
                                    <p:set>
                                      <p:cBhvr>
                                        <p:cTn id="55" dur="1" fill="hold">
                                          <p:stCondLst>
                                            <p:cond delay="0"/>
                                          </p:stCondLst>
                                        </p:cTn>
                                        <p:tgtEl>
                                          <p:spTgt spid="3"/>
                                        </p:tgtEl>
                                        <p:attrNameLst>
                                          <p:attrName>style.visibility</p:attrName>
                                        </p:attrNameLst>
                                      </p:cBhvr>
                                      <p:to>
                                        <p:strVal val="visible"/>
                                      </p:to>
                                    </p:set>
                                    <p:anim calcmode="lin" valueType="num">
                                      <p:cBhvr additive="base">
                                        <p:cTn id="56" dur="500"/>
                                        <p:tgtEl>
                                          <p:spTgt spid="3"/>
                                        </p:tgtEl>
                                        <p:attrNameLst>
                                          <p:attrName>ppt_x</p:attrName>
                                        </p:attrNameLst>
                                      </p:cBhvr>
                                      <p:tavLst>
                                        <p:tav tm="0">
                                          <p:val>
                                            <p:strVal val="#ppt_x+#ppt_w*1.125000"/>
                                          </p:val>
                                        </p:tav>
                                        <p:tav tm="100000">
                                          <p:val>
                                            <p:strVal val="#ppt_x"/>
                                          </p:val>
                                        </p:tav>
                                      </p:tavLst>
                                    </p:anim>
                                    <p:animEffect transition="in" filter="wipe(left)">
                                      <p:cBhvr>
                                        <p:cTn id="57" dur="500"/>
                                        <p:tgtEl>
                                          <p:spTgt spid="3"/>
                                        </p:tgtEl>
                                      </p:cBhvr>
                                    </p:animEffect>
                                  </p:childTnLst>
                                </p:cTn>
                              </p:par>
                              <p:par>
                                <p:cTn id="58" presetID="12" presetClass="entr" presetSubtype="2" fill="hold" grpId="0" nodeType="withEffect">
                                  <p:stCondLst>
                                    <p:cond delay="0"/>
                                  </p:stCondLst>
                                  <p:childTnLst>
                                    <p:set>
                                      <p:cBhvr>
                                        <p:cTn id="59" dur="1" fill="hold">
                                          <p:stCondLst>
                                            <p:cond delay="0"/>
                                          </p:stCondLst>
                                        </p:cTn>
                                        <p:tgtEl>
                                          <p:spTgt spid="4"/>
                                        </p:tgtEl>
                                        <p:attrNameLst>
                                          <p:attrName>style.visibility</p:attrName>
                                        </p:attrNameLst>
                                      </p:cBhvr>
                                      <p:to>
                                        <p:strVal val="visible"/>
                                      </p:to>
                                    </p:set>
                                    <p:anim calcmode="lin" valueType="num">
                                      <p:cBhvr additive="base">
                                        <p:cTn id="60" dur="500"/>
                                        <p:tgtEl>
                                          <p:spTgt spid="4"/>
                                        </p:tgtEl>
                                        <p:attrNameLst>
                                          <p:attrName>ppt_x</p:attrName>
                                        </p:attrNameLst>
                                      </p:cBhvr>
                                      <p:tavLst>
                                        <p:tav tm="0">
                                          <p:val>
                                            <p:strVal val="#ppt_x+#ppt_w*1.125000"/>
                                          </p:val>
                                        </p:tav>
                                        <p:tav tm="100000">
                                          <p:val>
                                            <p:strVal val="#ppt_x"/>
                                          </p:val>
                                        </p:tav>
                                      </p:tavLst>
                                    </p:anim>
                                    <p:animEffect transition="in" filter="wipe(left)">
                                      <p:cBhvr>
                                        <p:cTn id="6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p:bldP spid="12" grpId="0"/>
      <p:bldP spid="13" grpId="0"/>
      <p:bldP spid="14" grpId="0"/>
      <p:bldP spid="15" grpId="0" animBg="1"/>
    </p:bldLst>
  </p:timing>
  <p:extLst mod="1"/>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000" b="-1000"/>
          </a:stretch>
        </a:blipFill>
        <a:effectLst/>
      </p:bgPr>
    </p:bg>
    <p:spTree>
      <p:nvGrpSpPr>
        <p:cNvPr id="1" name=""/>
        <p:cNvGrpSpPr/>
        <p:nvPr/>
      </p:nvGrpSpPr>
      <p:grpSpPr>
        <a:xfrm>
          <a:off x="0" y="0"/>
          <a:ext cx="0" cy="0"/>
          <a:chOff x="0" y="0"/>
          <a:chExt cx="0" cy="0"/>
        </a:xfrm>
      </p:grpSpPr>
      <p:sp>
        <p:nvSpPr>
          <p:cNvPr id="11" name="矩形 10"/>
          <p:cNvSpPr/>
          <p:nvPr/>
        </p:nvSpPr>
        <p:spPr>
          <a:xfrm>
            <a:off x="308427" y="237877"/>
            <a:ext cx="1723549" cy="400110"/>
          </a:xfrm>
          <a:prstGeom prst="rect">
            <a:avLst/>
          </a:prstGeom>
        </p:spPr>
        <p:txBody>
          <a:bodyPr wrap="none">
            <a:spAutoFit/>
          </a:bodyPr>
          <a:lstStyle/>
          <a:p>
            <a:pPr>
              <a:lnSpc>
                <a:spcPct val="100000"/>
              </a:lnSpc>
            </a:pPr>
            <a:r>
              <a:rPr lang="zh-CN" altLang="en-US" sz="2000" dirty="0">
                <a:latin typeface="+mn-ea"/>
                <a:cs typeface="+mn-ea"/>
                <a:sym typeface="+mn-lt"/>
              </a:rPr>
              <a:t>一</a:t>
            </a:r>
            <a:r>
              <a:rPr lang="zh-CN" altLang="en-US" sz="2000" dirty="0" smtClean="0">
                <a:latin typeface="+mn-ea"/>
                <a:cs typeface="+mn-ea"/>
                <a:sym typeface="+mn-lt"/>
              </a:rPr>
              <a:t>、标题内容</a:t>
            </a:r>
            <a:endParaRPr lang="zh-CN" altLang="en-US" sz="2000" dirty="0">
              <a:latin typeface="+mn-ea"/>
              <a:cs typeface="+mn-ea"/>
              <a:sym typeface="+mn-lt"/>
            </a:endParaRPr>
          </a:p>
        </p:txBody>
      </p:sp>
      <p:sp>
        <p:nvSpPr>
          <p:cNvPr id="3" name="Rectangle 16">
            <a:extLst>
              <a:ext uri="{FF2B5EF4-FFF2-40B4-BE49-F238E27FC236}">
                <a16:creationId xmlns="" xmlns:a16="http://schemas.microsoft.com/office/drawing/2014/main" id="{B3EC52E5-ECFA-4081-A275-4F91BD3E3B19}"/>
              </a:ext>
            </a:extLst>
          </p:cNvPr>
          <p:cNvSpPr/>
          <p:nvPr/>
        </p:nvSpPr>
        <p:spPr>
          <a:xfrm>
            <a:off x="4979355" y="3639807"/>
            <a:ext cx="2760995" cy="369332"/>
          </a:xfrm>
          <a:prstGeom prst="rect">
            <a:avLst/>
          </a:prstGeom>
        </p:spPr>
        <p:txBody>
          <a:bodyPr wrap="square">
            <a:spAutoFit/>
          </a:bodyPr>
          <a:lstStyle/>
          <a:p>
            <a:pPr defTabSz="685429">
              <a:defRPr/>
            </a:pPr>
            <a:r>
              <a:rPr lang="zh-CN" altLang="en-US" sz="900" dirty="0">
                <a:solidFill>
                  <a:prstClr val="black">
                    <a:lumMod val="75000"/>
                    <a:lumOff val="25000"/>
                  </a:prstClr>
                </a:solidFill>
                <a:latin typeface="+mn-ea"/>
              </a:rPr>
              <a:t>您的内容打在这里，或者通过复制您的文本后，在此框中选择粘贴，并选择只保留文字。</a:t>
            </a:r>
            <a:endParaRPr lang="en-US" altLang="zh-CN" sz="900" dirty="0">
              <a:solidFill>
                <a:prstClr val="black">
                  <a:lumMod val="75000"/>
                  <a:lumOff val="25000"/>
                </a:prstClr>
              </a:solidFill>
              <a:latin typeface="+mn-ea"/>
            </a:endParaRPr>
          </a:p>
        </p:txBody>
      </p:sp>
      <p:sp>
        <p:nvSpPr>
          <p:cNvPr id="4" name="TextBox 17">
            <a:extLst>
              <a:ext uri="{FF2B5EF4-FFF2-40B4-BE49-F238E27FC236}">
                <a16:creationId xmlns="" xmlns:a16="http://schemas.microsoft.com/office/drawing/2014/main" id="{FCE45837-ED19-45DE-AE7E-C0077B66A95D}"/>
              </a:ext>
            </a:extLst>
          </p:cNvPr>
          <p:cNvSpPr txBox="1"/>
          <p:nvPr/>
        </p:nvSpPr>
        <p:spPr>
          <a:xfrm>
            <a:off x="4979355" y="3415733"/>
            <a:ext cx="1107595" cy="276999"/>
          </a:xfrm>
          <a:prstGeom prst="rect">
            <a:avLst/>
          </a:prstGeom>
          <a:noFill/>
        </p:spPr>
        <p:txBody>
          <a:bodyPr wrap="square" rtlCol="0">
            <a:spAutoFit/>
          </a:bodyPr>
          <a:lstStyle/>
          <a:p>
            <a:pPr defTabSz="685577">
              <a:defRPr/>
            </a:pPr>
            <a:r>
              <a:rPr lang="zh-CN" altLang="en-US" sz="1200" dirty="0">
                <a:solidFill>
                  <a:prstClr val="black">
                    <a:lumMod val="65000"/>
                    <a:lumOff val="35000"/>
                  </a:prstClr>
                </a:solidFill>
                <a:latin typeface="+mn-ea"/>
              </a:rPr>
              <a:t>添加标题</a:t>
            </a:r>
            <a:endParaRPr lang="en-US" altLang="zh-CN" sz="1200" dirty="0">
              <a:solidFill>
                <a:prstClr val="black">
                  <a:lumMod val="75000"/>
                  <a:lumOff val="25000"/>
                </a:prstClr>
              </a:solidFill>
              <a:latin typeface="+mn-ea"/>
            </a:endParaRPr>
          </a:p>
        </p:txBody>
      </p:sp>
      <p:sp>
        <p:nvSpPr>
          <p:cNvPr id="5" name="Rectangle 16">
            <a:extLst>
              <a:ext uri="{FF2B5EF4-FFF2-40B4-BE49-F238E27FC236}">
                <a16:creationId xmlns="" xmlns:a16="http://schemas.microsoft.com/office/drawing/2014/main" id="{5D78E55A-DF36-41A2-AED5-89B22D05BC74}"/>
              </a:ext>
            </a:extLst>
          </p:cNvPr>
          <p:cNvSpPr/>
          <p:nvPr/>
        </p:nvSpPr>
        <p:spPr>
          <a:xfrm>
            <a:off x="4979357" y="1787711"/>
            <a:ext cx="2760995" cy="369332"/>
          </a:xfrm>
          <a:prstGeom prst="rect">
            <a:avLst/>
          </a:prstGeom>
        </p:spPr>
        <p:txBody>
          <a:bodyPr wrap="square">
            <a:spAutoFit/>
          </a:bodyPr>
          <a:lstStyle/>
          <a:p>
            <a:pPr defTabSz="685429">
              <a:defRPr/>
            </a:pPr>
            <a:r>
              <a:rPr lang="zh-CN" altLang="en-US" sz="900" dirty="0">
                <a:solidFill>
                  <a:prstClr val="black">
                    <a:lumMod val="75000"/>
                    <a:lumOff val="25000"/>
                  </a:prstClr>
                </a:solidFill>
                <a:latin typeface="+mn-ea"/>
              </a:rPr>
              <a:t>您的内容打在这里，或者通过复制您的文本后，在此框中选择粘贴，并选择只保留文字。</a:t>
            </a:r>
            <a:endParaRPr lang="en-US" altLang="zh-CN" sz="900" dirty="0">
              <a:solidFill>
                <a:prstClr val="black">
                  <a:lumMod val="75000"/>
                  <a:lumOff val="25000"/>
                </a:prstClr>
              </a:solidFill>
              <a:latin typeface="+mn-ea"/>
            </a:endParaRPr>
          </a:p>
        </p:txBody>
      </p:sp>
      <p:sp>
        <p:nvSpPr>
          <p:cNvPr id="6" name="TextBox 17">
            <a:extLst>
              <a:ext uri="{FF2B5EF4-FFF2-40B4-BE49-F238E27FC236}">
                <a16:creationId xmlns="" xmlns:a16="http://schemas.microsoft.com/office/drawing/2014/main" id="{3C0FFA3B-C6E8-43F9-AEC7-29C742C6A61D}"/>
              </a:ext>
            </a:extLst>
          </p:cNvPr>
          <p:cNvSpPr txBox="1"/>
          <p:nvPr/>
        </p:nvSpPr>
        <p:spPr>
          <a:xfrm>
            <a:off x="4979357" y="1563638"/>
            <a:ext cx="1107595" cy="276999"/>
          </a:xfrm>
          <a:prstGeom prst="rect">
            <a:avLst/>
          </a:prstGeom>
          <a:noFill/>
        </p:spPr>
        <p:txBody>
          <a:bodyPr wrap="square" rtlCol="0">
            <a:spAutoFit/>
          </a:bodyPr>
          <a:lstStyle/>
          <a:p>
            <a:pPr defTabSz="685577">
              <a:defRPr/>
            </a:pPr>
            <a:r>
              <a:rPr lang="zh-CN" altLang="en-US" sz="1200" dirty="0">
                <a:solidFill>
                  <a:prstClr val="black">
                    <a:lumMod val="65000"/>
                    <a:lumOff val="35000"/>
                  </a:prstClr>
                </a:solidFill>
                <a:latin typeface="+mn-ea"/>
              </a:rPr>
              <a:t>添加标题</a:t>
            </a:r>
            <a:endParaRPr lang="en-US" altLang="zh-CN" sz="1200" dirty="0">
              <a:solidFill>
                <a:prstClr val="black">
                  <a:lumMod val="75000"/>
                  <a:lumOff val="25000"/>
                </a:prstClr>
              </a:solidFill>
              <a:latin typeface="+mn-ea"/>
            </a:endParaRPr>
          </a:p>
        </p:txBody>
      </p:sp>
      <p:sp>
        <p:nvSpPr>
          <p:cNvPr id="7" name="Rectangle 16">
            <a:extLst>
              <a:ext uri="{FF2B5EF4-FFF2-40B4-BE49-F238E27FC236}">
                <a16:creationId xmlns="" xmlns:a16="http://schemas.microsoft.com/office/drawing/2014/main" id="{C2FE0157-BC24-466F-9396-697D10FF52AD}"/>
              </a:ext>
            </a:extLst>
          </p:cNvPr>
          <p:cNvSpPr/>
          <p:nvPr/>
        </p:nvSpPr>
        <p:spPr>
          <a:xfrm>
            <a:off x="4979357" y="2654369"/>
            <a:ext cx="2760995" cy="369332"/>
          </a:xfrm>
          <a:prstGeom prst="rect">
            <a:avLst/>
          </a:prstGeom>
        </p:spPr>
        <p:txBody>
          <a:bodyPr wrap="square">
            <a:spAutoFit/>
          </a:bodyPr>
          <a:lstStyle/>
          <a:p>
            <a:pPr defTabSz="685429">
              <a:defRPr/>
            </a:pPr>
            <a:r>
              <a:rPr lang="zh-CN" altLang="en-US" sz="900" dirty="0">
                <a:solidFill>
                  <a:prstClr val="black">
                    <a:lumMod val="75000"/>
                    <a:lumOff val="25000"/>
                  </a:prstClr>
                </a:solidFill>
                <a:latin typeface="+mn-ea"/>
              </a:rPr>
              <a:t>您的内容打在这里，或者通过复制您的文本后，在此框中选择粘贴，并选择只保留文字。</a:t>
            </a:r>
            <a:endParaRPr lang="en-US" altLang="zh-CN" sz="900" dirty="0">
              <a:solidFill>
                <a:prstClr val="black">
                  <a:lumMod val="75000"/>
                  <a:lumOff val="25000"/>
                </a:prstClr>
              </a:solidFill>
              <a:latin typeface="+mn-ea"/>
            </a:endParaRPr>
          </a:p>
        </p:txBody>
      </p:sp>
      <p:sp>
        <p:nvSpPr>
          <p:cNvPr id="8" name="TextBox 17">
            <a:extLst>
              <a:ext uri="{FF2B5EF4-FFF2-40B4-BE49-F238E27FC236}">
                <a16:creationId xmlns="" xmlns:a16="http://schemas.microsoft.com/office/drawing/2014/main" id="{F8CC6926-5687-4D59-A1F8-54AE9E61B01A}"/>
              </a:ext>
            </a:extLst>
          </p:cNvPr>
          <p:cNvSpPr txBox="1"/>
          <p:nvPr/>
        </p:nvSpPr>
        <p:spPr>
          <a:xfrm>
            <a:off x="4979357" y="2430296"/>
            <a:ext cx="1107595" cy="276999"/>
          </a:xfrm>
          <a:prstGeom prst="rect">
            <a:avLst/>
          </a:prstGeom>
          <a:noFill/>
        </p:spPr>
        <p:txBody>
          <a:bodyPr wrap="square" rtlCol="0">
            <a:spAutoFit/>
          </a:bodyPr>
          <a:lstStyle/>
          <a:p>
            <a:pPr defTabSz="685577">
              <a:defRPr/>
            </a:pPr>
            <a:r>
              <a:rPr lang="zh-CN" altLang="en-US" sz="1200" dirty="0">
                <a:solidFill>
                  <a:prstClr val="black">
                    <a:lumMod val="65000"/>
                    <a:lumOff val="35000"/>
                  </a:prstClr>
                </a:solidFill>
                <a:latin typeface="+mn-ea"/>
              </a:rPr>
              <a:t>添加标题</a:t>
            </a:r>
            <a:endParaRPr lang="en-US" altLang="zh-CN" sz="1200" dirty="0">
              <a:solidFill>
                <a:prstClr val="black">
                  <a:lumMod val="75000"/>
                  <a:lumOff val="25000"/>
                </a:prstClr>
              </a:solidFill>
              <a:latin typeface="+mn-ea"/>
            </a:endParaRPr>
          </a:p>
        </p:txBody>
      </p:sp>
      <p:sp>
        <p:nvSpPr>
          <p:cNvPr id="9" name="Rectangle 16">
            <a:extLst>
              <a:ext uri="{FF2B5EF4-FFF2-40B4-BE49-F238E27FC236}">
                <a16:creationId xmlns="" xmlns:a16="http://schemas.microsoft.com/office/drawing/2014/main" id="{036F4B1A-C236-4D1F-A95D-EBAEC3361A21}"/>
              </a:ext>
            </a:extLst>
          </p:cNvPr>
          <p:cNvSpPr/>
          <p:nvPr/>
        </p:nvSpPr>
        <p:spPr>
          <a:xfrm>
            <a:off x="1170720" y="3639807"/>
            <a:ext cx="2760995" cy="369332"/>
          </a:xfrm>
          <a:prstGeom prst="rect">
            <a:avLst/>
          </a:prstGeom>
        </p:spPr>
        <p:txBody>
          <a:bodyPr wrap="square">
            <a:spAutoFit/>
          </a:bodyPr>
          <a:lstStyle/>
          <a:p>
            <a:pPr algn="r" defTabSz="685429">
              <a:defRPr/>
            </a:pPr>
            <a:r>
              <a:rPr lang="zh-CN" altLang="en-US" sz="900" dirty="0">
                <a:solidFill>
                  <a:prstClr val="black">
                    <a:lumMod val="75000"/>
                    <a:lumOff val="25000"/>
                  </a:prstClr>
                </a:solidFill>
                <a:latin typeface="+mn-ea"/>
              </a:rPr>
              <a:t>您的内容打在这里，或者通过复制您的文本后，在此框中选择粘贴，并选择只保留文字。</a:t>
            </a:r>
            <a:endParaRPr lang="en-US" altLang="zh-CN" sz="900" dirty="0">
              <a:solidFill>
                <a:prstClr val="black">
                  <a:lumMod val="75000"/>
                  <a:lumOff val="25000"/>
                </a:prstClr>
              </a:solidFill>
              <a:latin typeface="+mn-ea"/>
            </a:endParaRPr>
          </a:p>
        </p:txBody>
      </p:sp>
      <p:sp>
        <p:nvSpPr>
          <p:cNvPr id="10" name="TextBox 17">
            <a:extLst>
              <a:ext uri="{FF2B5EF4-FFF2-40B4-BE49-F238E27FC236}">
                <a16:creationId xmlns="" xmlns:a16="http://schemas.microsoft.com/office/drawing/2014/main" id="{D8AD0BF2-17F1-4CE6-89C8-2D54E3CAF600}"/>
              </a:ext>
            </a:extLst>
          </p:cNvPr>
          <p:cNvSpPr txBox="1"/>
          <p:nvPr/>
        </p:nvSpPr>
        <p:spPr>
          <a:xfrm>
            <a:off x="2824121" y="3415733"/>
            <a:ext cx="1107595" cy="276999"/>
          </a:xfrm>
          <a:prstGeom prst="rect">
            <a:avLst/>
          </a:prstGeom>
          <a:noFill/>
        </p:spPr>
        <p:txBody>
          <a:bodyPr wrap="square" rtlCol="0">
            <a:spAutoFit/>
          </a:bodyPr>
          <a:lstStyle/>
          <a:p>
            <a:pPr algn="r" defTabSz="685577">
              <a:defRPr/>
            </a:pPr>
            <a:r>
              <a:rPr lang="zh-CN" altLang="en-US" sz="1200" dirty="0">
                <a:solidFill>
                  <a:prstClr val="black">
                    <a:lumMod val="65000"/>
                    <a:lumOff val="35000"/>
                  </a:prstClr>
                </a:solidFill>
                <a:latin typeface="+mn-ea"/>
              </a:rPr>
              <a:t>添加标题</a:t>
            </a:r>
            <a:endParaRPr lang="en-US" altLang="zh-CN" sz="1200" dirty="0">
              <a:solidFill>
                <a:prstClr val="black">
                  <a:lumMod val="75000"/>
                  <a:lumOff val="25000"/>
                </a:prstClr>
              </a:solidFill>
              <a:latin typeface="+mn-ea"/>
            </a:endParaRPr>
          </a:p>
        </p:txBody>
      </p:sp>
      <p:sp>
        <p:nvSpPr>
          <p:cNvPr id="12" name="Rectangle 16">
            <a:extLst>
              <a:ext uri="{FF2B5EF4-FFF2-40B4-BE49-F238E27FC236}">
                <a16:creationId xmlns="" xmlns:a16="http://schemas.microsoft.com/office/drawing/2014/main" id="{E1C4B220-B535-4256-9C44-E6BC1540A981}"/>
              </a:ext>
            </a:extLst>
          </p:cNvPr>
          <p:cNvSpPr/>
          <p:nvPr/>
        </p:nvSpPr>
        <p:spPr>
          <a:xfrm>
            <a:off x="1170720" y="1787711"/>
            <a:ext cx="2760995" cy="369332"/>
          </a:xfrm>
          <a:prstGeom prst="rect">
            <a:avLst/>
          </a:prstGeom>
        </p:spPr>
        <p:txBody>
          <a:bodyPr wrap="square">
            <a:spAutoFit/>
          </a:bodyPr>
          <a:lstStyle/>
          <a:p>
            <a:pPr algn="r" defTabSz="685429">
              <a:defRPr/>
            </a:pPr>
            <a:r>
              <a:rPr lang="zh-CN" altLang="en-US" sz="900" dirty="0">
                <a:solidFill>
                  <a:prstClr val="black">
                    <a:lumMod val="75000"/>
                    <a:lumOff val="25000"/>
                  </a:prstClr>
                </a:solidFill>
                <a:latin typeface="+mn-ea"/>
              </a:rPr>
              <a:t>您的内容打在这里，或者通过复制您的文本后，在此框中选择粘贴，并选择只保留文字。</a:t>
            </a:r>
            <a:endParaRPr lang="en-US" altLang="zh-CN" sz="900" dirty="0">
              <a:solidFill>
                <a:prstClr val="black">
                  <a:lumMod val="75000"/>
                  <a:lumOff val="25000"/>
                </a:prstClr>
              </a:solidFill>
              <a:latin typeface="+mn-ea"/>
            </a:endParaRPr>
          </a:p>
        </p:txBody>
      </p:sp>
      <p:sp>
        <p:nvSpPr>
          <p:cNvPr id="13" name="TextBox 17">
            <a:extLst>
              <a:ext uri="{FF2B5EF4-FFF2-40B4-BE49-F238E27FC236}">
                <a16:creationId xmlns="" xmlns:a16="http://schemas.microsoft.com/office/drawing/2014/main" id="{F1B07C87-8679-467D-8BE2-A18FAB5357A5}"/>
              </a:ext>
            </a:extLst>
          </p:cNvPr>
          <p:cNvSpPr txBox="1"/>
          <p:nvPr/>
        </p:nvSpPr>
        <p:spPr>
          <a:xfrm>
            <a:off x="2824121" y="1563638"/>
            <a:ext cx="1107595" cy="276999"/>
          </a:xfrm>
          <a:prstGeom prst="rect">
            <a:avLst/>
          </a:prstGeom>
          <a:noFill/>
        </p:spPr>
        <p:txBody>
          <a:bodyPr wrap="square" rtlCol="0">
            <a:spAutoFit/>
          </a:bodyPr>
          <a:lstStyle/>
          <a:p>
            <a:pPr algn="r" defTabSz="685577">
              <a:defRPr/>
            </a:pPr>
            <a:r>
              <a:rPr lang="zh-CN" altLang="en-US" sz="1200" dirty="0">
                <a:solidFill>
                  <a:prstClr val="black">
                    <a:lumMod val="65000"/>
                    <a:lumOff val="35000"/>
                  </a:prstClr>
                </a:solidFill>
                <a:latin typeface="+mn-ea"/>
              </a:rPr>
              <a:t>添加标题</a:t>
            </a:r>
            <a:endParaRPr lang="en-US" altLang="zh-CN" sz="1200" dirty="0">
              <a:solidFill>
                <a:prstClr val="black">
                  <a:lumMod val="75000"/>
                  <a:lumOff val="25000"/>
                </a:prstClr>
              </a:solidFill>
              <a:latin typeface="+mn-ea"/>
            </a:endParaRPr>
          </a:p>
        </p:txBody>
      </p:sp>
      <p:sp>
        <p:nvSpPr>
          <p:cNvPr id="14" name="Rectangle 16">
            <a:extLst>
              <a:ext uri="{FF2B5EF4-FFF2-40B4-BE49-F238E27FC236}">
                <a16:creationId xmlns="" xmlns:a16="http://schemas.microsoft.com/office/drawing/2014/main" id="{0702538B-C442-4A57-8292-F5B712C6FE24}"/>
              </a:ext>
            </a:extLst>
          </p:cNvPr>
          <p:cNvSpPr/>
          <p:nvPr/>
        </p:nvSpPr>
        <p:spPr>
          <a:xfrm>
            <a:off x="1170720" y="2654369"/>
            <a:ext cx="2760995" cy="369332"/>
          </a:xfrm>
          <a:prstGeom prst="rect">
            <a:avLst/>
          </a:prstGeom>
        </p:spPr>
        <p:txBody>
          <a:bodyPr wrap="square">
            <a:spAutoFit/>
          </a:bodyPr>
          <a:lstStyle/>
          <a:p>
            <a:pPr algn="r" defTabSz="685429">
              <a:defRPr/>
            </a:pPr>
            <a:r>
              <a:rPr lang="zh-CN" altLang="en-US" sz="900" dirty="0">
                <a:solidFill>
                  <a:prstClr val="black">
                    <a:lumMod val="75000"/>
                    <a:lumOff val="25000"/>
                  </a:prstClr>
                </a:solidFill>
                <a:latin typeface="+mn-ea"/>
              </a:rPr>
              <a:t>您的内容打在这里，或者通过复制您的文本后，在此框中选择粘贴，并选择只保留文字。</a:t>
            </a:r>
            <a:endParaRPr lang="en-US" altLang="zh-CN" sz="900" dirty="0">
              <a:solidFill>
                <a:prstClr val="black">
                  <a:lumMod val="75000"/>
                  <a:lumOff val="25000"/>
                </a:prstClr>
              </a:solidFill>
              <a:latin typeface="+mn-ea"/>
            </a:endParaRPr>
          </a:p>
        </p:txBody>
      </p:sp>
      <p:sp>
        <p:nvSpPr>
          <p:cNvPr id="15" name="TextBox 17">
            <a:extLst>
              <a:ext uri="{FF2B5EF4-FFF2-40B4-BE49-F238E27FC236}">
                <a16:creationId xmlns="" xmlns:a16="http://schemas.microsoft.com/office/drawing/2014/main" id="{FAC25CA8-FB6E-45F8-B830-85B983E3E4C0}"/>
              </a:ext>
            </a:extLst>
          </p:cNvPr>
          <p:cNvSpPr txBox="1"/>
          <p:nvPr/>
        </p:nvSpPr>
        <p:spPr>
          <a:xfrm>
            <a:off x="2824121" y="2430296"/>
            <a:ext cx="1107595" cy="276999"/>
          </a:xfrm>
          <a:prstGeom prst="rect">
            <a:avLst/>
          </a:prstGeom>
          <a:noFill/>
        </p:spPr>
        <p:txBody>
          <a:bodyPr wrap="square" rtlCol="0">
            <a:spAutoFit/>
          </a:bodyPr>
          <a:lstStyle/>
          <a:p>
            <a:pPr algn="r" defTabSz="685577">
              <a:defRPr/>
            </a:pPr>
            <a:r>
              <a:rPr lang="zh-CN" altLang="en-US" sz="1200" dirty="0">
                <a:solidFill>
                  <a:prstClr val="black">
                    <a:lumMod val="65000"/>
                    <a:lumOff val="35000"/>
                  </a:prstClr>
                </a:solidFill>
                <a:latin typeface="+mn-ea"/>
              </a:rPr>
              <a:t>添加标题</a:t>
            </a:r>
            <a:endParaRPr lang="en-US" altLang="zh-CN" sz="1200" dirty="0">
              <a:solidFill>
                <a:prstClr val="black">
                  <a:lumMod val="75000"/>
                  <a:lumOff val="25000"/>
                </a:prstClr>
              </a:solidFill>
              <a:latin typeface="+mn-ea"/>
            </a:endParaRPr>
          </a:p>
        </p:txBody>
      </p:sp>
      <p:grpSp>
        <p:nvGrpSpPr>
          <p:cNvPr id="16" name="组合 15"/>
          <p:cNvGrpSpPr/>
          <p:nvPr/>
        </p:nvGrpSpPr>
        <p:grpSpPr>
          <a:xfrm>
            <a:off x="4269868" y="1563638"/>
            <a:ext cx="368155" cy="716344"/>
            <a:chOff x="4269868" y="1730179"/>
            <a:chExt cx="368155" cy="716344"/>
          </a:xfrm>
        </p:grpSpPr>
        <p:sp>
          <p:nvSpPr>
            <p:cNvPr id="17" name="WPS稻壳儿佳誉设计 盗版必究">
              <a:extLst>
                <a:ext uri="{FF2B5EF4-FFF2-40B4-BE49-F238E27FC236}">
                  <a16:creationId xmlns="" xmlns:a16="http://schemas.microsoft.com/office/drawing/2014/main" id="{C8A661B8-1D5B-4B50-8075-CB3A92B22B8D}"/>
                </a:ext>
              </a:extLst>
            </p:cNvPr>
            <p:cNvSpPr>
              <a:spLocks/>
            </p:cNvSpPr>
            <p:nvPr/>
          </p:nvSpPr>
          <p:spPr bwMode="auto">
            <a:xfrm rot="2643250">
              <a:off x="4269868" y="1730179"/>
              <a:ext cx="368155" cy="716344"/>
            </a:xfrm>
            <a:prstGeom prst="roundRect">
              <a:avLst/>
            </a:prstGeom>
            <a:solidFill>
              <a:schemeClr val="accent1"/>
            </a:solidFill>
            <a:ln w="12700" cap="flat" cmpd="sng" algn="ctr">
              <a:noFill/>
              <a:prstDash val="solid"/>
              <a:miter lim="800000"/>
            </a:ln>
            <a:effectLst/>
            <a:extLst/>
          </p:spPr>
          <p:txBody>
            <a:bodyPr spcFirstLastPara="0" vert="horz" wrap="square" lIns="205876" tIns="205876" rIns="205876" bIns="205876" numCol="1" spcCol="1270" anchor="ctr" anchorCtr="0">
              <a:noAutofit/>
            </a:bodyPr>
            <a:lstStyle/>
            <a:p>
              <a:pPr algn="just" defTabSz="1157701">
                <a:lnSpc>
                  <a:spcPct val="120000"/>
                </a:lnSpc>
                <a:spcAft>
                  <a:spcPct val="35000"/>
                </a:spcAft>
                <a:defRPr/>
              </a:pPr>
              <a:endParaRPr lang="zh-CN" altLang="en-US" sz="200" kern="0">
                <a:solidFill>
                  <a:prstClr val="white"/>
                </a:solidFill>
                <a:latin typeface="+mn-ea"/>
              </a:endParaRPr>
            </a:p>
          </p:txBody>
        </p:sp>
        <p:grpSp>
          <p:nvGrpSpPr>
            <p:cNvPr id="18" name="WPS稻壳儿佳誉设计 请勿盗版">
              <a:extLst>
                <a:ext uri="{FF2B5EF4-FFF2-40B4-BE49-F238E27FC236}">
                  <a16:creationId xmlns="" xmlns:a16="http://schemas.microsoft.com/office/drawing/2014/main" id="{E9108CA2-65B1-4AE2-8EB7-F19907B28343}"/>
                </a:ext>
              </a:extLst>
            </p:cNvPr>
            <p:cNvGrpSpPr>
              <a:grpSpLocks/>
            </p:cNvGrpSpPr>
            <p:nvPr/>
          </p:nvGrpSpPr>
          <p:grpSpPr bwMode="auto">
            <a:xfrm>
              <a:off x="4326921" y="1963405"/>
              <a:ext cx="254050" cy="255173"/>
              <a:chOff x="5394325" y="2859088"/>
              <a:chExt cx="358775" cy="360362"/>
            </a:xfrm>
            <a:solidFill>
              <a:schemeClr val="bg1"/>
            </a:solidFill>
            <a:effectLst/>
          </p:grpSpPr>
          <p:sp>
            <p:nvSpPr>
              <p:cNvPr id="19" name="AutoShape 37">
                <a:extLst>
                  <a:ext uri="{FF2B5EF4-FFF2-40B4-BE49-F238E27FC236}">
                    <a16:creationId xmlns="" xmlns:a16="http://schemas.microsoft.com/office/drawing/2014/main" id="{9F5648CF-6F62-4738-8529-42DC31AA6A97}"/>
                  </a:ext>
                </a:extLst>
              </p:cNvPr>
              <p:cNvSpPr/>
              <p:nvPr/>
            </p:nvSpPr>
            <p:spPr bwMode="auto">
              <a:xfrm>
                <a:off x="5394485" y="2892265"/>
                <a:ext cx="327025" cy="325438"/>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19050" tIns="19050" rIns="19050" bIns="19050" anchor="ctr"/>
              <a:lstStyle/>
              <a:p>
                <a:pPr algn="ctr" defTabSz="228588">
                  <a:defRPr/>
                </a:pPr>
                <a:endParaRPr lang="en-US" sz="1000" kern="0">
                  <a:solidFill>
                    <a:srgbClr val="FFFFFF"/>
                  </a:solidFill>
                  <a:effectLst>
                    <a:outerShdw blurRad="38100" dist="38100" dir="2700000" algn="tl">
                      <a:srgbClr val="000000"/>
                    </a:outerShdw>
                  </a:effectLst>
                  <a:latin typeface="+mn-ea"/>
                  <a:sym typeface="Gill Sans" charset="0"/>
                </a:endParaRPr>
              </a:p>
            </p:txBody>
          </p:sp>
          <p:sp>
            <p:nvSpPr>
              <p:cNvPr id="20" name="AutoShape 38">
                <a:extLst>
                  <a:ext uri="{FF2B5EF4-FFF2-40B4-BE49-F238E27FC236}">
                    <a16:creationId xmlns="" xmlns:a16="http://schemas.microsoft.com/office/drawing/2014/main" id="{31C78A6D-5050-40B6-B4C7-79415BF83CDD}"/>
                  </a:ext>
                </a:extLst>
              </p:cNvPr>
              <p:cNvSpPr/>
              <p:nvPr/>
            </p:nvSpPr>
            <p:spPr bwMode="auto">
              <a:xfrm>
                <a:off x="5552105" y="3033377"/>
                <a:ext cx="55563" cy="555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19050" tIns="19050" rIns="19050" bIns="19050" anchor="ctr"/>
              <a:lstStyle/>
              <a:p>
                <a:pPr algn="ctr" defTabSz="228588">
                  <a:defRPr/>
                </a:pPr>
                <a:endParaRPr lang="en-US" sz="1000" kern="0">
                  <a:solidFill>
                    <a:srgbClr val="FFFFFF"/>
                  </a:solidFill>
                  <a:effectLst>
                    <a:outerShdw blurRad="38100" dist="38100" dir="2700000" algn="tl">
                      <a:srgbClr val="000000"/>
                    </a:outerShdw>
                  </a:effectLst>
                  <a:latin typeface="+mn-ea"/>
                  <a:sym typeface="Gill Sans" charset="0"/>
                </a:endParaRPr>
              </a:p>
            </p:txBody>
          </p:sp>
          <p:sp>
            <p:nvSpPr>
              <p:cNvPr id="21" name="AutoShape 39">
                <a:extLst>
                  <a:ext uri="{FF2B5EF4-FFF2-40B4-BE49-F238E27FC236}">
                    <a16:creationId xmlns="" xmlns:a16="http://schemas.microsoft.com/office/drawing/2014/main" id="{13151EB7-487C-4EC1-B064-5C89FD6ACDE5}"/>
                  </a:ext>
                </a:extLst>
              </p:cNvPr>
              <p:cNvSpPr/>
              <p:nvPr/>
            </p:nvSpPr>
            <p:spPr bwMode="auto">
              <a:xfrm>
                <a:off x="5696350" y="2852417"/>
                <a:ext cx="55563" cy="57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19050" tIns="19050" rIns="19050" bIns="19050" anchor="ctr"/>
              <a:lstStyle/>
              <a:p>
                <a:pPr algn="ctr" defTabSz="228588">
                  <a:defRPr/>
                </a:pPr>
                <a:endParaRPr lang="en-US" sz="1000" kern="0">
                  <a:solidFill>
                    <a:srgbClr val="FFFFFF"/>
                  </a:solidFill>
                  <a:effectLst>
                    <a:outerShdw blurRad="38100" dist="38100" dir="2700000" algn="tl">
                      <a:srgbClr val="000000"/>
                    </a:outerShdw>
                  </a:effectLst>
                  <a:latin typeface="+mn-ea"/>
                  <a:sym typeface="Gill Sans" charset="0"/>
                </a:endParaRPr>
              </a:p>
            </p:txBody>
          </p:sp>
          <p:sp>
            <p:nvSpPr>
              <p:cNvPr id="22" name="AutoShape 40">
                <a:extLst>
                  <a:ext uri="{FF2B5EF4-FFF2-40B4-BE49-F238E27FC236}">
                    <a16:creationId xmlns="" xmlns:a16="http://schemas.microsoft.com/office/drawing/2014/main" id="{F8FC3DCA-7056-4075-AB87-79DE29DA71F1}"/>
                  </a:ext>
                </a:extLst>
              </p:cNvPr>
              <p:cNvSpPr/>
              <p:nvPr/>
            </p:nvSpPr>
            <p:spPr bwMode="auto">
              <a:xfrm>
                <a:off x="5483342" y="3020412"/>
                <a:ext cx="46038" cy="44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19050" tIns="19050" rIns="19050" bIns="19050" anchor="ctr"/>
              <a:lstStyle/>
              <a:p>
                <a:pPr algn="ctr" defTabSz="228588">
                  <a:defRPr/>
                </a:pPr>
                <a:endParaRPr lang="en-US" sz="1000" kern="0">
                  <a:solidFill>
                    <a:srgbClr val="FFFFFF"/>
                  </a:solidFill>
                  <a:effectLst>
                    <a:outerShdw blurRad="38100" dist="38100" dir="2700000" algn="tl">
                      <a:srgbClr val="000000"/>
                    </a:outerShdw>
                  </a:effectLst>
                  <a:latin typeface="+mn-ea"/>
                  <a:sym typeface="Gill Sans" charset="0"/>
                </a:endParaRPr>
              </a:p>
            </p:txBody>
          </p:sp>
          <p:sp>
            <p:nvSpPr>
              <p:cNvPr id="23" name="AutoShape 41">
                <a:extLst>
                  <a:ext uri="{FF2B5EF4-FFF2-40B4-BE49-F238E27FC236}">
                    <a16:creationId xmlns="" xmlns:a16="http://schemas.microsoft.com/office/drawing/2014/main" id="{631AE1AC-2140-4264-A783-9EABD526E5D9}"/>
                  </a:ext>
                </a:extLst>
              </p:cNvPr>
              <p:cNvSpPr/>
              <p:nvPr/>
            </p:nvSpPr>
            <p:spPr bwMode="auto">
              <a:xfrm>
                <a:off x="5526118" y="3100560"/>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19050" tIns="19050" rIns="19050" bIns="19050" anchor="ctr"/>
              <a:lstStyle/>
              <a:p>
                <a:pPr algn="ctr" defTabSz="228588">
                  <a:defRPr/>
                </a:pPr>
                <a:endParaRPr lang="en-US" sz="1000" kern="0">
                  <a:solidFill>
                    <a:srgbClr val="FFFFFF"/>
                  </a:solidFill>
                  <a:effectLst>
                    <a:outerShdw blurRad="38100" dist="38100" dir="2700000" algn="tl">
                      <a:srgbClr val="000000"/>
                    </a:outerShdw>
                  </a:effectLst>
                  <a:latin typeface="+mn-ea"/>
                  <a:sym typeface="Gill Sans" charset="0"/>
                </a:endParaRPr>
              </a:p>
            </p:txBody>
          </p:sp>
          <p:sp>
            <p:nvSpPr>
              <p:cNvPr id="24" name="AutoShape 42">
                <a:extLst>
                  <a:ext uri="{FF2B5EF4-FFF2-40B4-BE49-F238E27FC236}">
                    <a16:creationId xmlns="" xmlns:a16="http://schemas.microsoft.com/office/drawing/2014/main" id="{380CB190-0995-4EA1-8A8C-B5A9F632008D}"/>
                  </a:ext>
                </a:extLst>
              </p:cNvPr>
              <p:cNvSpPr/>
              <p:nvPr/>
            </p:nvSpPr>
            <p:spPr bwMode="auto">
              <a:xfrm>
                <a:off x="5707968" y="2932180"/>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19050" tIns="19050" rIns="19050" bIns="19050" anchor="ctr"/>
              <a:lstStyle/>
              <a:p>
                <a:pPr algn="ctr" defTabSz="228588">
                  <a:defRPr/>
                </a:pPr>
                <a:endParaRPr lang="en-US" sz="1000" kern="0">
                  <a:solidFill>
                    <a:srgbClr val="FFFFFF"/>
                  </a:solidFill>
                  <a:effectLst>
                    <a:outerShdw blurRad="38100" dist="38100" dir="2700000" algn="tl">
                      <a:srgbClr val="000000"/>
                    </a:outerShdw>
                  </a:effectLst>
                  <a:latin typeface="+mn-ea"/>
                  <a:sym typeface="Gill Sans" charset="0"/>
                </a:endParaRPr>
              </a:p>
            </p:txBody>
          </p:sp>
        </p:grpSp>
      </p:grpSp>
      <p:grpSp>
        <p:nvGrpSpPr>
          <p:cNvPr id="25" name="组合 24"/>
          <p:cNvGrpSpPr/>
          <p:nvPr/>
        </p:nvGrpSpPr>
        <p:grpSpPr>
          <a:xfrm>
            <a:off x="4269868" y="3346081"/>
            <a:ext cx="368155" cy="716344"/>
            <a:chOff x="4269868" y="3512622"/>
            <a:chExt cx="368155" cy="716344"/>
          </a:xfrm>
        </p:grpSpPr>
        <p:sp>
          <p:nvSpPr>
            <p:cNvPr id="26" name="WPS稻壳儿佳誉设计 盗版必究">
              <a:extLst>
                <a:ext uri="{FF2B5EF4-FFF2-40B4-BE49-F238E27FC236}">
                  <a16:creationId xmlns="" xmlns:a16="http://schemas.microsoft.com/office/drawing/2014/main" id="{CEEB3024-711A-4FA9-8520-CEB35AD9AA64}"/>
                </a:ext>
              </a:extLst>
            </p:cNvPr>
            <p:cNvSpPr>
              <a:spLocks/>
            </p:cNvSpPr>
            <p:nvPr/>
          </p:nvSpPr>
          <p:spPr bwMode="auto">
            <a:xfrm rot="2643250">
              <a:off x="4269868" y="3512622"/>
              <a:ext cx="368155" cy="716344"/>
            </a:xfrm>
            <a:prstGeom prst="roundRect">
              <a:avLst/>
            </a:prstGeom>
            <a:solidFill>
              <a:schemeClr val="accent1"/>
            </a:solidFill>
            <a:ln w="12700" cap="flat" cmpd="sng" algn="ctr">
              <a:noFill/>
              <a:prstDash val="solid"/>
              <a:miter lim="800000"/>
            </a:ln>
            <a:effectLst/>
            <a:extLst/>
          </p:spPr>
          <p:txBody>
            <a:bodyPr spcFirstLastPara="0" vert="horz" wrap="square" lIns="205876" tIns="205876" rIns="205876" bIns="205876" numCol="1" spcCol="1270" anchor="ctr" anchorCtr="0">
              <a:noAutofit/>
            </a:bodyPr>
            <a:lstStyle/>
            <a:p>
              <a:pPr algn="just" defTabSz="1157701">
                <a:lnSpc>
                  <a:spcPct val="120000"/>
                </a:lnSpc>
                <a:spcAft>
                  <a:spcPct val="35000"/>
                </a:spcAft>
                <a:defRPr/>
              </a:pPr>
              <a:endParaRPr lang="zh-CN" altLang="en-US" sz="200" kern="0">
                <a:solidFill>
                  <a:prstClr val="white"/>
                </a:solidFill>
                <a:latin typeface="+mn-ea"/>
              </a:endParaRPr>
            </a:p>
          </p:txBody>
        </p:sp>
        <p:grpSp>
          <p:nvGrpSpPr>
            <p:cNvPr id="27" name="组合 26">
              <a:extLst>
                <a:ext uri="{FF2B5EF4-FFF2-40B4-BE49-F238E27FC236}">
                  <a16:creationId xmlns="" xmlns:a16="http://schemas.microsoft.com/office/drawing/2014/main" id="{80415ACB-CDF7-44C5-9313-172ECF545FB4}"/>
                </a:ext>
              </a:extLst>
            </p:cNvPr>
            <p:cNvGrpSpPr/>
            <p:nvPr/>
          </p:nvGrpSpPr>
          <p:grpSpPr>
            <a:xfrm rot="2527953">
              <a:off x="4377878" y="3752615"/>
              <a:ext cx="152133" cy="221765"/>
              <a:chOff x="2528974" y="2863357"/>
              <a:chExt cx="246811" cy="359779"/>
            </a:xfrm>
            <a:solidFill>
              <a:schemeClr val="bg1"/>
            </a:solidFill>
          </p:grpSpPr>
          <p:sp>
            <p:nvSpPr>
              <p:cNvPr id="28" name="AutoShape 113">
                <a:extLst>
                  <a:ext uri="{FF2B5EF4-FFF2-40B4-BE49-F238E27FC236}">
                    <a16:creationId xmlns="" xmlns:a16="http://schemas.microsoft.com/office/drawing/2014/main" id="{6009E76F-475C-472E-8D7D-EFAC31D6C812}"/>
                  </a:ext>
                </a:extLst>
              </p:cNvPr>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3487" tIns="13487" rIns="13487" bIns="13487" anchor="ctr"/>
              <a:lstStyle/>
              <a:p>
                <a:pPr algn="ctr" defTabSz="161827" fontAlgn="base" hangingPunct="0">
                  <a:spcBef>
                    <a:spcPct val="0"/>
                  </a:spcBef>
                  <a:spcAft>
                    <a:spcPct val="0"/>
                  </a:spcAft>
                  <a:defRPr/>
                </a:pPr>
                <a:endParaRPr lang="en-US" sz="900" kern="0">
                  <a:solidFill>
                    <a:srgbClr val="FFFFFF"/>
                  </a:solidFill>
                  <a:effectLst>
                    <a:outerShdw blurRad="38100" dist="38100" dir="2700000" algn="tl">
                      <a:srgbClr val="000000"/>
                    </a:outerShdw>
                  </a:effectLst>
                  <a:latin typeface="+mn-ea"/>
                  <a:sym typeface="Gill Sans" charset="0"/>
                </a:endParaRPr>
              </a:p>
            </p:txBody>
          </p:sp>
          <p:sp>
            <p:nvSpPr>
              <p:cNvPr id="29" name="AutoShape 114">
                <a:extLst>
                  <a:ext uri="{FF2B5EF4-FFF2-40B4-BE49-F238E27FC236}">
                    <a16:creationId xmlns="" xmlns:a16="http://schemas.microsoft.com/office/drawing/2014/main" id="{814047B6-2636-4E53-8375-EA857EA41A56}"/>
                  </a:ext>
                </a:extLst>
              </p:cNvPr>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3487" tIns="13487" rIns="13487" bIns="13487" anchor="ctr"/>
              <a:lstStyle/>
              <a:p>
                <a:pPr algn="ctr" defTabSz="161827" fontAlgn="base" hangingPunct="0">
                  <a:spcBef>
                    <a:spcPct val="0"/>
                  </a:spcBef>
                  <a:spcAft>
                    <a:spcPct val="0"/>
                  </a:spcAft>
                  <a:defRPr/>
                </a:pPr>
                <a:endParaRPr lang="en-US" sz="900" kern="0">
                  <a:solidFill>
                    <a:srgbClr val="FFFFFF"/>
                  </a:solidFill>
                  <a:effectLst>
                    <a:outerShdw blurRad="38100" dist="38100" dir="2700000" algn="tl">
                      <a:srgbClr val="000000"/>
                    </a:outerShdw>
                  </a:effectLst>
                  <a:latin typeface="+mn-ea"/>
                  <a:sym typeface="Gill Sans" charset="0"/>
                </a:endParaRPr>
              </a:p>
            </p:txBody>
          </p:sp>
        </p:grpSp>
      </p:grpSp>
      <p:grpSp>
        <p:nvGrpSpPr>
          <p:cNvPr id="30" name="组合 29"/>
          <p:cNvGrpSpPr/>
          <p:nvPr/>
        </p:nvGrpSpPr>
        <p:grpSpPr>
          <a:xfrm>
            <a:off x="4269868" y="2435879"/>
            <a:ext cx="368155" cy="716344"/>
            <a:chOff x="4269868" y="2602420"/>
            <a:chExt cx="368155" cy="716344"/>
          </a:xfrm>
        </p:grpSpPr>
        <p:sp>
          <p:nvSpPr>
            <p:cNvPr id="31" name="WPS稻壳儿佳誉设计 盗版必究">
              <a:extLst>
                <a:ext uri="{FF2B5EF4-FFF2-40B4-BE49-F238E27FC236}">
                  <a16:creationId xmlns="" xmlns:a16="http://schemas.microsoft.com/office/drawing/2014/main" id="{C273EC06-E8B9-496C-B487-0ADA087A319F}"/>
                </a:ext>
              </a:extLst>
            </p:cNvPr>
            <p:cNvSpPr>
              <a:spLocks/>
            </p:cNvSpPr>
            <p:nvPr/>
          </p:nvSpPr>
          <p:spPr bwMode="auto">
            <a:xfrm rot="2643250">
              <a:off x="4269868" y="2602420"/>
              <a:ext cx="368155" cy="716344"/>
            </a:xfrm>
            <a:prstGeom prst="roundRect">
              <a:avLst/>
            </a:prstGeom>
            <a:solidFill>
              <a:schemeClr val="accent1"/>
            </a:solidFill>
            <a:ln w="12700" cap="flat" cmpd="sng" algn="ctr">
              <a:noFill/>
              <a:prstDash val="solid"/>
              <a:miter lim="800000"/>
            </a:ln>
            <a:effectLst/>
            <a:extLst/>
          </p:spPr>
          <p:txBody>
            <a:bodyPr spcFirstLastPara="0" vert="horz" wrap="square" lIns="205876" tIns="205876" rIns="205876" bIns="205876" numCol="1" spcCol="1270" anchor="ctr" anchorCtr="0">
              <a:noAutofit/>
            </a:bodyPr>
            <a:lstStyle/>
            <a:p>
              <a:pPr algn="just" defTabSz="1157701">
                <a:lnSpc>
                  <a:spcPct val="120000"/>
                </a:lnSpc>
                <a:spcAft>
                  <a:spcPct val="35000"/>
                </a:spcAft>
                <a:defRPr/>
              </a:pPr>
              <a:endParaRPr lang="zh-CN" altLang="en-US" sz="200" kern="0">
                <a:solidFill>
                  <a:prstClr val="white"/>
                </a:solidFill>
                <a:latin typeface="+mn-ea"/>
              </a:endParaRPr>
            </a:p>
          </p:txBody>
        </p:sp>
        <p:sp>
          <p:nvSpPr>
            <p:cNvPr id="32" name="AutoShape 112">
              <a:extLst>
                <a:ext uri="{FF2B5EF4-FFF2-40B4-BE49-F238E27FC236}">
                  <a16:creationId xmlns="" xmlns:a16="http://schemas.microsoft.com/office/drawing/2014/main" id="{D9D77211-18E1-4D46-811F-A3BFE508AEBC}"/>
                </a:ext>
              </a:extLst>
            </p:cNvPr>
            <p:cNvSpPr/>
            <p:nvPr/>
          </p:nvSpPr>
          <p:spPr bwMode="auto">
            <a:xfrm>
              <a:off x="4342882" y="2830968"/>
              <a:ext cx="222126" cy="221147"/>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3487" tIns="13487" rIns="13487" bIns="13487" anchor="ctr"/>
            <a:lstStyle/>
            <a:p>
              <a:pPr algn="ctr" defTabSz="161827" fontAlgn="base" hangingPunct="0">
                <a:spcBef>
                  <a:spcPct val="0"/>
                </a:spcBef>
                <a:spcAft>
                  <a:spcPct val="0"/>
                </a:spcAft>
                <a:defRPr/>
              </a:pPr>
              <a:endParaRPr lang="en-US" sz="900" kern="0">
                <a:solidFill>
                  <a:srgbClr val="FFFFFF"/>
                </a:solidFill>
                <a:effectLst>
                  <a:outerShdw blurRad="38100" dist="38100" dir="2700000" algn="tl">
                    <a:srgbClr val="000000"/>
                  </a:outerShdw>
                </a:effectLst>
                <a:latin typeface="+mn-ea"/>
                <a:sym typeface="Gill Sans" charset="0"/>
              </a:endParaRPr>
            </a:p>
          </p:txBody>
        </p:sp>
      </p:grpSp>
    </p:spTree>
    <p:custDataLst>
      <p:tags r:id="rId1"/>
    </p:custDataLst>
    <p:extLst>
      <p:ext uri="{BB962C8B-B14F-4D97-AF65-F5344CB8AC3E}">
        <p14:creationId xmlns:p14="http://schemas.microsoft.com/office/powerpoint/2010/main" val="3740387891"/>
      </p:ext>
    </p:extLst>
  </p:cSld>
  <p:clrMapOvr>
    <a:masterClrMapping/>
  </p:clrMapOvr>
  <mc:AlternateContent xmlns:mc="http://schemas.openxmlformats.org/markup-compatibility/2006" xmlns:p14="http://schemas.microsoft.com/office/powerpoint/2010/main">
    <mc:Choice Requires="p14">
      <p:transition spd="slow" p14:dur="800" advTm="5000">
        <p14:flythrough/>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iterate type="lt">
                                    <p:tmPct val="10000"/>
                                  </p:iterate>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 calcmode="lin" valueType="num">
                                      <p:cBhvr>
                                        <p:cTn id="13" dur="500" fill="hold"/>
                                        <p:tgtEl>
                                          <p:spTgt spid="13"/>
                                        </p:tgtEl>
                                        <p:attrNameLst>
                                          <p:attrName>style.rotation</p:attrName>
                                        </p:attrNameLst>
                                      </p:cBhvr>
                                      <p:tavLst>
                                        <p:tav tm="0">
                                          <p:val>
                                            <p:fltVal val="360"/>
                                          </p:val>
                                        </p:tav>
                                        <p:tav tm="100000">
                                          <p:val>
                                            <p:fltVal val="0"/>
                                          </p:val>
                                        </p:tav>
                                      </p:tavLst>
                                    </p:anim>
                                    <p:animEffect transition="in" filter="fade">
                                      <p:cBhvr>
                                        <p:cTn id="14" dur="500"/>
                                        <p:tgtEl>
                                          <p:spTgt spid="13"/>
                                        </p:tgtEl>
                                      </p:cBhvr>
                                    </p:animEffect>
                                  </p:childTnLst>
                                </p:cTn>
                              </p:par>
                            </p:childTnLst>
                          </p:cTn>
                        </p:par>
                        <p:par>
                          <p:cTn id="15" fill="hold">
                            <p:stCondLst>
                              <p:cond delay="1150"/>
                            </p:stCondLst>
                            <p:childTnLst>
                              <p:par>
                                <p:cTn id="16" presetID="22" presetClass="entr" presetSubtype="1"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up)">
                                      <p:cBhvr>
                                        <p:cTn id="18" dur="500"/>
                                        <p:tgtEl>
                                          <p:spTgt spid="12"/>
                                        </p:tgtEl>
                                      </p:cBhvr>
                                    </p:animEffect>
                                  </p:childTnLst>
                                </p:cTn>
                              </p:par>
                            </p:childTnLst>
                          </p:cTn>
                        </p:par>
                        <p:par>
                          <p:cTn id="19" fill="hold">
                            <p:stCondLst>
                              <p:cond delay="1650"/>
                            </p:stCondLst>
                            <p:childTnLst>
                              <p:par>
                                <p:cTn id="20" presetID="49" presetClass="entr" presetSubtype="0" decel="100000" fill="hold" grpId="0" nodeType="after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 calcmode="lin" valueType="num">
                                      <p:cBhvr>
                                        <p:cTn id="24" dur="500" fill="hold"/>
                                        <p:tgtEl>
                                          <p:spTgt spid="6"/>
                                        </p:tgtEl>
                                        <p:attrNameLst>
                                          <p:attrName>style.rotation</p:attrName>
                                        </p:attrNameLst>
                                      </p:cBhvr>
                                      <p:tavLst>
                                        <p:tav tm="0">
                                          <p:val>
                                            <p:fltVal val="360"/>
                                          </p:val>
                                        </p:tav>
                                        <p:tav tm="100000">
                                          <p:val>
                                            <p:fltVal val="0"/>
                                          </p:val>
                                        </p:tav>
                                      </p:tavLst>
                                    </p:anim>
                                    <p:animEffect transition="in" filter="fade">
                                      <p:cBhvr>
                                        <p:cTn id="25" dur="500"/>
                                        <p:tgtEl>
                                          <p:spTgt spid="6"/>
                                        </p:tgtEl>
                                      </p:cBhvr>
                                    </p:animEffect>
                                  </p:childTnLst>
                                </p:cTn>
                              </p:par>
                            </p:childTnLst>
                          </p:cTn>
                        </p:par>
                        <p:par>
                          <p:cTn id="26" fill="hold">
                            <p:stCondLst>
                              <p:cond delay="2300"/>
                            </p:stCondLst>
                            <p:childTnLst>
                              <p:par>
                                <p:cTn id="27" presetID="22" presetClass="entr" presetSubtype="1"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up)">
                                      <p:cBhvr>
                                        <p:cTn id="29" dur="500"/>
                                        <p:tgtEl>
                                          <p:spTgt spid="5"/>
                                        </p:tgtEl>
                                      </p:cBhvr>
                                    </p:animEffect>
                                  </p:childTnLst>
                                </p:cTn>
                              </p:par>
                            </p:childTnLst>
                          </p:cTn>
                        </p:par>
                        <p:par>
                          <p:cTn id="30" fill="hold">
                            <p:stCondLst>
                              <p:cond delay="2800"/>
                            </p:stCondLst>
                            <p:childTnLst>
                              <p:par>
                                <p:cTn id="31" presetID="10" presetClass="entr" presetSubtype="0" fill="hold" nodeType="after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500"/>
                                        <p:tgtEl>
                                          <p:spTgt spid="30"/>
                                        </p:tgtEl>
                                      </p:cBhvr>
                                    </p:animEffect>
                                  </p:childTnLst>
                                </p:cTn>
                              </p:par>
                            </p:childTnLst>
                          </p:cTn>
                        </p:par>
                        <p:par>
                          <p:cTn id="34" fill="hold">
                            <p:stCondLst>
                              <p:cond delay="3300"/>
                            </p:stCondLst>
                            <p:childTnLst>
                              <p:par>
                                <p:cTn id="35" presetID="49" presetClass="entr" presetSubtype="0" decel="100000" fill="hold" grpId="0" nodeType="afterEffect">
                                  <p:stCondLst>
                                    <p:cond delay="0"/>
                                  </p:stCondLst>
                                  <p:iterate type="lt">
                                    <p:tmPct val="10000"/>
                                  </p:iterate>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 calcmode="lin" valueType="num">
                                      <p:cBhvr>
                                        <p:cTn id="39" dur="500" fill="hold"/>
                                        <p:tgtEl>
                                          <p:spTgt spid="15"/>
                                        </p:tgtEl>
                                        <p:attrNameLst>
                                          <p:attrName>style.rotation</p:attrName>
                                        </p:attrNameLst>
                                      </p:cBhvr>
                                      <p:tavLst>
                                        <p:tav tm="0">
                                          <p:val>
                                            <p:fltVal val="360"/>
                                          </p:val>
                                        </p:tav>
                                        <p:tav tm="100000">
                                          <p:val>
                                            <p:fltVal val="0"/>
                                          </p:val>
                                        </p:tav>
                                      </p:tavLst>
                                    </p:anim>
                                    <p:animEffect transition="in" filter="fade">
                                      <p:cBhvr>
                                        <p:cTn id="40" dur="500"/>
                                        <p:tgtEl>
                                          <p:spTgt spid="15"/>
                                        </p:tgtEl>
                                      </p:cBhvr>
                                    </p:animEffect>
                                  </p:childTnLst>
                                </p:cTn>
                              </p:par>
                            </p:childTnLst>
                          </p:cTn>
                        </p:par>
                        <p:par>
                          <p:cTn id="41" fill="hold">
                            <p:stCondLst>
                              <p:cond delay="3950"/>
                            </p:stCondLst>
                            <p:childTnLst>
                              <p:par>
                                <p:cTn id="42" presetID="22" presetClass="entr" presetSubtype="1"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up)">
                                      <p:cBhvr>
                                        <p:cTn id="44" dur="500"/>
                                        <p:tgtEl>
                                          <p:spTgt spid="14"/>
                                        </p:tgtEl>
                                      </p:cBhvr>
                                    </p:animEffect>
                                  </p:childTnLst>
                                </p:cTn>
                              </p:par>
                            </p:childTnLst>
                          </p:cTn>
                        </p:par>
                        <p:par>
                          <p:cTn id="45" fill="hold">
                            <p:stCondLst>
                              <p:cond delay="4450"/>
                            </p:stCondLst>
                            <p:childTnLst>
                              <p:par>
                                <p:cTn id="46" presetID="49" presetClass="entr" presetSubtype="0" decel="100000" fill="hold" grpId="0" nodeType="afterEffect">
                                  <p:stCondLst>
                                    <p:cond delay="0"/>
                                  </p:stCondLst>
                                  <p:iterate type="lt">
                                    <p:tmPct val="10000"/>
                                  </p:iterate>
                                  <p:childTnLst>
                                    <p:set>
                                      <p:cBhvr>
                                        <p:cTn id="47" dur="1" fill="hold">
                                          <p:stCondLst>
                                            <p:cond delay="0"/>
                                          </p:stCondLst>
                                        </p:cTn>
                                        <p:tgtEl>
                                          <p:spTgt spid="8"/>
                                        </p:tgtEl>
                                        <p:attrNameLst>
                                          <p:attrName>style.visibility</p:attrName>
                                        </p:attrNameLst>
                                      </p:cBhvr>
                                      <p:to>
                                        <p:strVal val="visible"/>
                                      </p:to>
                                    </p:set>
                                    <p:anim calcmode="lin" valueType="num">
                                      <p:cBhvr>
                                        <p:cTn id="48" dur="500" fill="hold"/>
                                        <p:tgtEl>
                                          <p:spTgt spid="8"/>
                                        </p:tgtEl>
                                        <p:attrNameLst>
                                          <p:attrName>ppt_w</p:attrName>
                                        </p:attrNameLst>
                                      </p:cBhvr>
                                      <p:tavLst>
                                        <p:tav tm="0">
                                          <p:val>
                                            <p:fltVal val="0"/>
                                          </p:val>
                                        </p:tav>
                                        <p:tav tm="100000">
                                          <p:val>
                                            <p:strVal val="#ppt_w"/>
                                          </p:val>
                                        </p:tav>
                                      </p:tavLst>
                                    </p:anim>
                                    <p:anim calcmode="lin" valueType="num">
                                      <p:cBhvr>
                                        <p:cTn id="49" dur="500" fill="hold"/>
                                        <p:tgtEl>
                                          <p:spTgt spid="8"/>
                                        </p:tgtEl>
                                        <p:attrNameLst>
                                          <p:attrName>ppt_h</p:attrName>
                                        </p:attrNameLst>
                                      </p:cBhvr>
                                      <p:tavLst>
                                        <p:tav tm="0">
                                          <p:val>
                                            <p:fltVal val="0"/>
                                          </p:val>
                                        </p:tav>
                                        <p:tav tm="100000">
                                          <p:val>
                                            <p:strVal val="#ppt_h"/>
                                          </p:val>
                                        </p:tav>
                                      </p:tavLst>
                                    </p:anim>
                                    <p:anim calcmode="lin" valueType="num">
                                      <p:cBhvr>
                                        <p:cTn id="50" dur="500" fill="hold"/>
                                        <p:tgtEl>
                                          <p:spTgt spid="8"/>
                                        </p:tgtEl>
                                        <p:attrNameLst>
                                          <p:attrName>style.rotation</p:attrName>
                                        </p:attrNameLst>
                                      </p:cBhvr>
                                      <p:tavLst>
                                        <p:tav tm="0">
                                          <p:val>
                                            <p:fltVal val="360"/>
                                          </p:val>
                                        </p:tav>
                                        <p:tav tm="100000">
                                          <p:val>
                                            <p:fltVal val="0"/>
                                          </p:val>
                                        </p:tav>
                                      </p:tavLst>
                                    </p:anim>
                                    <p:animEffect transition="in" filter="fade">
                                      <p:cBhvr>
                                        <p:cTn id="51" dur="500"/>
                                        <p:tgtEl>
                                          <p:spTgt spid="8"/>
                                        </p:tgtEl>
                                      </p:cBhvr>
                                    </p:animEffect>
                                  </p:childTnLst>
                                </p:cTn>
                              </p:par>
                            </p:childTnLst>
                          </p:cTn>
                        </p:par>
                        <p:par>
                          <p:cTn id="52" fill="hold">
                            <p:stCondLst>
                              <p:cond delay="5100"/>
                            </p:stCondLst>
                            <p:childTnLst>
                              <p:par>
                                <p:cTn id="53" presetID="22" presetClass="entr" presetSubtype="1" fill="hold" grpId="0" nodeType="after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wipe(up)">
                                      <p:cBhvr>
                                        <p:cTn id="55" dur="500"/>
                                        <p:tgtEl>
                                          <p:spTgt spid="7"/>
                                        </p:tgtEl>
                                      </p:cBhvr>
                                    </p:animEffect>
                                  </p:childTnLst>
                                </p:cTn>
                              </p:par>
                            </p:childTnLst>
                          </p:cTn>
                        </p:par>
                        <p:par>
                          <p:cTn id="56" fill="hold">
                            <p:stCondLst>
                              <p:cond delay="5600"/>
                            </p:stCondLst>
                            <p:childTnLst>
                              <p:par>
                                <p:cTn id="57" presetID="10" presetClass="entr" presetSubtype="0"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500"/>
                                        <p:tgtEl>
                                          <p:spTgt spid="25"/>
                                        </p:tgtEl>
                                      </p:cBhvr>
                                    </p:animEffect>
                                  </p:childTnLst>
                                </p:cTn>
                              </p:par>
                            </p:childTnLst>
                          </p:cTn>
                        </p:par>
                        <p:par>
                          <p:cTn id="60" fill="hold">
                            <p:stCondLst>
                              <p:cond delay="6100"/>
                            </p:stCondLst>
                            <p:childTnLst>
                              <p:par>
                                <p:cTn id="61" presetID="49" presetClass="entr" presetSubtype="0" decel="100000" fill="hold" grpId="0" nodeType="afterEffect">
                                  <p:stCondLst>
                                    <p:cond delay="0"/>
                                  </p:stCondLst>
                                  <p:iterate type="lt">
                                    <p:tmPct val="10000"/>
                                  </p:iterate>
                                  <p:childTnLst>
                                    <p:set>
                                      <p:cBhvr>
                                        <p:cTn id="62" dur="1" fill="hold">
                                          <p:stCondLst>
                                            <p:cond delay="0"/>
                                          </p:stCondLst>
                                        </p:cTn>
                                        <p:tgtEl>
                                          <p:spTgt spid="10"/>
                                        </p:tgtEl>
                                        <p:attrNameLst>
                                          <p:attrName>style.visibility</p:attrName>
                                        </p:attrNameLst>
                                      </p:cBhvr>
                                      <p:to>
                                        <p:strVal val="visible"/>
                                      </p:to>
                                    </p:set>
                                    <p:anim calcmode="lin" valueType="num">
                                      <p:cBhvr>
                                        <p:cTn id="63" dur="500" fill="hold"/>
                                        <p:tgtEl>
                                          <p:spTgt spid="10"/>
                                        </p:tgtEl>
                                        <p:attrNameLst>
                                          <p:attrName>ppt_w</p:attrName>
                                        </p:attrNameLst>
                                      </p:cBhvr>
                                      <p:tavLst>
                                        <p:tav tm="0">
                                          <p:val>
                                            <p:fltVal val="0"/>
                                          </p:val>
                                        </p:tav>
                                        <p:tav tm="100000">
                                          <p:val>
                                            <p:strVal val="#ppt_w"/>
                                          </p:val>
                                        </p:tav>
                                      </p:tavLst>
                                    </p:anim>
                                    <p:anim calcmode="lin" valueType="num">
                                      <p:cBhvr>
                                        <p:cTn id="64" dur="500" fill="hold"/>
                                        <p:tgtEl>
                                          <p:spTgt spid="10"/>
                                        </p:tgtEl>
                                        <p:attrNameLst>
                                          <p:attrName>ppt_h</p:attrName>
                                        </p:attrNameLst>
                                      </p:cBhvr>
                                      <p:tavLst>
                                        <p:tav tm="0">
                                          <p:val>
                                            <p:fltVal val="0"/>
                                          </p:val>
                                        </p:tav>
                                        <p:tav tm="100000">
                                          <p:val>
                                            <p:strVal val="#ppt_h"/>
                                          </p:val>
                                        </p:tav>
                                      </p:tavLst>
                                    </p:anim>
                                    <p:anim calcmode="lin" valueType="num">
                                      <p:cBhvr>
                                        <p:cTn id="65" dur="500" fill="hold"/>
                                        <p:tgtEl>
                                          <p:spTgt spid="10"/>
                                        </p:tgtEl>
                                        <p:attrNameLst>
                                          <p:attrName>style.rotation</p:attrName>
                                        </p:attrNameLst>
                                      </p:cBhvr>
                                      <p:tavLst>
                                        <p:tav tm="0">
                                          <p:val>
                                            <p:fltVal val="360"/>
                                          </p:val>
                                        </p:tav>
                                        <p:tav tm="100000">
                                          <p:val>
                                            <p:fltVal val="0"/>
                                          </p:val>
                                        </p:tav>
                                      </p:tavLst>
                                    </p:anim>
                                    <p:animEffect transition="in" filter="fade">
                                      <p:cBhvr>
                                        <p:cTn id="66" dur="500"/>
                                        <p:tgtEl>
                                          <p:spTgt spid="10"/>
                                        </p:tgtEl>
                                      </p:cBhvr>
                                    </p:animEffect>
                                  </p:childTnLst>
                                </p:cTn>
                              </p:par>
                            </p:childTnLst>
                          </p:cTn>
                        </p:par>
                        <p:par>
                          <p:cTn id="67" fill="hold">
                            <p:stCondLst>
                              <p:cond delay="6750"/>
                            </p:stCondLst>
                            <p:childTnLst>
                              <p:par>
                                <p:cTn id="68" presetID="22" presetClass="entr" presetSubtype="1" fill="hold" grpId="0" nodeType="afterEffect">
                                  <p:stCondLst>
                                    <p:cond delay="0"/>
                                  </p:stCondLst>
                                  <p:childTnLst>
                                    <p:set>
                                      <p:cBhvr>
                                        <p:cTn id="69" dur="1" fill="hold">
                                          <p:stCondLst>
                                            <p:cond delay="0"/>
                                          </p:stCondLst>
                                        </p:cTn>
                                        <p:tgtEl>
                                          <p:spTgt spid="9"/>
                                        </p:tgtEl>
                                        <p:attrNameLst>
                                          <p:attrName>style.visibility</p:attrName>
                                        </p:attrNameLst>
                                      </p:cBhvr>
                                      <p:to>
                                        <p:strVal val="visible"/>
                                      </p:to>
                                    </p:set>
                                    <p:animEffect transition="in" filter="wipe(up)">
                                      <p:cBhvr>
                                        <p:cTn id="70" dur="500"/>
                                        <p:tgtEl>
                                          <p:spTgt spid="9"/>
                                        </p:tgtEl>
                                      </p:cBhvr>
                                    </p:animEffect>
                                  </p:childTnLst>
                                </p:cTn>
                              </p:par>
                            </p:childTnLst>
                          </p:cTn>
                        </p:par>
                        <p:par>
                          <p:cTn id="71" fill="hold">
                            <p:stCondLst>
                              <p:cond delay="7250"/>
                            </p:stCondLst>
                            <p:childTnLst>
                              <p:par>
                                <p:cTn id="72" presetID="49" presetClass="entr" presetSubtype="0" decel="100000" fill="hold" grpId="0" nodeType="afterEffect">
                                  <p:stCondLst>
                                    <p:cond delay="0"/>
                                  </p:stCondLst>
                                  <p:iterate type="lt">
                                    <p:tmPct val="10000"/>
                                  </p:iterate>
                                  <p:childTnLst>
                                    <p:set>
                                      <p:cBhvr>
                                        <p:cTn id="73" dur="1" fill="hold">
                                          <p:stCondLst>
                                            <p:cond delay="0"/>
                                          </p:stCondLst>
                                        </p:cTn>
                                        <p:tgtEl>
                                          <p:spTgt spid="4"/>
                                        </p:tgtEl>
                                        <p:attrNameLst>
                                          <p:attrName>style.visibility</p:attrName>
                                        </p:attrNameLst>
                                      </p:cBhvr>
                                      <p:to>
                                        <p:strVal val="visible"/>
                                      </p:to>
                                    </p:set>
                                    <p:anim calcmode="lin" valueType="num">
                                      <p:cBhvr>
                                        <p:cTn id="74" dur="500" fill="hold"/>
                                        <p:tgtEl>
                                          <p:spTgt spid="4"/>
                                        </p:tgtEl>
                                        <p:attrNameLst>
                                          <p:attrName>ppt_w</p:attrName>
                                        </p:attrNameLst>
                                      </p:cBhvr>
                                      <p:tavLst>
                                        <p:tav tm="0">
                                          <p:val>
                                            <p:fltVal val="0"/>
                                          </p:val>
                                        </p:tav>
                                        <p:tav tm="100000">
                                          <p:val>
                                            <p:strVal val="#ppt_w"/>
                                          </p:val>
                                        </p:tav>
                                      </p:tavLst>
                                    </p:anim>
                                    <p:anim calcmode="lin" valueType="num">
                                      <p:cBhvr>
                                        <p:cTn id="75" dur="500" fill="hold"/>
                                        <p:tgtEl>
                                          <p:spTgt spid="4"/>
                                        </p:tgtEl>
                                        <p:attrNameLst>
                                          <p:attrName>ppt_h</p:attrName>
                                        </p:attrNameLst>
                                      </p:cBhvr>
                                      <p:tavLst>
                                        <p:tav tm="0">
                                          <p:val>
                                            <p:fltVal val="0"/>
                                          </p:val>
                                        </p:tav>
                                        <p:tav tm="100000">
                                          <p:val>
                                            <p:strVal val="#ppt_h"/>
                                          </p:val>
                                        </p:tav>
                                      </p:tavLst>
                                    </p:anim>
                                    <p:anim calcmode="lin" valueType="num">
                                      <p:cBhvr>
                                        <p:cTn id="76" dur="500" fill="hold"/>
                                        <p:tgtEl>
                                          <p:spTgt spid="4"/>
                                        </p:tgtEl>
                                        <p:attrNameLst>
                                          <p:attrName>style.rotation</p:attrName>
                                        </p:attrNameLst>
                                      </p:cBhvr>
                                      <p:tavLst>
                                        <p:tav tm="0">
                                          <p:val>
                                            <p:fltVal val="360"/>
                                          </p:val>
                                        </p:tav>
                                        <p:tav tm="100000">
                                          <p:val>
                                            <p:fltVal val="0"/>
                                          </p:val>
                                        </p:tav>
                                      </p:tavLst>
                                    </p:anim>
                                    <p:animEffect transition="in" filter="fade">
                                      <p:cBhvr>
                                        <p:cTn id="77" dur="500"/>
                                        <p:tgtEl>
                                          <p:spTgt spid="4"/>
                                        </p:tgtEl>
                                      </p:cBhvr>
                                    </p:animEffect>
                                  </p:childTnLst>
                                </p:cTn>
                              </p:par>
                            </p:childTnLst>
                          </p:cTn>
                        </p:par>
                        <p:par>
                          <p:cTn id="78" fill="hold">
                            <p:stCondLst>
                              <p:cond delay="7900"/>
                            </p:stCondLst>
                            <p:childTnLst>
                              <p:par>
                                <p:cTn id="79" presetID="22" presetClass="entr" presetSubtype="1" fill="hold" grpId="0" nodeType="afterEffect">
                                  <p:stCondLst>
                                    <p:cond delay="0"/>
                                  </p:stCondLst>
                                  <p:childTnLst>
                                    <p:set>
                                      <p:cBhvr>
                                        <p:cTn id="80" dur="1" fill="hold">
                                          <p:stCondLst>
                                            <p:cond delay="0"/>
                                          </p:stCondLst>
                                        </p:cTn>
                                        <p:tgtEl>
                                          <p:spTgt spid="3"/>
                                        </p:tgtEl>
                                        <p:attrNameLst>
                                          <p:attrName>style.visibility</p:attrName>
                                        </p:attrNameLst>
                                      </p:cBhvr>
                                      <p:to>
                                        <p:strVal val="visible"/>
                                      </p:to>
                                    </p:set>
                                    <p:animEffect transition="in" filter="wipe(up)">
                                      <p:cBhvr>
                                        <p:cTn id="8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2" grpId="0"/>
      <p:bldP spid="13" grpId="0"/>
      <p:bldP spid="14" grpId="0"/>
      <p:bldP spid="15" grpId="0"/>
    </p:bldLst>
  </p:timing>
  <p:extLst mod="1"/>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t="9126" b="24558"/>
          <a:stretch/>
        </p:blipFill>
        <p:spPr>
          <a:xfrm>
            <a:off x="56006" y="699542"/>
            <a:ext cx="9031987" cy="3411008"/>
          </a:xfrm>
          <a:prstGeom prst="rect">
            <a:avLst/>
          </a:prstGeom>
        </p:spPr>
      </p:pic>
      <p:sp>
        <p:nvSpPr>
          <p:cNvPr id="11" name="文本框 10"/>
          <p:cNvSpPr txBox="1"/>
          <p:nvPr/>
        </p:nvSpPr>
        <p:spPr>
          <a:xfrm>
            <a:off x="3263480" y="3291855"/>
            <a:ext cx="2617041" cy="461665"/>
          </a:xfrm>
          <a:prstGeom prst="rect">
            <a:avLst/>
          </a:prstGeom>
          <a:noFill/>
        </p:spPr>
        <p:txBody>
          <a:bodyPr wrap="square" rtlCol="0">
            <a:spAutoFit/>
          </a:bodyPr>
          <a:lstStyle/>
          <a:p>
            <a:pPr algn="dist"/>
            <a:r>
              <a:rPr lang="en-US" altLang="zh-CN" sz="2400" dirty="0" smtClean="0">
                <a:solidFill>
                  <a:srgbClr val="423124"/>
                </a:solidFill>
                <a:latin typeface="+mn-ea"/>
                <a:cs typeface="+mn-ea"/>
              </a:rPr>
              <a:t>02.</a:t>
            </a:r>
            <a:r>
              <a:rPr lang="zh-CN" altLang="en-US" sz="2400" dirty="0" smtClean="0">
                <a:solidFill>
                  <a:srgbClr val="423124"/>
                </a:solidFill>
                <a:latin typeface="+mn-ea"/>
                <a:cs typeface="+mn-ea"/>
              </a:rPr>
              <a:t>第</a:t>
            </a:r>
            <a:r>
              <a:rPr lang="zh-CN" altLang="en-US" sz="2400" dirty="0">
                <a:solidFill>
                  <a:srgbClr val="423124"/>
                </a:solidFill>
                <a:latin typeface="+mn-ea"/>
                <a:cs typeface="+mn-ea"/>
              </a:rPr>
              <a:t>二</a:t>
            </a:r>
            <a:r>
              <a:rPr lang="zh-CN" altLang="en-US" sz="2400" dirty="0" smtClean="0">
                <a:solidFill>
                  <a:srgbClr val="423124"/>
                </a:solidFill>
                <a:latin typeface="+mn-ea"/>
                <a:cs typeface="+mn-ea"/>
              </a:rPr>
              <a:t>部分标题</a:t>
            </a:r>
            <a:endParaRPr lang="zh-CN" altLang="en-US" sz="2400" dirty="0">
              <a:solidFill>
                <a:srgbClr val="423124"/>
              </a:solidFill>
              <a:latin typeface="+mn-ea"/>
              <a:cs typeface="+mn-ea"/>
            </a:endParaRPr>
          </a:p>
        </p:txBody>
      </p:sp>
      <p:sp>
        <p:nvSpPr>
          <p:cNvPr id="12" name="矩形 11"/>
          <p:cNvSpPr/>
          <p:nvPr/>
        </p:nvSpPr>
        <p:spPr>
          <a:xfrm>
            <a:off x="1745053" y="3704136"/>
            <a:ext cx="5653894" cy="451790"/>
          </a:xfrm>
          <a:prstGeom prst="rect">
            <a:avLst/>
          </a:prstGeom>
        </p:spPr>
        <p:txBody>
          <a:bodyPr wrap="square">
            <a:spAutoFit/>
          </a:bodyPr>
          <a:lstStyle/>
          <a:p>
            <a:pPr algn="ctr">
              <a:lnSpc>
                <a:spcPct val="160000"/>
              </a:lnSpc>
            </a:pPr>
            <a:r>
              <a:rPr lang="zh-CN" altLang="en-US" sz="730" dirty="0">
                <a:solidFill>
                  <a:schemeClr val="tx1">
                    <a:lumMod val="65000"/>
                    <a:lumOff val="35000"/>
                  </a:schemeClr>
                </a:solidFill>
                <a:latin typeface="Kozuka Mincho Pr6N M" panose="02020600000000000000" pitchFamily="18" charset="-128"/>
                <a:ea typeface="Kozuka Mincho Pr6N M" panose="02020600000000000000" pitchFamily="18" charset="-128"/>
                <a:cs typeface="Microsoft Himalaya" panose="01010100010101010101" pitchFamily="2" charset="0"/>
              </a:rPr>
              <a:t>Your content to play here, or through your copy, paste in this box, and select only the text. Your content to play here, or through </a:t>
            </a:r>
            <a:r>
              <a:rPr lang="zh-CN" altLang="en-US" sz="730" dirty="0" smtClean="0">
                <a:solidFill>
                  <a:schemeClr val="tx1">
                    <a:lumMod val="65000"/>
                    <a:lumOff val="35000"/>
                  </a:schemeClr>
                </a:solidFill>
                <a:latin typeface="Kozuka Mincho Pr6N M" panose="02020600000000000000" pitchFamily="18" charset="-128"/>
                <a:ea typeface="Kozuka Mincho Pr6N M" panose="02020600000000000000" pitchFamily="18" charset="-128"/>
                <a:cs typeface="Microsoft Himalaya" panose="01010100010101010101" pitchFamily="2" charset="0"/>
              </a:rPr>
              <a:t>your </a:t>
            </a:r>
            <a:r>
              <a:rPr lang="zh-CN" altLang="en-US" sz="730" dirty="0">
                <a:solidFill>
                  <a:schemeClr val="tx1">
                    <a:lumMod val="65000"/>
                    <a:lumOff val="35000"/>
                  </a:schemeClr>
                </a:solidFill>
                <a:latin typeface="Kozuka Mincho Pr6N M" panose="02020600000000000000" pitchFamily="18" charset="-128"/>
                <a:ea typeface="Kozuka Mincho Pr6N M" panose="02020600000000000000" pitchFamily="18" charset="-128"/>
                <a:cs typeface="Microsoft Himalaya" panose="01010100010101010101" pitchFamily="2" charset="0"/>
              </a:rPr>
              <a:t>copy, paste in this box, and select only the text.</a:t>
            </a:r>
          </a:p>
        </p:txBody>
      </p:sp>
    </p:spTree>
    <p:extLst>
      <p:ext uri="{BB962C8B-B14F-4D97-AF65-F5344CB8AC3E}">
        <p14:creationId xmlns:p14="http://schemas.microsoft.com/office/powerpoint/2010/main" val="3068954724"/>
      </p:ext>
    </p:extLst>
  </p:cSld>
  <p:clrMapOvr>
    <a:masterClrMapping/>
  </p:clrMapOvr>
  <mc:AlternateContent xmlns:mc="http://schemas.openxmlformats.org/markup-compatibility/2006" xmlns:p14="http://schemas.microsoft.com/office/powerpoint/2010/main">
    <mc:Choice Requires="p14">
      <p:transition spd="slow" p14:dur="800" advClick="0">
        <p14:flythrough/>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11"/>
                                        </p:tgtEl>
                                        <p:attrNameLst>
                                          <p:attrName>style.visibility</p:attrName>
                                        </p:attrNameLst>
                                      </p:cBhvr>
                                      <p:to>
                                        <p:strVal val="visible"/>
                                      </p:to>
                                    </p:set>
                                    <p:set>
                                      <p:cBhvr>
                                        <p:cTn id="7" dur="455" fill="hold">
                                          <p:stCondLst>
                                            <p:cond delay="0"/>
                                          </p:stCondLst>
                                        </p:cTn>
                                        <p:tgtEl>
                                          <p:spTgt spid="11"/>
                                        </p:tgtEl>
                                        <p:attrNameLst>
                                          <p:attrName>style.rotation</p:attrName>
                                        </p:attrNameLst>
                                      </p:cBhvr>
                                      <p:to>
                                        <p:strVal val="-45.0"/>
                                      </p:to>
                                    </p:set>
                                    <p:anim calcmode="lin" valueType="num">
                                      <p:cBhvr>
                                        <p:cTn id="8" dur="455" fill="hold">
                                          <p:stCondLst>
                                            <p:cond delay="455"/>
                                          </p:stCondLst>
                                        </p:cTn>
                                        <p:tgtEl>
                                          <p:spTgt spid="11"/>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1"/>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1"/>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1"/>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5000"/>
                            </p:stCondLst>
                            <p:childTnLst>
                              <p:par>
                                <p:cTn id="13" presetID="22" presetClass="entr" presetSubtype="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000" b="-1000"/>
          </a:stretch>
        </a:blipFill>
        <a:effectLst/>
      </p:bgPr>
    </p:bg>
    <p:spTree>
      <p:nvGrpSpPr>
        <p:cNvPr id="1" name=""/>
        <p:cNvGrpSpPr/>
        <p:nvPr/>
      </p:nvGrpSpPr>
      <p:grpSpPr>
        <a:xfrm>
          <a:off x="0" y="0"/>
          <a:ext cx="0" cy="0"/>
          <a:chOff x="0" y="0"/>
          <a:chExt cx="0" cy="0"/>
        </a:xfrm>
      </p:grpSpPr>
      <p:sp>
        <p:nvSpPr>
          <p:cNvPr id="11" name="矩形 10"/>
          <p:cNvSpPr/>
          <p:nvPr/>
        </p:nvSpPr>
        <p:spPr>
          <a:xfrm>
            <a:off x="308427" y="237877"/>
            <a:ext cx="1723549" cy="400110"/>
          </a:xfrm>
          <a:prstGeom prst="rect">
            <a:avLst/>
          </a:prstGeom>
        </p:spPr>
        <p:txBody>
          <a:bodyPr wrap="none">
            <a:spAutoFit/>
          </a:bodyPr>
          <a:lstStyle/>
          <a:p>
            <a:pPr>
              <a:lnSpc>
                <a:spcPct val="100000"/>
              </a:lnSpc>
            </a:pPr>
            <a:r>
              <a:rPr lang="zh-CN" altLang="en-US" sz="2000" dirty="0">
                <a:latin typeface="+mn-ea"/>
                <a:cs typeface="+mn-ea"/>
                <a:sym typeface="+mn-lt"/>
              </a:rPr>
              <a:t>二</a:t>
            </a:r>
            <a:r>
              <a:rPr lang="zh-CN" altLang="en-US" sz="2000" dirty="0" smtClean="0">
                <a:latin typeface="+mn-ea"/>
                <a:cs typeface="+mn-ea"/>
                <a:sym typeface="+mn-lt"/>
              </a:rPr>
              <a:t>、标题内容</a:t>
            </a:r>
            <a:endParaRPr lang="zh-CN" altLang="en-US" sz="2000" dirty="0">
              <a:latin typeface="+mn-ea"/>
              <a:cs typeface="+mn-ea"/>
              <a:sym typeface="+mn-lt"/>
            </a:endParaRPr>
          </a:p>
        </p:txBody>
      </p:sp>
      <p:sp>
        <p:nvSpPr>
          <p:cNvPr id="27" name="TextBox 6"/>
          <p:cNvSpPr txBox="1">
            <a:spLocks/>
          </p:cNvSpPr>
          <p:nvPr/>
        </p:nvSpPr>
        <p:spPr>
          <a:xfrm>
            <a:off x="3802879" y="2727821"/>
            <a:ext cx="1538242" cy="184666"/>
          </a:xfrm>
          <a:prstGeom prst="rect">
            <a:avLst/>
          </a:prstGeom>
          <a:noFill/>
        </p:spPr>
        <p:txBody>
          <a:bodyPr wrap="square" lIns="0" tIns="0" rIns="0" bIns="0" rtlCol="0">
            <a:spAutoFit/>
          </a:bodyPr>
          <a:lstStyle/>
          <a:p>
            <a:pPr algn="ctr"/>
            <a:r>
              <a:rPr lang="zh-CN" altLang="en-US" sz="1200" dirty="0">
                <a:solidFill>
                  <a:schemeClr val="tx1">
                    <a:lumMod val="65000"/>
                    <a:lumOff val="35000"/>
                  </a:schemeClr>
                </a:solidFill>
                <a:latin typeface="+mn-ea"/>
                <a:cs typeface="+mn-ea"/>
              </a:rPr>
              <a:t>单击编辑标题</a:t>
            </a:r>
          </a:p>
        </p:txBody>
      </p:sp>
      <p:grpSp>
        <p:nvGrpSpPr>
          <p:cNvPr id="28" name="Group 7"/>
          <p:cNvGrpSpPr/>
          <p:nvPr/>
        </p:nvGrpSpPr>
        <p:grpSpPr>
          <a:xfrm>
            <a:off x="1119052" y="915566"/>
            <a:ext cx="1800189" cy="686092"/>
            <a:chOff x="585435" y="1769824"/>
            <a:chExt cx="2078390" cy="792120"/>
          </a:xfrm>
        </p:grpSpPr>
        <p:sp>
          <p:nvSpPr>
            <p:cNvPr id="29" name="TextBox 8"/>
            <p:cNvSpPr txBox="1"/>
            <p:nvPr/>
          </p:nvSpPr>
          <p:spPr>
            <a:xfrm>
              <a:off x="611189" y="2242138"/>
              <a:ext cx="1775962" cy="319806"/>
            </a:xfrm>
            <a:prstGeom prst="rect">
              <a:avLst/>
            </a:prstGeom>
            <a:noFill/>
          </p:spPr>
          <p:txBody>
            <a:bodyPr wrap="square" lIns="0" tIns="0" rIns="0" bIns="0" rtlCol="0">
              <a:spAutoFit/>
            </a:bodyPr>
            <a:lstStyle/>
            <a:p>
              <a:pPr defTabSz="912613">
                <a:spcBef>
                  <a:spcPct val="20000"/>
                </a:spcBef>
                <a:defRPr/>
              </a:pPr>
              <a:r>
                <a:rPr lang="zh-CN" altLang="en-US" sz="900" dirty="0">
                  <a:solidFill>
                    <a:schemeClr val="tx1">
                      <a:lumMod val="65000"/>
                      <a:lumOff val="35000"/>
                    </a:schemeClr>
                  </a:solidFill>
                  <a:latin typeface="+mn-ea"/>
                  <a:cs typeface="+mn-ea"/>
                  <a:sym typeface="Arial" panose="020B0604020202020204" pitchFamily="34" charset="0"/>
                </a:rPr>
                <a:t>单击此处可编辑内容，根据您的需要自由拉伸文本框大小</a:t>
              </a:r>
              <a:endParaRPr lang="en-US" altLang="zh-CN" sz="900" dirty="0">
                <a:solidFill>
                  <a:schemeClr val="tx1">
                    <a:lumMod val="65000"/>
                    <a:lumOff val="35000"/>
                  </a:schemeClr>
                </a:solidFill>
                <a:latin typeface="+mn-ea"/>
                <a:cs typeface="+mn-ea"/>
                <a:sym typeface="Arial" panose="020B0604020202020204" pitchFamily="34" charset="0"/>
              </a:endParaRPr>
            </a:p>
          </p:txBody>
        </p:sp>
        <p:sp>
          <p:nvSpPr>
            <p:cNvPr id="30" name="TextBox 9"/>
            <p:cNvSpPr txBox="1">
              <a:spLocks/>
            </p:cNvSpPr>
            <p:nvPr/>
          </p:nvSpPr>
          <p:spPr>
            <a:xfrm>
              <a:off x="925975" y="1810335"/>
              <a:ext cx="1737850" cy="213204"/>
            </a:xfrm>
            <a:prstGeom prst="rect">
              <a:avLst/>
            </a:prstGeom>
            <a:noFill/>
          </p:spPr>
          <p:txBody>
            <a:bodyPr wrap="square" lIns="0" tIns="0" rIns="0" bIns="0" rtlCol="0">
              <a:spAutoFit/>
            </a:bodyPr>
            <a:lstStyle/>
            <a:p>
              <a:r>
                <a:rPr lang="zh-CN" altLang="en-US" sz="1200" dirty="0">
                  <a:solidFill>
                    <a:schemeClr val="tx1">
                      <a:lumMod val="65000"/>
                      <a:lumOff val="35000"/>
                    </a:schemeClr>
                  </a:solidFill>
                  <a:latin typeface="+mn-ea"/>
                  <a:cs typeface="+mn-ea"/>
                </a:rPr>
                <a:t>单击编辑标题</a:t>
              </a:r>
            </a:p>
          </p:txBody>
        </p:sp>
        <p:sp>
          <p:nvSpPr>
            <p:cNvPr id="31" name="Line 23"/>
            <p:cNvSpPr>
              <a:spLocks noChangeShapeType="1"/>
            </p:cNvSpPr>
            <p:nvPr/>
          </p:nvSpPr>
          <p:spPr bwMode="auto">
            <a:xfrm flipH="1">
              <a:off x="621896" y="2143713"/>
              <a:ext cx="180975" cy="0"/>
            </a:xfrm>
            <a:prstGeom prst="line">
              <a:avLst/>
            </a:prstGeom>
            <a:noFill/>
            <a:ln w="25400" cap="rnd">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sp>
          <p:nvSpPr>
            <p:cNvPr id="32" name="TextBox 11"/>
            <p:cNvSpPr txBox="1">
              <a:spLocks/>
            </p:cNvSpPr>
            <p:nvPr/>
          </p:nvSpPr>
          <p:spPr>
            <a:xfrm>
              <a:off x="585435" y="1769824"/>
              <a:ext cx="253898" cy="307740"/>
            </a:xfrm>
            <a:prstGeom prst="rect">
              <a:avLst/>
            </a:prstGeom>
            <a:noFill/>
          </p:spPr>
          <p:txBody>
            <a:bodyPr wrap="square" lIns="0" tIns="0" rIns="0" bIns="0" rtlCol="0">
              <a:spAutoFit/>
            </a:bodyPr>
            <a:lstStyle/>
            <a:p>
              <a:pPr algn="ctr"/>
              <a:r>
                <a:rPr lang="en-US" sz="1732" b="1">
                  <a:solidFill>
                    <a:schemeClr val="tx1">
                      <a:lumMod val="65000"/>
                      <a:lumOff val="35000"/>
                    </a:schemeClr>
                  </a:solidFill>
                  <a:latin typeface="+mn-ea"/>
                  <a:cs typeface="+mn-ea"/>
                </a:rPr>
                <a:t>1</a:t>
              </a:r>
            </a:p>
          </p:txBody>
        </p:sp>
      </p:grpSp>
      <p:grpSp>
        <p:nvGrpSpPr>
          <p:cNvPr id="33" name="Group 12"/>
          <p:cNvGrpSpPr/>
          <p:nvPr/>
        </p:nvGrpSpPr>
        <p:grpSpPr>
          <a:xfrm>
            <a:off x="6224757" y="1990429"/>
            <a:ext cx="1800190" cy="686092"/>
            <a:chOff x="6480175" y="1769824"/>
            <a:chExt cx="2078391" cy="792120"/>
          </a:xfrm>
        </p:grpSpPr>
        <p:sp>
          <p:nvSpPr>
            <p:cNvPr id="34" name="TextBox 13"/>
            <p:cNvSpPr txBox="1">
              <a:spLocks/>
            </p:cNvSpPr>
            <p:nvPr/>
          </p:nvSpPr>
          <p:spPr>
            <a:xfrm flipH="1">
              <a:off x="6756851" y="2242138"/>
              <a:ext cx="1775962" cy="319806"/>
            </a:xfrm>
            <a:prstGeom prst="rect">
              <a:avLst/>
            </a:prstGeom>
            <a:noFill/>
          </p:spPr>
          <p:txBody>
            <a:bodyPr wrap="square" lIns="0" tIns="0" rIns="0" bIns="0" rtlCol="0">
              <a:spAutoFit/>
            </a:bodyPr>
            <a:lstStyle/>
            <a:p>
              <a:pPr defTabSz="912613">
                <a:spcBef>
                  <a:spcPct val="20000"/>
                </a:spcBef>
                <a:defRPr/>
              </a:pPr>
              <a:r>
                <a:rPr lang="zh-CN" altLang="en-US" sz="900" dirty="0">
                  <a:solidFill>
                    <a:schemeClr val="tx1">
                      <a:lumMod val="65000"/>
                      <a:lumOff val="35000"/>
                    </a:schemeClr>
                  </a:solidFill>
                  <a:latin typeface="+mn-ea"/>
                  <a:cs typeface="+mn-ea"/>
                  <a:sym typeface="Arial" panose="020B0604020202020204" pitchFamily="34" charset="0"/>
                </a:rPr>
                <a:t>单击此处可编辑内容，根据您的需要自由拉伸文本框大小</a:t>
              </a:r>
              <a:endParaRPr lang="en-US" altLang="zh-CN" sz="900" dirty="0">
                <a:solidFill>
                  <a:schemeClr val="tx1">
                    <a:lumMod val="65000"/>
                    <a:lumOff val="35000"/>
                  </a:schemeClr>
                </a:solidFill>
                <a:latin typeface="+mn-ea"/>
                <a:cs typeface="+mn-ea"/>
                <a:sym typeface="Arial" panose="020B0604020202020204" pitchFamily="34" charset="0"/>
              </a:endParaRPr>
            </a:p>
          </p:txBody>
        </p:sp>
        <p:sp>
          <p:nvSpPr>
            <p:cNvPr id="35" name="TextBox 14"/>
            <p:cNvSpPr txBox="1">
              <a:spLocks/>
            </p:cNvSpPr>
            <p:nvPr/>
          </p:nvSpPr>
          <p:spPr>
            <a:xfrm flipH="1">
              <a:off x="6480175" y="1810335"/>
              <a:ext cx="1737850" cy="213204"/>
            </a:xfrm>
            <a:prstGeom prst="rect">
              <a:avLst/>
            </a:prstGeom>
            <a:noFill/>
          </p:spPr>
          <p:txBody>
            <a:bodyPr wrap="square" lIns="0" tIns="0" rIns="0" bIns="0" rtlCol="0">
              <a:spAutoFit/>
            </a:bodyPr>
            <a:lstStyle/>
            <a:p>
              <a:pPr algn="r"/>
              <a:r>
                <a:rPr lang="zh-CN" altLang="en-US" sz="1200" dirty="0">
                  <a:solidFill>
                    <a:schemeClr val="tx1">
                      <a:lumMod val="65000"/>
                      <a:lumOff val="35000"/>
                    </a:schemeClr>
                  </a:solidFill>
                  <a:latin typeface="+mn-ea"/>
                  <a:cs typeface="+mn-ea"/>
                </a:rPr>
                <a:t>单击编辑标题</a:t>
              </a:r>
            </a:p>
          </p:txBody>
        </p:sp>
        <p:sp>
          <p:nvSpPr>
            <p:cNvPr id="36" name="Line 23"/>
            <p:cNvSpPr>
              <a:spLocks noChangeShapeType="1"/>
            </p:cNvSpPr>
            <p:nvPr/>
          </p:nvSpPr>
          <p:spPr bwMode="auto">
            <a:xfrm>
              <a:off x="8341130" y="2143713"/>
              <a:ext cx="180975" cy="0"/>
            </a:xfrm>
            <a:prstGeom prst="line">
              <a:avLst/>
            </a:prstGeom>
            <a:noFill/>
            <a:ln w="25400" cap="rnd">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sp>
          <p:nvSpPr>
            <p:cNvPr id="37" name="TextBox 16"/>
            <p:cNvSpPr txBox="1">
              <a:spLocks/>
            </p:cNvSpPr>
            <p:nvPr/>
          </p:nvSpPr>
          <p:spPr>
            <a:xfrm>
              <a:off x="8304668" y="1769824"/>
              <a:ext cx="253898" cy="307740"/>
            </a:xfrm>
            <a:prstGeom prst="rect">
              <a:avLst/>
            </a:prstGeom>
            <a:noFill/>
          </p:spPr>
          <p:txBody>
            <a:bodyPr wrap="square" lIns="0" tIns="0" rIns="0" bIns="0" rtlCol="0">
              <a:spAutoFit/>
            </a:bodyPr>
            <a:lstStyle/>
            <a:p>
              <a:pPr algn="ctr"/>
              <a:r>
                <a:rPr lang="en-US" sz="1732" b="1">
                  <a:solidFill>
                    <a:schemeClr val="tx1">
                      <a:lumMod val="65000"/>
                      <a:lumOff val="35000"/>
                    </a:schemeClr>
                  </a:solidFill>
                  <a:latin typeface="+mn-ea"/>
                  <a:cs typeface="+mn-ea"/>
                </a:rPr>
                <a:t>4</a:t>
              </a:r>
            </a:p>
          </p:txBody>
        </p:sp>
      </p:grpSp>
      <p:grpSp>
        <p:nvGrpSpPr>
          <p:cNvPr id="38" name="Group 17"/>
          <p:cNvGrpSpPr/>
          <p:nvPr/>
        </p:nvGrpSpPr>
        <p:grpSpPr>
          <a:xfrm>
            <a:off x="1119052" y="2875004"/>
            <a:ext cx="1800189" cy="686092"/>
            <a:chOff x="585435" y="1769824"/>
            <a:chExt cx="2078390" cy="792120"/>
          </a:xfrm>
        </p:grpSpPr>
        <p:sp>
          <p:nvSpPr>
            <p:cNvPr id="39" name="TextBox 18"/>
            <p:cNvSpPr txBox="1"/>
            <p:nvPr/>
          </p:nvSpPr>
          <p:spPr>
            <a:xfrm>
              <a:off x="611189" y="2242138"/>
              <a:ext cx="1775962" cy="319806"/>
            </a:xfrm>
            <a:prstGeom prst="rect">
              <a:avLst/>
            </a:prstGeom>
            <a:noFill/>
          </p:spPr>
          <p:txBody>
            <a:bodyPr wrap="square" lIns="0" tIns="0" rIns="0" bIns="0" rtlCol="0">
              <a:spAutoFit/>
            </a:bodyPr>
            <a:lstStyle/>
            <a:p>
              <a:pPr defTabSz="912613">
                <a:spcBef>
                  <a:spcPct val="20000"/>
                </a:spcBef>
                <a:defRPr/>
              </a:pPr>
              <a:r>
                <a:rPr lang="zh-CN" altLang="en-US" sz="900" dirty="0">
                  <a:solidFill>
                    <a:schemeClr val="tx1">
                      <a:lumMod val="65000"/>
                      <a:lumOff val="35000"/>
                    </a:schemeClr>
                  </a:solidFill>
                  <a:latin typeface="+mn-ea"/>
                  <a:cs typeface="+mn-ea"/>
                  <a:sym typeface="Arial" panose="020B0604020202020204" pitchFamily="34" charset="0"/>
                </a:rPr>
                <a:t>单击此处可编辑内容，根据您的需要自由拉伸文本框大小</a:t>
              </a:r>
              <a:endParaRPr lang="en-US" altLang="zh-CN" sz="900" dirty="0">
                <a:solidFill>
                  <a:schemeClr val="tx1">
                    <a:lumMod val="65000"/>
                    <a:lumOff val="35000"/>
                  </a:schemeClr>
                </a:solidFill>
                <a:latin typeface="+mn-ea"/>
                <a:cs typeface="+mn-ea"/>
                <a:sym typeface="Arial" panose="020B0604020202020204" pitchFamily="34" charset="0"/>
              </a:endParaRPr>
            </a:p>
          </p:txBody>
        </p:sp>
        <p:sp>
          <p:nvSpPr>
            <p:cNvPr id="40" name="TextBox 19"/>
            <p:cNvSpPr txBox="1">
              <a:spLocks/>
            </p:cNvSpPr>
            <p:nvPr/>
          </p:nvSpPr>
          <p:spPr>
            <a:xfrm>
              <a:off x="925975" y="1810335"/>
              <a:ext cx="1737850" cy="213204"/>
            </a:xfrm>
            <a:prstGeom prst="rect">
              <a:avLst/>
            </a:prstGeom>
            <a:noFill/>
          </p:spPr>
          <p:txBody>
            <a:bodyPr wrap="square" lIns="0" tIns="0" rIns="0" bIns="0" rtlCol="0">
              <a:spAutoFit/>
            </a:bodyPr>
            <a:lstStyle/>
            <a:p>
              <a:r>
                <a:rPr lang="zh-CN" altLang="en-US" sz="1200" dirty="0">
                  <a:solidFill>
                    <a:schemeClr val="tx1">
                      <a:lumMod val="65000"/>
                      <a:lumOff val="35000"/>
                    </a:schemeClr>
                  </a:solidFill>
                  <a:latin typeface="+mn-ea"/>
                  <a:cs typeface="+mn-ea"/>
                </a:rPr>
                <a:t>单击编辑标题</a:t>
              </a:r>
            </a:p>
          </p:txBody>
        </p:sp>
        <p:sp>
          <p:nvSpPr>
            <p:cNvPr id="41" name="Line 23"/>
            <p:cNvSpPr>
              <a:spLocks noChangeShapeType="1"/>
            </p:cNvSpPr>
            <p:nvPr/>
          </p:nvSpPr>
          <p:spPr bwMode="auto">
            <a:xfrm flipH="1">
              <a:off x="621896" y="2143713"/>
              <a:ext cx="180975" cy="0"/>
            </a:xfrm>
            <a:prstGeom prst="line">
              <a:avLst/>
            </a:prstGeom>
            <a:noFill/>
            <a:ln w="25400" cap="rnd">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sp>
          <p:nvSpPr>
            <p:cNvPr id="42" name="TextBox 21"/>
            <p:cNvSpPr txBox="1">
              <a:spLocks/>
            </p:cNvSpPr>
            <p:nvPr/>
          </p:nvSpPr>
          <p:spPr>
            <a:xfrm>
              <a:off x="585435" y="1769824"/>
              <a:ext cx="253898" cy="307740"/>
            </a:xfrm>
            <a:prstGeom prst="rect">
              <a:avLst/>
            </a:prstGeom>
            <a:noFill/>
          </p:spPr>
          <p:txBody>
            <a:bodyPr wrap="square" lIns="0" tIns="0" rIns="0" bIns="0" rtlCol="0">
              <a:spAutoFit/>
            </a:bodyPr>
            <a:lstStyle/>
            <a:p>
              <a:pPr algn="ctr"/>
              <a:r>
                <a:rPr lang="en-US" sz="1732" b="1" dirty="0">
                  <a:solidFill>
                    <a:schemeClr val="tx1">
                      <a:lumMod val="65000"/>
                      <a:lumOff val="35000"/>
                    </a:schemeClr>
                  </a:solidFill>
                  <a:latin typeface="+mn-ea"/>
                  <a:cs typeface="+mn-ea"/>
                </a:rPr>
                <a:t>2</a:t>
              </a:r>
            </a:p>
          </p:txBody>
        </p:sp>
      </p:grpSp>
      <p:grpSp>
        <p:nvGrpSpPr>
          <p:cNvPr id="43" name="Group 22"/>
          <p:cNvGrpSpPr/>
          <p:nvPr/>
        </p:nvGrpSpPr>
        <p:grpSpPr>
          <a:xfrm>
            <a:off x="6224757" y="4059498"/>
            <a:ext cx="1800190" cy="695627"/>
            <a:chOff x="6480175" y="5352120"/>
            <a:chExt cx="2078391" cy="803129"/>
          </a:xfrm>
        </p:grpSpPr>
        <p:sp>
          <p:nvSpPr>
            <p:cNvPr id="44" name="TextBox 23"/>
            <p:cNvSpPr txBox="1">
              <a:spLocks/>
            </p:cNvSpPr>
            <p:nvPr/>
          </p:nvSpPr>
          <p:spPr>
            <a:xfrm flipH="1">
              <a:off x="6756851" y="5352120"/>
              <a:ext cx="1775962" cy="319807"/>
            </a:xfrm>
            <a:prstGeom prst="rect">
              <a:avLst/>
            </a:prstGeom>
            <a:noFill/>
          </p:spPr>
          <p:txBody>
            <a:bodyPr wrap="square" lIns="0" tIns="0" rIns="0" bIns="0" rtlCol="0" anchor="b">
              <a:spAutoFit/>
            </a:bodyPr>
            <a:lstStyle/>
            <a:p>
              <a:pPr defTabSz="912613">
                <a:spcBef>
                  <a:spcPct val="20000"/>
                </a:spcBef>
                <a:defRPr/>
              </a:pPr>
              <a:r>
                <a:rPr lang="zh-CN" altLang="en-US" sz="900" dirty="0">
                  <a:solidFill>
                    <a:schemeClr val="tx1">
                      <a:lumMod val="65000"/>
                      <a:lumOff val="35000"/>
                    </a:schemeClr>
                  </a:solidFill>
                  <a:latin typeface="+mn-ea"/>
                  <a:cs typeface="+mn-ea"/>
                  <a:sym typeface="Arial" panose="020B0604020202020204" pitchFamily="34" charset="0"/>
                </a:rPr>
                <a:t>单击此处可编辑内容，根据您的需要自由拉伸文本框大小</a:t>
              </a:r>
              <a:endParaRPr lang="en-US" altLang="zh-CN" sz="900" dirty="0">
                <a:solidFill>
                  <a:schemeClr val="tx1">
                    <a:lumMod val="65000"/>
                    <a:lumOff val="35000"/>
                  </a:schemeClr>
                </a:solidFill>
                <a:latin typeface="+mn-ea"/>
                <a:cs typeface="+mn-ea"/>
                <a:sym typeface="Arial" panose="020B0604020202020204" pitchFamily="34" charset="0"/>
              </a:endParaRPr>
            </a:p>
          </p:txBody>
        </p:sp>
        <p:sp>
          <p:nvSpPr>
            <p:cNvPr id="45" name="TextBox 24"/>
            <p:cNvSpPr txBox="1">
              <a:spLocks/>
            </p:cNvSpPr>
            <p:nvPr/>
          </p:nvSpPr>
          <p:spPr>
            <a:xfrm flipH="1">
              <a:off x="6480175" y="5888020"/>
              <a:ext cx="1737850" cy="213204"/>
            </a:xfrm>
            <a:prstGeom prst="rect">
              <a:avLst/>
            </a:prstGeom>
            <a:noFill/>
          </p:spPr>
          <p:txBody>
            <a:bodyPr wrap="square" lIns="0" tIns="0" rIns="0" bIns="0" rtlCol="0">
              <a:spAutoFit/>
            </a:bodyPr>
            <a:lstStyle/>
            <a:p>
              <a:pPr algn="r"/>
              <a:r>
                <a:rPr lang="zh-CN" altLang="en-US" sz="1200" dirty="0">
                  <a:solidFill>
                    <a:schemeClr val="tx1">
                      <a:lumMod val="65000"/>
                      <a:lumOff val="35000"/>
                    </a:schemeClr>
                  </a:solidFill>
                  <a:latin typeface="+mn-ea"/>
                  <a:cs typeface="+mn-ea"/>
                </a:rPr>
                <a:t>单击编辑标题</a:t>
              </a:r>
            </a:p>
          </p:txBody>
        </p:sp>
        <p:sp>
          <p:nvSpPr>
            <p:cNvPr id="46" name="Line 23"/>
            <p:cNvSpPr>
              <a:spLocks noChangeShapeType="1"/>
            </p:cNvSpPr>
            <p:nvPr/>
          </p:nvSpPr>
          <p:spPr bwMode="auto">
            <a:xfrm>
              <a:off x="8341130" y="5792520"/>
              <a:ext cx="180975" cy="0"/>
            </a:xfrm>
            <a:prstGeom prst="line">
              <a:avLst/>
            </a:prstGeom>
            <a:noFill/>
            <a:ln w="25400" cap="rnd">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sp>
          <p:nvSpPr>
            <p:cNvPr id="47" name="TextBox 26"/>
            <p:cNvSpPr txBox="1">
              <a:spLocks/>
            </p:cNvSpPr>
            <p:nvPr/>
          </p:nvSpPr>
          <p:spPr>
            <a:xfrm>
              <a:off x="8304668" y="5847509"/>
              <a:ext cx="253898" cy="307740"/>
            </a:xfrm>
            <a:prstGeom prst="rect">
              <a:avLst/>
            </a:prstGeom>
            <a:noFill/>
          </p:spPr>
          <p:txBody>
            <a:bodyPr wrap="square" lIns="0" tIns="0" rIns="0" bIns="0" rtlCol="0">
              <a:spAutoFit/>
            </a:bodyPr>
            <a:lstStyle/>
            <a:p>
              <a:pPr algn="ctr"/>
              <a:r>
                <a:rPr lang="en-US" sz="1732" b="1" dirty="0">
                  <a:solidFill>
                    <a:schemeClr val="tx1">
                      <a:lumMod val="65000"/>
                      <a:lumOff val="35000"/>
                    </a:schemeClr>
                  </a:solidFill>
                  <a:latin typeface="+mn-ea"/>
                  <a:cs typeface="+mn-ea"/>
                </a:rPr>
                <a:t>3</a:t>
              </a:r>
            </a:p>
          </p:txBody>
        </p:sp>
      </p:grpSp>
      <p:sp>
        <p:nvSpPr>
          <p:cNvPr id="48" name="Freeform 1034"/>
          <p:cNvSpPr>
            <a:spLocks noEditPoints="1"/>
          </p:cNvSpPr>
          <p:nvPr/>
        </p:nvSpPr>
        <p:spPr bwMode="auto">
          <a:xfrm>
            <a:off x="3273994" y="1522148"/>
            <a:ext cx="2596012" cy="2596012"/>
          </a:xfrm>
          <a:custGeom>
            <a:avLst/>
            <a:gdLst>
              <a:gd name="T0" fmla="*/ 472 w 944"/>
              <a:gd name="T1" fmla="*/ 944 h 944"/>
              <a:gd name="T2" fmla="*/ 0 w 944"/>
              <a:gd name="T3" fmla="*/ 472 h 944"/>
              <a:gd name="T4" fmla="*/ 472 w 944"/>
              <a:gd name="T5" fmla="*/ 0 h 944"/>
              <a:gd name="T6" fmla="*/ 944 w 944"/>
              <a:gd name="T7" fmla="*/ 472 h 944"/>
              <a:gd name="T8" fmla="*/ 472 w 944"/>
              <a:gd name="T9" fmla="*/ 944 h 944"/>
              <a:gd name="T10" fmla="*/ 472 w 944"/>
              <a:gd name="T11" fmla="*/ 40 h 944"/>
              <a:gd name="T12" fmla="*/ 40 w 944"/>
              <a:gd name="T13" fmla="*/ 472 h 944"/>
              <a:gd name="T14" fmla="*/ 472 w 944"/>
              <a:gd name="T15" fmla="*/ 904 h 944"/>
              <a:gd name="T16" fmla="*/ 904 w 944"/>
              <a:gd name="T17" fmla="*/ 472 h 944"/>
              <a:gd name="T18" fmla="*/ 472 w 944"/>
              <a:gd name="T19" fmla="*/ 4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4" h="944">
                <a:moveTo>
                  <a:pt x="472" y="944"/>
                </a:moveTo>
                <a:cubicBezTo>
                  <a:pt x="212" y="944"/>
                  <a:pt x="0" y="732"/>
                  <a:pt x="0" y="472"/>
                </a:cubicBezTo>
                <a:cubicBezTo>
                  <a:pt x="0" y="212"/>
                  <a:pt x="212" y="0"/>
                  <a:pt x="472" y="0"/>
                </a:cubicBezTo>
                <a:cubicBezTo>
                  <a:pt x="732" y="0"/>
                  <a:pt x="944" y="212"/>
                  <a:pt x="944" y="472"/>
                </a:cubicBezTo>
                <a:cubicBezTo>
                  <a:pt x="944" y="732"/>
                  <a:pt x="732" y="944"/>
                  <a:pt x="472" y="944"/>
                </a:cubicBezTo>
                <a:close/>
                <a:moveTo>
                  <a:pt x="472" y="40"/>
                </a:moveTo>
                <a:cubicBezTo>
                  <a:pt x="234" y="40"/>
                  <a:pt x="40" y="234"/>
                  <a:pt x="40" y="472"/>
                </a:cubicBezTo>
                <a:cubicBezTo>
                  <a:pt x="40" y="710"/>
                  <a:pt x="234" y="904"/>
                  <a:pt x="472" y="904"/>
                </a:cubicBezTo>
                <a:cubicBezTo>
                  <a:pt x="710" y="904"/>
                  <a:pt x="904" y="710"/>
                  <a:pt x="904" y="472"/>
                </a:cubicBezTo>
                <a:cubicBezTo>
                  <a:pt x="904" y="234"/>
                  <a:pt x="710" y="40"/>
                  <a:pt x="472" y="40"/>
                </a:cubicBezTo>
                <a:close/>
              </a:path>
            </a:pathLst>
          </a:custGeom>
          <a:solidFill>
            <a:schemeClr val="bg1">
              <a:alpha val="10000"/>
            </a:schemeClr>
          </a:solidFill>
          <a:ln>
            <a:noFill/>
          </a:ln>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sp>
        <p:nvSpPr>
          <p:cNvPr id="49" name="Freeform 1035"/>
          <p:cNvSpPr>
            <a:spLocks noEditPoints="1"/>
          </p:cNvSpPr>
          <p:nvPr/>
        </p:nvSpPr>
        <p:spPr bwMode="auto">
          <a:xfrm>
            <a:off x="3771746" y="2019900"/>
            <a:ext cx="1600508" cy="1600508"/>
          </a:xfrm>
          <a:custGeom>
            <a:avLst/>
            <a:gdLst>
              <a:gd name="T0" fmla="*/ 291 w 582"/>
              <a:gd name="T1" fmla="*/ 582 h 582"/>
              <a:gd name="T2" fmla="*/ 0 w 582"/>
              <a:gd name="T3" fmla="*/ 291 h 582"/>
              <a:gd name="T4" fmla="*/ 291 w 582"/>
              <a:gd name="T5" fmla="*/ 0 h 582"/>
              <a:gd name="T6" fmla="*/ 582 w 582"/>
              <a:gd name="T7" fmla="*/ 291 h 582"/>
              <a:gd name="T8" fmla="*/ 291 w 582"/>
              <a:gd name="T9" fmla="*/ 582 h 582"/>
              <a:gd name="T10" fmla="*/ 291 w 582"/>
              <a:gd name="T11" fmla="*/ 40 h 582"/>
              <a:gd name="T12" fmla="*/ 40 w 582"/>
              <a:gd name="T13" fmla="*/ 291 h 582"/>
              <a:gd name="T14" fmla="*/ 291 w 582"/>
              <a:gd name="T15" fmla="*/ 542 h 582"/>
              <a:gd name="T16" fmla="*/ 542 w 582"/>
              <a:gd name="T17" fmla="*/ 291 h 582"/>
              <a:gd name="T18" fmla="*/ 291 w 582"/>
              <a:gd name="T19" fmla="*/ 4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2" h="582">
                <a:moveTo>
                  <a:pt x="291" y="582"/>
                </a:moveTo>
                <a:cubicBezTo>
                  <a:pt x="130" y="582"/>
                  <a:pt x="0" y="452"/>
                  <a:pt x="0" y="291"/>
                </a:cubicBezTo>
                <a:cubicBezTo>
                  <a:pt x="0" y="131"/>
                  <a:pt x="130" y="0"/>
                  <a:pt x="291" y="0"/>
                </a:cubicBezTo>
                <a:cubicBezTo>
                  <a:pt x="452" y="0"/>
                  <a:pt x="582" y="131"/>
                  <a:pt x="582" y="291"/>
                </a:cubicBezTo>
                <a:cubicBezTo>
                  <a:pt x="582" y="452"/>
                  <a:pt x="452" y="582"/>
                  <a:pt x="291" y="582"/>
                </a:cubicBezTo>
                <a:close/>
                <a:moveTo>
                  <a:pt x="291" y="40"/>
                </a:moveTo>
                <a:cubicBezTo>
                  <a:pt x="153" y="40"/>
                  <a:pt x="40" y="153"/>
                  <a:pt x="40" y="291"/>
                </a:cubicBezTo>
                <a:cubicBezTo>
                  <a:pt x="40" y="430"/>
                  <a:pt x="153" y="542"/>
                  <a:pt x="291" y="542"/>
                </a:cubicBezTo>
                <a:cubicBezTo>
                  <a:pt x="429" y="542"/>
                  <a:pt x="542" y="430"/>
                  <a:pt x="542" y="291"/>
                </a:cubicBezTo>
                <a:cubicBezTo>
                  <a:pt x="542" y="153"/>
                  <a:pt x="429" y="40"/>
                  <a:pt x="291" y="40"/>
                </a:cubicBezTo>
                <a:close/>
              </a:path>
            </a:pathLst>
          </a:custGeom>
          <a:solidFill>
            <a:schemeClr val="bg1">
              <a:alpha val="10000"/>
            </a:schemeClr>
          </a:solidFill>
          <a:ln>
            <a:noFill/>
          </a:ln>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sp>
        <p:nvSpPr>
          <p:cNvPr id="50" name="Freeform 1036"/>
          <p:cNvSpPr>
            <a:spLocks noEditPoints="1"/>
          </p:cNvSpPr>
          <p:nvPr/>
        </p:nvSpPr>
        <p:spPr bwMode="auto">
          <a:xfrm>
            <a:off x="3521495" y="1772400"/>
            <a:ext cx="2101010" cy="2098260"/>
          </a:xfrm>
          <a:custGeom>
            <a:avLst/>
            <a:gdLst>
              <a:gd name="T0" fmla="*/ 382 w 764"/>
              <a:gd name="T1" fmla="*/ 763 h 763"/>
              <a:gd name="T2" fmla="*/ 0 w 764"/>
              <a:gd name="T3" fmla="*/ 381 h 763"/>
              <a:gd name="T4" fmla="*/ 382 w 764"/>
              <a:gd name="T5" fmla="*/ 0 h 763"/>
              <a:gd name="T6" fmla="*/ 764 w 764"/>
              <a:gd name="T7" fmla="*/ 381 h 763"/>
              <a:gd name="T8" fmla="*/ 382 w 764"/>
              <a:gd name="T9" fmla="*/ 763 h 763"/>
              <a:gd name="T10" fmla="*/ 382 w 764"/>
              <a:gd name="T11" fmla="*/ 40 h 763"/>
              <a:gd name="T12" fmla="*/ 40 w 764"/>
              <a:gd name="T13" fmla="*/ 381 h 763"/>
              <a:gd name="T14" fmla="*/ 382 w 764"/>
              <a:gd name="T15" fmla="*/ 723 h 763"/>
              <a:gd name="T16" fmla="*/ 724 w 764"/>
              <a:gd name="T17" fmla="*/ 381 h 763"/>
              <a:gd name="T18" fmla="*/ 382 w 764"/>
              <a:gd name="T19" fmla="*/ 40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4" h="763">
                <a:moveTo>
                  <a:pt x="382" y="763"/>
                </a:moveTo>
                <a:cubicBezTo>
                  <a:pt x="172" y="763"/>
                  <a:pt x="0" y="591"/>
                  <a:pt x="0" y="381"/>
                </a:cubicBezTo>
                <a:cubicBezTo>
                  <a:pt x="0" y="171"/>
                  <a:pt x="172" y="0"/>
                  <a:pt x="382" y="0"/>
                </a:cubicBezTo>
                <a:cubicBezTo>
                  <a:pt x="592" y="0"/>
                  <a:pt x="764" y="171"/>
                  <a:pt x="764" y="381"/>
                </a:cubicBezTo>
                <a:cubicBezTo>
                  <a:pt x="764" y="591"/>
                  <a:pt x="592" y="763"/>
                  <a:pt x="382" y="763"/>
                </a:cubicBezTo>
                <a:close/>
                <a:moveTo>
                  <a:pt x="382" y="40"/>
                </a:moveTo>
                <a:cubicBezTo>
                  <a:pt x="194" y="40"/>
                  <a:pt x="40" y="193"/>
                  <a:pt x="40" y="381"/>
                </a:cubicBezTo>
                <a:cubicBezTo>
                  <a:pt x="40" y="569"/>
                  <a:pt x="194" y="723"/>
                  <a:pt x="382" y="723"/>
                </a:cubicBezTo>
                <a:cubicBezTo>
                  <a:pt x="570" y="723"/>
                  <a:pt x="724" y="569"/>
                  <a:pt x="724" y="381"/>
                </a:cubicBezTo>
                <a:cubicBezTo>
                  <a:pt x="724" y="193"/>
                  <a:pt x="570" y="40"/>
                  <a:pt x="382" y="40"/>
                </a:cubicBezTo>
                <a:close/>
              </a:path>
            </a:pathLst>
          </a:custGeom>
          <a:solidFill>
            <a:schemeClr val="bg1">
              <a:alpha val="10000"/>
            </a:schemeClr>
          </a:solidFill>
          <a:ln>
            <a:noFill/>
          </a:ln>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sp>
        <p:nvSpPr>
          <p:cNvPr id="51" name="Line 1057"/>
          <p:cNvSpPr>
            <a:spLocks noChangeShapeType="1"/>
          </p:cNvSpPr>
          <p:nvPr/>
        </p:nvSpPr>
        <p:spPr bwMode="auto">
          <a:xfrm>
            <a:off x="1221109" y="1238897"/>
            <a:ext cx="3070390" cy="0"/>
          </a:xfrm>
          <a:prstGeom prst="line">
            <a:avLst/>
          </a:prstGeom>
          <a:noFill/>
          <a:ln w="3175" cap="flat">
            <a:solidFill>
              <a:schemeClr val="accent1"/>
            </a:solidFill>
            <a:prstDash val="dash"/>
            <a:miter lim="800000"/>
            <a:headEnd/>
            <a:tailEnd/>
          </a:ln>
          <a:extLst>
            <a:ext uri="{909E8E84-426E-40DD-AFC4-6F175D3DCCD1}">
              <a14:hiddenFill xmlns:a14="http://schemas.microsoft.com/office/drawing/2010/main">
                <a:noFill/>
              </a14:hiddenFill>
            </a:ext>
          </a:extLst>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sp>
        <p:nvSpPr>
          <p:cNvPr id="52" name="Freeform 1058"/>
          <p:cNvSpPr>
            <a:spLocks/>
          </p:cNvSpPr>
          <p:nvPr/>
        </p:nvSpPr>
        <p:spPr bwMode="auto">
          <a:xfrm>
            <a:off x="1221109" y="2820155"/>
            <a:ext cx="1791634" cy="376752"/>
          </a:xfrm>
          <a:custGeom>
            <a:avLst/>
            <a:gdLst>
              <a:gd name="T0" fmla="*/ 0 w 1303"/>
              <a:gd name="T1" fmla="*/ 274 h 274"/>
              <a:gd name="T2" fmla="*/ 1066 w 1303"/>
              <a:gd name="T3" fmla="*/ 274 h 274"/>
              <a:gd name="T4" fmla="*/ 1303 w 1303"/>
              <a:gd name="T5" fmla="*/ 0 h 274"/>
            </a:gdLst>
            <a:ahLst/>
            <a:cxnLst>
              <a:cxn ang="0">
                <a:pos x="T0" y="T1"/>
              </a:cxn>
              <a:cxn ang="0">
                <a:pos x="T2" y="T3"/>
              </a:cxn>
              <a:cxn ang="0">
                <a:pos x="T4" y="T5"/>
              </a:cxn>
            </a:cxnLst>
            <a:rect l="0" t="0" r="r" b="b"/>
            <a:pathLst>
              <a:path w="1303" h="274">
                <a:moveTo>
                  <a:pt x="0" y="274"/>
                </a:moveTo>
                <a:lnTo>
                  <a:pt x="1066" y="274"/>
                </a:lnTo>
                <a:lnTo>
                  <a:pt x="1303" y="0"/>
                </a:lnTo>
              </a:path>
            </a:pathLst>
          </a:custGeom>
          <a:noFill/>
          <a:ln w="3175" cap="flat">
            <a:solidFill>
              <a:schemeClr val="accent2"/>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sp>
        <p:nvSpPr>
          <p:cNvPr id="53" name="Freeform 1059"/>
          <p:cNvSpPr>
            <a:spLocks/>
          </p:cNvSpPr>
          <p:nvPr/>
        </p:nvSpPr>
        <p:spPr bwMode="auto">
          <a:xfrm>
            <a:off x="6131258" y="2316902"/>
            <a:ext cx="1791634" cy="376752"/>
          </a:xfrm>
          <a:custGeom>
            <a:avLst/>
            <a:gdLst>
              <a:gd name="T0" fmla="*/ 1303 w 1303"/>
              <a:gd name="T1" fmla="*/ 0 h 274"/>
              <a:gd name="T2" fmla="*/ 238 w 1303"/>
              <a:gd name="T3" fmla="*/ 0 h 274"/>
              <a:gd name="T4" fmla="*/ 0 w 1303"/>
              <a:gd name="T5" fmla="*/ 274 h 274"/>
            </a:gdLst>
            <a:ahLst/>
            <a:cxnLst>
              <a:cxn ang="0">
                <a:pos x="T0" y="T1"/>
              </a:cxn>
              <a:cxn ang="0">
                <a:pos x="T2" y="T3"/>
              </a:cxn>
              <a:cxn ang="0">
                <a:pos x="T4" y="T5"/>
              </a:cxn>
            </a:cxnLst>
            <a:rect l="0" t="0" r="r" b="b"/>
            <a:pathLst>
              <a:path w="1303" h="274">
                <a:moveTo>
                  <a:pt x="1303" y="0"/>
                </a:moveTo>
                <a:lnTo>
                  <a:pt x="238" y="0"/>
                </a:lnTo>
                <a:lnTo>
                  <a:pt x="0" y="274"/>
                </a:lnTo>
              </a:path>
            </a:pathLst>
          </a:custGeom>
          <a:noFill/>
          <a:ln w="3175" cap="flat">
            <a:solidFill>
              <a:schemeClr val="accent4"/>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sp>
        <p:nvSpPr>
          <p:cNvPr id="54" name="Line 1060"/>
          <p:cNvSpPr>
            <a:spLocks noChangeShapeType="1"/>
          </p:cNvSpPr>
          <p:nvPr/>
        </p:nvSpPr>
        <p:spPr bwMode="auto">
          <a:xfrm flipH="1">
            <a:off x="4803001" y="4445412"/>
            <a:ext cx="3119890" cy="0"/>
          </a:xfrm>
          <a:prstGeom prst="line">
            <a:avLst/>
          </a:prstGeom>
          <a:noFill/>
          <a:ln w="3175" cap="flat">
            <a:solidFill>
              <a:schemeClr val="accent3"/>
            </a:solidFill>
            <a:prstDash val="dash"/>
            <a:miter lim="800000"/>
            <a:headEnd/>
            <a:tailEnd/>
          </a:ln>
          <a:extLst>
            <a:ext uri="{909E8E84-426E-40DD-AFC4-6F175D3DCCD1}">
              <a14:hiddenFill xmlns:a14="http://schemas.microsoft.com/office/drawing/2010/main">
                <a:noFill/>
              </a14:hiddenFill>
            </a:ext>
          </a:extLst>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grpSp>
        <p:nvGrpSpPr>
          <p:cNvPr id="55" name="Group 34"/>
          <p:cNvGrpSpPr/>
          <p:nvPr/>
        </p:nvGrpSpPr>
        <p:grpSpPr>
          <a:xfrm>
            <a:off x="2721241" y="969395"/>
            <a:ext cx="3701518" cy="3701518"/>
            <a:chOff x="2435226" y="1831975"/>
            <a:chExt cx="4273550" cy="4273550"/>
          </a:xfrm>
        </p:grpSpPr>
        <p:sp>
          <p:nvSpPr>
            <p:cNvPr id="56" name="Freeform 1037"/>
            <p:cNvSpPr>
              <a:spLocks/>
            </p:cNvSpPr>
            <p:nvPr/>
          </p:nvSpPr>
          <p:spPr bwMode="auto">
            <a:xfrm>
              <a:off x="3371851" y="1933575"/>
              <a:ext cx="2400300" cy="701675"/>
            </a:xfrm>
            <a:custGeom>
              <a:avLst/>
              <a:gdLst>
                <a:gd name="T0" fmla="*/ 0 w 756"/>
                <a:gd name="T1" fmla="*/ 179 h 221"/>
                <a:gd name="T2" fmla="*/ 43 w 756"/>
                <a:gd name="T3" fmla="*/ 221 h 221"/>
                <a:gd name="T4" fmla="*/ 713 w 756"/>
                <a:gd name="T5" fmla="*/ 221 h 221"/>
                <a:gd name="T6" fmla="*/ 756 w 756"/>
                <a:gd name="T7" fmla="*/ 179 h 221"/>
                <a:gd name="T8" fmla="*/ 0 w 756"/>
                <a:gd name="T9" fmla="*/ 179 h 221"/>
              </a:gdLst>
              <a:ahLst/>
              <a:cxnLst>
                <a:cxn ang="0">
                  <a:pos x="T0" y="T1"/>
                </a:cxn>
                <a:cxn ang="0">
                  <a:pos x="T2" y="T3"/>
                </a:cxn>
                <a:cxn ang="0">
                  <a:pos x="T4" y="T5"/>
                </a:cxn>
                <a:cxn ang="0">
                  <a:pos x="T6" y="T7"/>
                </a:cxn>
                <a:cxn ang="0">
                  <a:pos x="T8" y="T9"/>
                </a:cxn>
              </a:cxnLst>
              <a:rect l="0" t="0" r="r" b="b"/>
              <a:pathLst>
                <a:path w="756" h="221">
                  <a:moveTo>
                    <a:pt x="0" y="179"/>
                  </a:moveTo>
                  <a:cubicBezTo>
                    <a:pt x="43" y="221"/>
                    <a:pt x="43" y="221"/>
                    <a:pt x="43" y="221"/>
                  </a:cubicBezTo>
                  <a:cubicBezTo>
                    <a:pt x="238" y="65"/>
                    <a:pt x="518" y="65"/>
                    <a:pt x="713" y="221"/>
                  </a:cubicBezTo>
                  <a:cubicBezTo>
                    <a:pt x="756" y="179"/>
                    <a:pt x="756" y="179"/>
                    <a:pt x="756" y="179"/>
                  </a:cubicBezTo>
                  <a:cubicBezTo>
                    <a:pt x="537" y="0"/>
                    <a:pt x="219" y="0"/>
                    <a:pt x="0" y="17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sp>
          <p:nvSpPr>
            <p:cNvPr id="57" name="Freeform 1038"/>
            <p:cNvSpPr>
              <a:spLocks/>
            </p:cNvSpPr>
            <p:nvPr/>
          </p:nvSpPr>
          <p:spPr bwMode="auto">
            <a:xfrm>
              <a:off x="2536826" y="2771775"/>
              <a:ext cx="701675" cy="2397125"/>
            </a:xfrm>
            <a:custGeom>
              <a:avLst/>
              <a:gdLst>
                <a:gd name="T0" fmla="*/ 221 w 221"/>
                <a:gd name="T1" fmla="*/ 42 h 755"/>
                <a:gd name="T2" fmla="*/ 179 w 221"/>
                <a:gd name="T3" fmla="*/ 0 h 755"/>
                <a:gd name="T4" fmla="*/ 179 w 221"/>
                <a:gd name="T5" fmla="*/ 755 h 755"/>
                <a:gd name="T6" fmla="*/ 221 w 221"/>
                <a:gd name="T7" fmla="*/ 712 h 755"/>
                <a:gd name="T8" fmla="*/ 221 w 221"/>
                <a:gd name="T9" fmla="*/ 42 h 755"/>
              </a:gdLst>
              <a:ahLst/>
              <a:cxnLst>
                <a:cxn ang="0">
                  <a:pos x="T0" y="T1"/>
                </a:cxn>
                <a:cxn ang="0">
                  <a:pos x="T2" y="T3"/>
                </a:cxn>
                <a:cxn ang="0">
                  <a:pos x="T4" y="T5"/>
                </a:cxn>
                <a:cxn ang="0">
                  <a:pos x="T6" y="T7"/>
                </a:cxn>
                <a:cxn ang="0">
                  <a:pos x="T8" y="T9"/>
                </a:cxn>
              </a:cxnLst>
              <a:rect l="0" t="0" r="r" b="b"/>
              <a:pathLst>
                <a:path w="221" h="755">
                  <a:moveTo>
                    <a:pt x="221" y="42"/>
                  </a:moveTo>
                  <a:cubicBezTo>
                    <a:pt x="179" y="0"/>
                    <a:pt x="179" y="0"/>
                    <a:pt x="179" y="0"/>
                  </a:cubicBezTo>
                  <a:cubicBezTo>
                    <a:pt x="0" y="218"/>
                    <a:pt x="0" y="536"/>
                    <a:pt x="179" y="755"/>
                  </a:cubicBezTo>
                  <a:cubicBezTo>
                    <a:pt x="221" y="712"/>
                    <a:pt x="221" y="712"/>
                    <a:pt x="221" y="712"/>
                  </a:cubicBezTo>
                  <a:cubicBezTo>
                    <a:pt x="65" y="517"/>
                    <a:pt x="65" y="237"/>
                    <a:pt x="221" y="4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sp>
          <p:nvSpPr>
            <p:cNvPr id="58" name="Freeform 1039"/>
            <p:cNvSpPr>
              <a:spLocks/>
            </p:cNvSpPr>
            <p:nvPr/>
          </p:nvSpPr>
          <p:spPr bwMode="auto">
            <a:xfrm>
              <a:off x="3371851" y="5302250"/>
              <a:ext cx="2400300" cy="701675"/>
            </a:xfrm>
            <a:custGeom>
              <a:avLst/>
              <a:gdLst>
                <a:gd name="T0" fmla="*/ 43 w 756"/>
                <a:gd name="T1" fmla="*/ 0 h 221"/>
                <a:gd name="T2" fmla="*/ 0 w 756"/>
                <a:gd name="T3" fmla="*/ 42 h 221"/>
                <a:gd name="T4" fmla="*/ 756 w 756"/>
                <a:gd name="T5" fmla="*/ 42 h 221"/>
                <a:gd name="T6" fmla="*/ 713 w 756"/>
                <a:gd name="T7" fmla="*/ 0 h 221"/>
                <a:gd name="T8" fmla="*/ 43 w 756"/>
                <a:gd name="T9" fmla="*/ 0 h 221"/>
              </a:gdLst>
              <a:ahLst/>
              <a:cxnLst>
                <a:cxn ang="0">
                  <a:pos x="T0" y="T1"/>
                </a:cxn>
                <a:cxn ang="0">
                  <a:pos x="T2" y="T3"/>
                </a:cxn>
                <a:cxn ang="0">
                  <a:pos x="T4" y="T5"/>
                </a:cxn>
                <a:cxn ang="0">
                  <a:pos x="T6" y="T7"/>
                </a:cxn>
                <a:cxn ang="0">
                  <a:pos x="T8" y="T9"/>
                </a:cxn>
              </a:cxnLst>
              <a:rect l="0" t="0" r="r" b="b"/>
              <a:pathLst>
                <a:path w="756" h="221">
                  <a:moveTo>
                    <a:pt x="43" y="0"/>
                  </a:moveTo>
                  <a:cubicBezTo>
                    <a:pt x="0" y="42"/>
                    <a:pt x="0" y="42"/>
                    <a:pt x="0" y="42"/>
                  </a:cubicBezTo>
                  <a:cubicBezTo>
                    <a:pt x="219" y="221"/>
                    <a:pt x="537" y="221"/>
                    <a:pt x="756" y="42"/>
                  </a:cubicBezTo>
                  <a:cubicBezTo>
                    <a:pt x="713" y="0"/>
                    <a:pt x="713" y="0"/>
                    <a:pt x="713" y="0"/>
                  </a:cubicBezTo>
                  <a:cubicBezTo>
                    <a:pt x="518" y="156"/>
                    <a:pt x="238" y="156"/>
                    <a:pt x="43" y="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sp>
          <p:nvSpPr>
            <p:cNvPr id="59" name="Freeform 1040"/>
            <p:cNvSpPr>
              <a:spLocks/>
            </p:cNvSpPr>
            <p:nvPr/>
          </p:nvSpPr>
          <p:spPr bwMode="auto">
            <a:xfrm>
              <a:off x="5905501" y="2771775"/>
              <a:ext cx="701675" cy="2397125"/>
            </a:xfrm>
            <a:custGeom>
              <a:avLst/>
              <a:gdLst>
                <a:gd name="T0" fmla="*/ 0 w 221"/>
                <a:gd name="T1" fmla="*/ 712 h 755"/>
                <a:gd name="T2" fmla="*/ 42 w 221"/>
                <a:gd name="T3" fmla="*/ 755 h 755"/>
                <a:gd name="T4" fmla="*/ 42 w 221"/>
                <a:gd name="T5" fmla="*/ 0 h 755"/>
                <a:gd name="T6" fmla="*/ 0 w 221"/>
                <a:gd name="T7" fmla="*/ 42 h 755"/>
                <a:gd name="T8" fmla="*/ 0 w 221"/>
                <a:gd name="T9" fmla="*/ 712 h 755"/>
              </a:gdLst>
              <a:ahLst/>
              <a:cxnLst>
                <a:cxn ang="0">
                  <a:pos x="T0" y="T1"/>
                </a:cxn>
                <a:cxn ang="0">
                  <a:pos x="T2" y="T3"/>
                </a:cxn>
                <a:cxn ang="0">
                  <a:pos x="T4" y="T5"/>
                </a:cxn>
                <a:cxn ang="0">
                  <a:pos x="T6" y="T7"/>
                </a:cxn>
                <a:cxn ang="0">
                  <a:pos x="T8" y="T9"/>
                </a:cxn>
              </a:cxnLst>
              <a:rect l="0" t="0" r="r" b="b"/>
              <a:pathLst>
                <a:path w="221" h="755">
                  <a:moveTo>
                    <a:pt x="0" y="712"/>
                  </a:moveTo>
                  <a:cubicBezTo>
                    <a:pt x="42" y="755"/>
                    <a:pt x="42" y="755"/>
                    <a:pt x="42" y="755"/>
                  </a:cubicBezTo>
                  <a:cubicBezTo>
                    <a:pt x="221" y="536"/>
                    <a:pt x="221" y="218"/>
                    <a:pt x="42" y="0"/>
                  </a:cubicBezTo>
                  <a:cubicBezTo>
                    <a:pt x="0" y="42"/>
                    <a:pt x="0" y="42"/>
                    <a:pt x="0" y="42"/>
                  </a:cubicBezTo>
                  <a:cubicBezTo>
                    <a:pt x="156" y="237"/>
                    <a:pt x="156" y="517"/>
                    <a:pt x="0" y="712"/>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grpSp>
          <p:nvGrpSpPr>
            <p:cNvPr id="60" name="Group 39"/>
            <p:cNvGrpSpPr/>
            <p:nvPr/>
          </p:nvGrpSpPr>
          <p:grpSpPr>
            <a:xfrm>
              <a:off x="4235451" y="1831975"/>
              <a:ext cx="673100" cy="673100"/>
              <a:chOff x="4235451" y="1831975"/>
              <a:chExt cx="673100" cy="673100"/>
            </a:xfrm>
          </p:grpSpPr>
          <p:sp>
            <p:nvSpPr>
              <p:cNvPr id="82" name="Oval 6"/>
              <p:cNvSpPr>
                <a:spLocks noChangeArrowheads="1"/>
              </p:cNvSpPr>
              <p:nvPr/>
            </p:nvSpPr>
            <p:spPr bwMode="auto">
              <a:xfrm>
                <a:off x="4248151" y="1844675"/>
                <a:ext cx="647700" cy="647700"/>
              </a:xfrm>
              <a:prstGeom prst="ellipse">
                <a:avLst/>
              </a:prstGeom>
              <a:solidFill>
                <a:schemeClr val="bg1"/>
              </a:solidFill>
              <a:ln>
                <a:noFill/>
              </a:ln>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sp>
            <p:nvSpPr>
              <p:cNvPr id="83" name="Freeform 7"/>
              <p:cNvSpPr>
                <a:spLocks noEditPoints="1"/>
              </p:cNvSpPr>
              <p:nvPr/>
            </p:nvSpPr>
            <p:spPr bwMode="auto">
              <a:xfrm>
                <a:off x="4235451" y="1831975"/>
                <a:ext cx="673100" cy="673100"/>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8 h 212"/>
                  <a:gd name="T12" fmla="*/ 8 w 212"/>
                  <a:gd name="T13" fmla="*/ 106 h 212"/>
                  <a:gd name="T14" fmla="*/ 106 w 212"/>
                  <a:gd name="T15" fmla="*/ 204 h 212"/>
                  <a:gd name="T16" fmla="*/ 204 w 212"/>
                  <a:gd name="T17" fmla="*/ 106 h 212"/>
                  <a:gd name="T18" fmla="*/ 106 w 212"/>
                  <a:gd name="T19" fmla="*/ 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4" y="0"/>
                      <a:pt x="212" y="48"/>
                      <a:pt x="212" y="106"/>
                    </a:cubicBezTo>
                    <a:cubicBezTo>
                      <a:pt x="212" y="165"/>
                      <a:pt x="164" y="212"/>
                      <a:pt x="106" y="212"/>
                    </a:cubicBezTo>
                    <a:close/>
                    <a:moveTo>
                      <a:pt x="106" y="8"/>
                    </a:moveTo>
                    <a:cubicBezTo>
                      <a:pt x="52" y="8"/>
                      <a:pt x="8" y="52"/>
                      <a:pt x="8" y="106"/>
                    </a:cubicBezTo>
                    <a:cubicBezTo>
                      <a:pt x="8" y="160"/>
                      <a:pt x="52" y="204"/>
                      <a:pt x="106" y="204"/>
                    </a:cubicBezTo>
                    <a:cubicBezTo>
                      <a:pt x="160" y="204"/>
                      <a:pt x="204" y="160"/>
                      <a:pt x="204" y="106"/>
                    </a:cubicBezTo>
                    <a:cubicBezTo>
                      <a:pt x="204" y="52"/>
                      <a:pt x="160" y="8"/>
                      <a:pt x="106" y="8"/>
                    </a:cubicBezTo>
                    <a:close/>
                  </a:path>
                </a:pathLst>
              </a:custGeom>
              <a:solidFill>
                <a:schemeClr val="accent1"/>
              </a:solidFill>
              <a:ln>
                <a:noFill/>
              </a:ln>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grpSp>
        <p:grpSp>
          <p:nvGrpSpPr>
            <p:cNvPr id="61" name="Group 40"/>
            <p:cNvGrpSpPr/>
            <p:nvPr/>
          </p:nvGrpSpPr>
          <p:grpSpPr>
            <a:xfrm>
              <a:off x="2435226" y="3632200"/>
              <a:ext cx="673100" cy="673100"/>
              <a:chOff x="2435226" y="3632200"/>
              <a:chExt cx="673100" cy="673100"/>
            </a:xfrm>
            <a:solidFill>
              <a:schemeClr val="accent2"/>
            </a:solidFill>
          </p:grpSpPr>
          <p:sp>
            <p:nvSpPr>
              <p:cNvPr id="80" name="Oval 8"/>
              <p:cNvSpPr>
                <a:spLocks noChangeArrowheads="1"/>
              </p:cNvSpPr>
              <p:nvPr/>
            </p:nvSpPr>
            <p:spPr bwMode="auto">
              <a:xfrm>
                <a:off x="2447926" y="3644900"/>
                <a:ext cx="647700" cy="647700"/>
              </a:xfrm>
              <a:prstGeom prst="ellipse">
                <a:avLst/>
              </a:prstGeom>
              <a:solidFill>
                <a:schemeClr val="bg1"/>
              </a:solidFill>
              <a:ln>
                <a:noFill/>
              </a:ln>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sp>
            <p:nvSpPr>
              <p:cNvPr id="81" name="Freeform 9"/>
              <p:cNvSpPr>
                <a:spLocks noEditPoints="1"/>
              </p:cNvSpPr>
              <p:nvPr/>
            </p:nvSpPr>
            <p:spPr bwMode="auto">
              <a:xfrm>
                <a:off x="2435226" y="3632200"/>
                <a:ext cx="673100" cy="673100"/>
              </a:xfrm>
              <a:custGeom>
                <a:avLst/>
                <a:gdLst>
                  <a:gd name="T0" fmla="*/ 106 w 212"/>
                  <a:gd name="T1" fmla="*/ 212 h 212"/>
                  <a:gd name="T2" fmla="*/ 106 w 212"/>
                  <a:gd name="T3" fmla="*/ 212 h 212"/>
                  <a:gd name="T4" fmla="*/ 0 w 212"/>
                  <a:gd name="T5" fmla="*/ 106 h 212"/>
                  <a:gd name="T6" fmla="*/ 106 w 212"/>
                  <a:gd name="T7" fmla="*/ 0 h 212"/>
                  <a:gd name="T8" fmla="*/ 212 w 212"/>
                  <a:gd name="T9" fmla="*/ 106 h 212"/>
                  <a:gd name="T10" fmla="*/ 106 w 212"/>
                  <a:gd name="T11" fmla="*/ 212 h 212"/>
                  <a:gd name="T12" fmla="*/ 106 w 212"/>
                  <a:gd name="T13" fmla="*/ 8 h 212"/>
                  <a:gd name="T14" fmla="*/ 8 w 212"/>
                  <a:gd name="T15" fmla="*/ 106 h 212"/>
                  <a:gd name="T16" fmla="*/ 106 w 212"/>
                  <a:gd name="T17" fmla="*/ 204 h 212"/>
                  <a:gd name="T18" fmla="*/ 204 w 212"/>
                  <a:gd name="T19" fmla="*/ 106 h 212"/>
                  <a:gd name="T20" fmla="*/ 106 w 212"/>
                  <a:gd name="T21" fmla="*/ 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2" h="212">
                    <a:moveTo>
                      <a:pt x="106" y="212"/>
                    </a:moveTo>
                    <a:cubicBezTo>
                      <a:pt x="106" y="212"/>
                      <a:pt x="106" y="212"/>
                      <a:pt x="106" y="212"/>
                    </a:cubicBezTo>
                    <a:cubicBezTo>
                      <a:pt x="48" y="212"/>
                      <a:pt x="0" y="165"/>
                      <a:pt x="0" y="106"/>
                    </a:cubicBezTo>
                    <a:cubicBezTo>
                      <a:pt x="0" y="48"/>
                      <a:pt x="48" y="0"/>
                      <a:pt x="106" y="0"/>
                    </a:cubicBezTo>
                    <a:cubicBezTo>
                      <a:pt x="165" y="0"/>
                      <a:pt x="212" y="48"/>
                      <a:pt x="212" y="106"/>
                    </a:cubicBezTo>
                    <a:cubicBezTo>
                      <a:pt x="212" y="165"/>
                      <a:pt x="165" y="212"/>
                      <a:pt x="106" y="212"/>
                    </a:cubicBezTo>
                    <a:close/>
                    <a:moveTo>
                      <a:pt x="106" y="8"/>
                    </a:moveTo>
                    <a:cubicBezTo>
                      <a:pt x="52" y="8"/>
                      <a:pt x="8" y="52"/>
                      <a:pt x="8" y="106"/>
                    </a:cubicBezTo>
                    <a:cubicBezTo>
                      <a:pt x="8" y="160"/>
                      <a:pt x="52" y="204"/>
                      <a:pt x="106" y="204"/>
                    </a:cubicBezTo>
                    <a:cubicBezTo>
                      <a:pt x="160" y="204"/>
                      <a:pt x="204" y="160"/>
                      <a:pt x="204" y="106"/>
                    </a:cubicBezTo>
                    <a:cubicBezTo>
                      <a:pt x="204" y="52"/>
                      <a:pt x="160" y="8"/>
                      <a:pt x="106" y="8"/>
                    </a:cubicBezTo>
                    <a:close/>
                  </a:path>
                </a:pathLst>
              </a:custGeom>
              <a:grpFill/>
              <a:ln>
                <a:noFill/>
              </a:ln>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grpSp>
        <p:grpSp>
          <p:nvGrpSpPr>
            <p:cNvPr id="62" name="Group 41"/>
            <p:cNvGrpSpPr/>
            <p:nvPr/>
          </p:nvGrpSpPr>
          <p:grpSpPr>
            <a:xfrm>
              <a:off x="4235451" y="5432425"/>
              <a:ext cx="673100" cy="673100"/>
              <a:chOff x="4235451" y="5432425"/>
              <a:chExt cx="673100" cy="673100"/>
            </a:xfrm>
            <a:solidFill>
              <a:schemeClr val="accent3"/>
            </a:solidFill>
          </p:grpSpPr>
          <p:sp>
            <p:nvSpPr>
              <p:cNvPr id="78" name="Oval 10"/>
              <p:cNvSpPr>
                <a:spLocks noChangeArrowheads="1"/>
              </p:cNvSpPr>
              <p:nvPr/>
            </p:nvSpPr>
            <p:spPr bwMode="auto">
              <a:xfrm>
                <a:off x="4248151" y="5445125"/>
                <a:ext cx="647700" cy="647700"/>
              </a:xfrm>
              <a:prstGeom prst="ellipse">
                <a:avLst/>
              </a:prstGeom>
              <a:solidFill>
                <a:schemeClr val="bg1"/>
              </a:solidFill>
              <a:ln>
                <a:noFill/>
              </a:ln>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sp>
            <p:nvSpPr>
              <p:cNvPr id="79" name="Freeform 11"/>
              <p:cNvSpPr>
                <a:spLocks noEditPoints="1"/>
              </p:cNvSpPr>
              <p:nvPr/>
            </p:nvSpPr>
            <p:spPr bwMode="auto">
              <a:xfrm>
                <a:off x="4235451" y="5432425"/>
                <a:ext cx="673100" cy="673100"/>
              </a:xfrm>
              <a:custGeom>
                <a:avLst/>
                <a:gdLst>
                  <a:gd name="T0" fmla="*/ 106 w 212"/>
                  <a:gd name="T1" fmla="*/ 212 h 212"/>
                  <a:gd name="T2" fmla="*/ 106 w 212"/>
                  <a:gd name="T3" fmla="*/ 212 h 212"/>
                  <a:gd name="T4" fmla="*/ 0 w 212"/>
                  <a:gd name="T5" fmla="*/ 106 h 212"/>
                  <a:gd name="T6" fmla="*/ 31 w 212"/>
                  <a:gd name="T7" fmla="*/ 31 h 212"/>
                  <a:gd name="T8" fmla="*/ 106 w 212"/>
                  <a:gd name="T9" fmla="*/ 0 h 212"/>
                  <a:gd name="T10" fmla="*/ 212 w 212"/>
                  <a:gd name="T11" fmla="*/ 106 h 212"/>
                  <a:gd name="T12" fmla="*/ 181 w 212"/>
                  <a:gd name="T13" fmla="*/ 181 h 212"/>
                  <a:gd name="T14" fmla="*/ 106 w 212"/>
                  <a:gd name="T15" fmla="*/ 212 h 212"/>
                  <a:gd name="T16" fmla="*/ 106 w 212"/>
                  <a:gd name="T17" fmla="*/ 8 h 212"/>
                  <a:gd name="T18" fmla="*/ 37 w 212"/>
                  <a:gd name="T19" fmla="*/ 37 h 212"/>
                  <a:gd name="T20" fmla="*/ 8 w 212"/>
                  <a:gd name="T21" fmla="*/ 106 h 212"/>
                  <a:gd name="T22" fmla="*/ 106 w 212"/>
                  <a:gd name="T23" fmla="*/ 204 h 212"/>
                  <a:gd name="T24" fmla="*/ 106 w 212"/>
                  <a:gd name="T25" fmla="*/ 204 h 212"/>
                  <a:gd name="T26" fmla="*/ 106 w 212"/>
                  <a:gd name="T27" fmla="*/ 204 h 212"/>
                  <a:gd name="T28" fmla="*/ 175 w 212"/>
                  <a:gd name="T29" fmla="*/ 175 h 212"/>
                  <a:gd name="T30" fmla="*/ 204 w 212"/>
                  <a:gd name="T31" fmla="*/ 106 h 212"/>
                  <a:gd name="T32" fmla="*/ 106 w 212"/>
                  <a:gd name="T33" fmla="*/ 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2" h="212">
                    <a:moveTo>
                      <a:pt x="106" y="212"/>
                    </a:moveTo>
                    <a:cubicBezTo>
                      <a:pt x="106" y="212"/>
                      <a:pt x="106" y="212"/>
                      <a:pt x="106" y="212"/>
                    </a:cubicBezTo>
                    <a:cubicBezTo>
                      <a:pt x="48" y="212"/>
                      <a:pt x="0" y="164"/>
                      <a:pt x="0" y="106"/>
                    </a:cubicBezTo>
                    <a:cubicBezTo>
                      <a:pt x="0" y="78"/>
                      <a:pt x="11" y="51"/>
                      <a:pt x="31" y="31"/>
                    </a:cubicBezTo>
                    <a:cubicBezTo>
                      <a:pt x="51" y="11"/>
                      <a:pt x="78" y="0"/>
                      <a:pt x="106" y="0"/>
                    </a:cubicBezTo>
                    <a:cubicBezTo>
                      <a:pt x="164" y="0"/>
                      <a:pt x="212" y="48"/>
                      <a:pt x="212" y="106"/>
                    </a:cubicBezTo>
                    <a:cubicBezTo>
                      <a:pt x="212" y="134"/>
                      <a:pt x="201" y="161"/>
                      <a:pt x="181" y="181"/>
                    </a:cubicBezTo>
                    <a:cubicBezTo>
                      <a:pt x="161" y="201"/>
                      <a:pt x="134" y="212"/>
                      <a:pt x="106" y="212"/>
                    </a:cubicBezTo>
                    <a:close/>
                    <a:moveTo>
                      <a:pt x="106" y="8"/>
                    </a:moveTo>
                    <a:cubicBezTo>
                      <a:pt x="80" y="8"/>
                      <a:pt x="55" y="18"/>
                      <a:pt x="37" y="37"/>
                    </a:cubicBezTo>
                    <a:cubicBezTo>
                      <a:pt x="18" y="55"/>
                      <a:pt x="8" y="80"/>
                      <a:pt x="8" y="106"/>
                    </a:cubicBezTo>
                    <a:cubicBezTo>
                      <a:pt x="8" y="160"/>
                      <a:pt x="52" y="204"/>
                      <a:pt x="106" y="204"/>
                    </a:cubicBezTo>
                    <a:cubicBezTo>
                      <a:pt x="106" y="204"/>
                      <a:pt x="106" y="204"/>
                      <a:pt x="106" y="204"/>
                    </a:cubicBezTo>
                    <a:cubicBezTo>
                      <a:pt x="106" y="204"/>
                      <a:pt x="106" y="204"/>
                      <a:pt x="106" y="204"/>
                    </a:cubicBezTo>
                    <a:cubicBezTo>
                      <a:pt x="132" y="204"/>
                      <a:pt x="157" y="194"/>
                      <a:pt x="175" y="175"/>
                    </a:cubicBezTo>
                    <a:cubicBezTo>
                      <a:pt x="194" y="157"/>
                      <a:pt x="204" y="132"/>
                      <a:pt x="204" y="106"/>
                    </a:cubicBezTo>
                    <a:cubicBezTo>
                      <a:pt x="204" y="52"/>
                      <a:pt x="160" y="8"/>
                      <a:pt x="106" y="8"/>
                    </a:cubicBezTo>
                    <a:close/>
                  </a:path>
                </a:pathLst>
              </a:custGeom>
              <a:grpFill/>
              <a:ln>
                <a:noFill/>
              </a:ln>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grpSp>
        <p:grpSp>
          <p:nvGrpSpPr>
            <p:cNvPr id="63" name="Group 42"/>
            <p:cNvGrpSpPr/>
            <p:nvPr/>
          </p:nvGrpSpPr>
          <p:grpSpPr>
            <a:xfrm>
              <a:off x="6035676" y="3632200"/>
              <a:ext cx="673100" cy="673100"/>
              <a:chOff x="6035676" y="3632200"/>
              <a:chExt cx="673100" cy="673100"/>
            </a:xfrm>
            <a:solidFill>
              <a:schemeClr val="accent4"/>
            </a:solidFill>
          </p:grpSpPr>
          <p:sp>
            <p:nvSpPr>
              <p:cNvPr id="76" name="Oval 12"/>
              <p:cNvSpPr>
                <a:spLocks noChangeArrowheads="1"/>
              </p:cNvSpPr>
              <p:nvPr/>
            </p:nvSpPr>
            <p:spPr bwMode="auto">
              <a:xfrm>
                <a:off x="6048376" y="3644900"/>
                <a:ext cx="647700" cy="647700"/>
              </a:xfrm>
              <a:prstGeom prst="ellipse">
                <a:avLst/>
              </a:prstGeom>
              <a:solidFill>
                <a:schemeClr val="bg1"/>
              </a:solidFill>
              <a:ln>
                <a:noFill/>
              </a:ln>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sp>
            <p:nvSpPr>
              <p:cNvPr id="77" name="Freeform 13"/>
              <p:cNvSpPr>
                <a:spLocks noEditPoints="1"/>
              </p:cNvSpPr>
              <p:nvPr/>
            </p:nvSpPr>
            <p:spPr bwMode="auto">
              <a:xfrm>
                <a:off x="6035676" y="3632200"/>
                <a:ext cx="673100" cy="673100"/>
              </a:xfrm>
              <a:custGeom>
                <a:avLst/>
                <a:gdLst>
                  <a:gd name="T0" fmla="*/ 106 w 212"/>
                  <a:gd name="T1" fmla="*/ 212 h 212"/>
                  <a:gd name="T2" fmla="*/ 106 w 212"/>
                  <a:gd name="T3" fmla="*/ 212 h 212"/>
                  <a:gd name="T4" fmla="*/ 0 w 212"/>
                  <a:gd name="T5" fmla="*/ 106 h 212"/>
                  <a:gd name="T6" fmla="*/ 31 w 212"/>
                  <a:gd name="T7" fmla="*/ 31 h 212"/>
                  <a:gd name="T8" fmla="*/ 106 w 212"/>
                  <a:gd name="T9" fmla="*/ 0 h 212"/>
                  <a:gd name="T10" fmla="*/ 106 w 212"/>
                  <a:gd name="T11" fmla="*/ 0 h 212"/>
                  <a:gd name="T12" fmla="*/ 212 w 212"/>
                  <a:gd name="T13" fmla="*/ 106 h 212"/>
                  <a:gd name="T14" fmla="*/ 106 w 212"/>
                  <a:gd name="T15" fmla="*/ 212 h 212"/>
                  <a:gd name="T16" fmla="*/ 106 w 212"/>
                  <a:gd name="T17" fmla="*/ 8 h 212"/>
                  <a:gd name="T18" fmla="*/ 37 w 212"/>
                  <a:gd name="T19" fmla="*/ 37 h 212"/>
                  <a:gd name="T20" fmla="*/ 8 w 212"/>
                  <a:gd name="T21" fmla="*/ 106 h 212"/>
                  <a:gd name="T22" fmla="*/ 106 w 212"/>
                  <a:gd name="T23" fmla="*/ 204 h 212"/>
                  <a:gd name="T24" fmla="*/ 204 w 212"/>
                  <a:gd name="T25" fmla="*/ 106 h 212"/>
                  <a:gd name="T26" fmla="*/ 106 w 212"/>
                  <a:gd name="T27" fmla="*/ 8 h 212"/>
                  <a:gd name="T28" fmla="*/ 106 w 212"/>
                  <a:gd name="T29" fmla="*/ 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2" h="212">
                    <a:moveTo>
                      <a:pt x="106" y="212"/>
                    </a:moveTo>
                    <a:cubicBezTo>
                      <a:pt x="106" y="212"/>
                      <a:pt x="106" y="212"/>
                      <a:pt x="106" y="212"/>
                    </a:cubicBezTo>
                    <a:cubicBezTo>
                      <a:pt x="47" y="212"/>
                      <a:pt x="0" y="165"/>
                      <a:pt x="0" y="106"/>
                    </a:cubicBezTo>
                    <a:cubicBezTo>
                      <a:pt x="0" y="78"/>
                      <a:pt x="11" y="51"/>
                      <a:pt x="31" y="31"/>
                    </a:cubicBezTo>
                    <a:cubicBezTo>
                      <a:pt x="51" y="11"/>
                      <a:pt x="78" y="0"/>
                      <a:pt x="106" y="0"/>
                    </a:cubicBezTo>
                    <a:cubicBezTo>
                      <a:pt x="106" y="0"/>
                      <a:pt x="106" y="0"/>
                      <a:pt x="106" y="0"/>
                    </a:cubicBezTo>
                    <a:cubicBezTo>
                      <a:pt x="164" y="0"/>
                      <a:pt x="212" y="48"/>
                      <a:pt x="212" y="106"/>
                    </a:cubicBezTo>
                    <a:cubicBezTo>
                      <a:pt x="212" y="165"/>
                      <a:pt x="164" y="212"/>
                      <a:pt x="106" y="212"/>
                    </a:cubicBezTo>
                    <a:close/>
                    <a:moveTo>
                      <a:pt x="106" y="8"/>
                    </a:moveTo>
                    <a:cubicBezTo>
                      <a:pt x="80" y="8"/>
                      <a:pt x="55" y="18"/>
                      <a:pt x="37" y="37"/>
                    </a:cubicBezTo>
                    <a:cubicBezTo>
                      <a:pt x="18" y="55"/>
                      <a:pt x="8" y="80"/>
                      <a:pt x="8" y="106"/>
                    </a:cubicBezTo>
                    <a:cubicBezTo>
                      <a:pt x="8" y="160"/>
                      <a:pt x="52" y="204"/>
                      <a:pt x="106" y="204"/>
                    </a:cubicBezTo>
                    <a:cubicBezTo>
                      <a:pt x="160" y="204"/>
                      <a:pt x="204" y="160"/>
                      <a:pt x="204" y="106"/>
                    </a:cubicBezTo>
                    <a:cubicBezTo>
                      <a:pt x="204" y="52"/>
                      <a:pt x="160" y="8"/>
                      <a:pt x="106" y="8"/>
                    </a:cubicBezTo>
                    <a:cubicBezTo>
                      <a:pt x="106" y="8"/>
                      <a:pt x="106" y="8"/>
                      <a:pt x="106" y="8"/>
                    </a:cubicBezTo>
                    <a:close/>
                  </a:path>
                </a:pathLst>
              </a:custGeom>
              <a:grpFill/>
              <a:ln>
                <a:noFill/>
              </a:ln>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grpSp>
        <p:sp>
          <p:nvSpPr>
            <p:cNvPr id="64" name="Freeform 1041"/>
            <p:cNvSpPr>
              <a:spLocks/>
            </p:cNvSpPr>
            <p:nvPr/>
          </p:nvSpPr>
          <p:spPr bwMode="auto">
            <a:xfrm>
              <a:off x="4171951" y="2895600"/>
              <a:ext cx="800100" cy="457200"/>
            </a:xfrm>
            <a:custGeom>
              <a:avLst/>
              <a:gdLst>
                <a:gd name="T0" fmla="*/ 0 w 504"/>
                <a:gd name="T1" fmla="*/ 254 h 288"/>
                <a:gd name="T2" fmla="*/ 34 w 504"/>
                <a:gd name="T3" fmla="*/ 288 h 288"/>
                <a:gd name="T4" fmla="*/ 252 w 504"/>
                <a:gd name="T5" fmla="*/ 68 h 288"/>
                <a:gd name="T6" fmla="*/ 470 w 504"/>
                <a:gd name="T7" fmla="*/ 288 h 288"/>
                <a:gd name="T8" fmla="*/ 504 w 504"/>
                <a:gd name="T9" fmla="*/ 254 h 288"/>
                <a:gd name="T10" fmla="*/ 252 w 504"/>
                <a:gd name="T11" fmla="*/ 0 h 288"/>
                <a:gd name="T12" fmla="*/ 0 w 504"/>
                <a:gd name="T13" fmla="*/ 254 h 288"/>
              </a:gdLst>
              <a:ahLst/>
              <a:cxnLst>
                <a:cxn ang="0">
                  <a:pos x="T0" y="T1"/>
                </a:cxn>
                <a:cxn ang="0">
                  <a:pos x="T2" y="T3"/>
                </a:cxn>
                <a:cxn ang="0">
                  <a:pos x="T4" y="T5"/>
                </a:cxn>
                <a:cxn ang="0">
                  <a:pos x="T6" y="T7"/>
                </a:cxn>
                <a:cxn ang="0">
                  <a:pos x="T8" y="T9"/>
                </a:cxn>
                <a:cxn ang="0">
                  <a:pos x="T10" y="T11"/>
                </a:cxn>
                <a:cxn ang="0">
                  <a:pos x="T12" y="T13"/>
                </a:cxn>
              </a:cxnLst>
              <a:rect l="0" t="0" r="r" b="b"/>
              <a:pathLst>
                <a:path w="504" h="288">
                  <a:moveTo>
                    <a:pt x="0" y="254"/>
                  </a:moveTo>
                  <a:lnTo>
                    <a:pt x="34" y="288"/>
                  </a:lnTo>
                  <a:lnTo>
                    <a:pt x="252" y="68"/>
                  </a:lnTo>
                  <a:lnTo>
                    <a:pt x="470" y="288"/>
                  </a:lnTo>
                  <a:lnTo>
                    <a:pt x="504" y="254"/>
                  </a:lnTo>
                  <a:lnTo>
                    <a:pt x="252" y="0"/>
                  </a:lnTo>
                  <a:lnTo>
                    <a:pt x="0" y="25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sp>
          <p:nvSpPr>
            <p:cNvPr id="65" name="Freeform 1045"/>
            <p:cNvSpPr>
              <a:spLocks noEditPoints="1"/>
            </p:cNvSpPr>
            <p:nvPr/>
          </p:nvSpPr>
          <p:spPr bwMode="auto">
            <a:xfrm>
              <a:off x="4546601" y="2466975"/>
              <a:ext cx="50800" cy="425450"/>
            </a:xfrm>
            <a:custGeom>
              <a:avLst/>
              <a:gdLst>
                <a:gd name="T0" fmla="*/ 2 w 16"/>
                <a:gd name="T1" fmla="*/ 120 h 134"/>
                <a:gd name="T2" fmla="*/ 0 w 16"/>
                <a:gd name="T3" fmla="*/ 126 h 134"/>
                <a:gd name="T4" fmla="*/ 2 w 16"/>
                <a:gd name="T5" fmla="*/ 131 h 134"/>
                <a:gd name="T6" fmla="*/ 8 w 16"/>
                <a:gd name="T7" fmla="*/ 134 h 134"/>
                <a:gd name="T8" fmla="*/ 14 w 16"/>
                <a:gd name="T9" fmla="*/ 131 h 134"/>
                <a:gd name="T10" fmla="*/ 16 w 16"/>
                <a:gd name="T11" fmla="*/ 126 h 134"/>
                <a:gd name="T12" fmla="*/ 14 w 16"/>
                <a:gd name="T13" fmla="*/ 120 h 134"/>
                <a:gd name="T14" fmla="*/ 2 w 16"/>
                <a:gd name="T15" fmla="*/ 120 h 134"/>
                <a:gd name="T16" fmla="*/ 8 w 16"/>
                <a:gd name="T17" fmla="*/ 16 h 134"/>
                <a:gd name="T18" fmla="*/ 14 w 16"/>
                <a:gd name="T19" fmla="*/ 14 h 134"/>
                <a:gd name="T20" fmla="*/ 16 w 16"/>
                <a:gd name="T21" fmla="*/ 8 h 134"/>
                <a:gd name="T22" fmla="*/ 14 w 16"/>
                <a:gd name="T23" fmla="*/ 2 h 134"/>
                <a:gd name="T24" fmla="*/ 2 w 16"/>
                <a:gd name="T25" fmla="*/ 2 h 134"/>
                <a:gd name="T26" fmla="*/ 0 w 16"/>
                <a:gd name="T27" fmla="*/ 8 h 134"/>
                <a:gd name="T28" fmla="*/ 2 w 16"/>
                <a:gd name="T29" fmla="*/ 14 h 134"/>
                <a:gd name="T30" fmla="*/ 8 w 16"/>
                <a:gd name="T31" fmla="*/ 16 h 134"/>
                <a:gd name="T32" fmla="*/ 8 w 16"/>
                <a:gd name="T33" fmla="*/ 30 h 134"/>
                <a:gd name="T34" fmla="*/ 0 w 16"/>
                <a:gd name="T35" fmla="*/ 38 h 134"/>
                <a:gd name="T36" fmla="*/ 8 w 16"/>
                <a:gd name="T37" fmla="*/ 46 h 134"/>
                <a:gd name="T38" fmla="*/ 16 w 16"/>
                <a:gd name="T39" fmla="*/ 38 h 134"/>
                <a:gd name="T40" fmla="*/ 8 w 16"/>
                <a:gd name="T41" fmla="*/ 30 h 134"/>
                <a:gd name="T42" fmla="*/ 8 w 16"/>
                <a:gd name="T43" fmla="*/ 59 h 134"/>
                <a:gd name="T44" fmla="*/ 0 w 16"/>
                <a:gd name="T45" fmla="*/ 67 h 134"/>
                <a:gd name="T46" fmla="*/ 8 w 16"/>
                <a:gd name="T47" fmla="*/ 75 h 134"/>
                <a:gd name="T48" fmla="*/ 16 w 16"/>
                <a:gd name="T49" fmla="*/ 67 h 134"/>
                <a:gd name="T50" fmla="*/ 8 w 16"/>
                <a:gd name="T51" fmla="*/ 59 h 134"/>
                <a:gd name="T52" fmla="*/ 8 w 16"/>
                <a:gd name="T53" fmla="*/ 88 h 134"/>
                <a:gd name="T54" fmla="*/ 0 w 16"/>
                <a:gd name="T55" fmla="*/ 96 h 134"/>
                <a:gd name="T56" fmla="*/ 8 w 16"/>
                <a:gd name="T57" fmla="*/ 104 h 134"/>
                <a:gd name="T58" fmla="*/ 16 w 16"/>
                <a:gd name="T59" fmla="*/ 96 h 134"/>
                <a:gd name="T60" fmla="*/ 8 w 16"/>
                <a:gd name="T61" fmla="*/ 8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 h="134">
                  <a:moveTo>
                    <a:pt x="2" y="120"/>
                  </a:moveTo>
                  <a:cubicBezTo>
                    <a:pt x="1" y="122"/>
                    <a:pt x="0" y="124"/>
                    <a:pt x="0" y="126"/>
                  </a:cubicBezTo>
                  <a:cubicBezTo>
                    <a:pt x="0" y="128"/>
                    <a:pt x="1" y="130"/>
                    <a:pt x="2" y="131"/>
                  </a:cubicBezTo>
                  <a:cubicBezTo>
                    <a:pt x="4" y="133"/>
                    <a:pt x="6" y="134"/>
                    <a:pt x="8" y="134"/>
                  </a:cubicBezTo>
                  <a:cubicBezTo>
                    <a:pt x="10" y="134"/>
                    <a:pt x="12" y="133"/>
                    <a:pt x="14" y="131"/>
                  </a:cubicBezTo>
                  <a:cubicBezTo>
                    <a:pt x="15" y="130"/>
                    <a:pt x="16" y="128"/>
                    <a:pt x="16" y="126"/>
                  </a:cubicBezTo>
                  <a:cubicBezTo>
                    <a:pt x="16" y="124"/>
                    <a:pt x="15" y="122"/>
                    <a:pt x="14" y="120"/>
                  </a:cubicBezTo>
                  <a:cubicBezTo>
                    <a:pt x="11" y="117"/>
                    <a:pt x="5" y="117"/>
                    <a:pt x="2" y="120"/>
                  </a:cubicBezTo>
                  <a:close/>
                  <a:moveTo>
                    <a:pt x="8" y="16"/>
                  </a:moveTo>
                  <a:cubicBezTo>
                    <a:pt x="10" y="16"/>
                    <a:pt x="12" y="15"/>
                    <a:pt x="14" y="14"/>
                  </a:cubicBezTo>
                  <a:cubicBezTo>
                    <a:pt x="15" y="12"/>
                    <a:pt x="16" y="10"/>
                    <a:pt x="16" y="8"/>
                  </a:cubicBezTo>
                  <a:cubicBezTo>
                    <a:pt x="16" y="6"/>
                    <a:pt x="15" y="4"/>
                    <a:pt x="14" y="2"/>
                  </a:cubicBezTo>
                  <a:cubicBezTo>
                    <a:pt x="11" y="0"/>
                    <a:pt x="5" y="0"/>
                    <a:pt x="2" y="2"/>
                  </a:cubicBezTo>
                  <a:cubicBezTo>
                    <a:pt x="1" y="4"/>
                    <a:pt x="0" y="6"/>
                    <a:pt x="0" y="8"/>
                  </a:cubicBezTo>
                  <a:cubicBezTo>
                    <a:pt x="0" y="10"/>
                    <a:pt x="1" y="12"/>
                    <a:pt x="2" y="14"/>
                  </a:cubicBezTo>
                  <a:cubicBezTo>
                    <a:pt x="4" y="15"/>
                    <a:pt x="6" y="16"/>
                    <a:pt x="8" y="16"/>
                  </a:cubicBezTo>
                  <a:close/>
                  <a:moveTo>
                    <a:pt x="8" y="30"/>
                  </a:moveTo>
                  <a:cubicBezTo>
                    <a:pt x="4" y="30"/>
                    <a:pt x="0" y="33"/>
                    <a:pt x="0" y="38"/>
                  </a:cubicBezTo>
                  <a:cubicBezTo>
                    <a:pt x="0" y="42"/>
                    <a:pt x="4" y="46"/>
                    <a:pt x="8" y="46"/>
                  </a:cubicBezTo>
                  <a:cubicBezTo>
                    <a:pt x="12" y="46"/>
                    <a:pt x="16" y="42"/>
                    <a:pt x="16" y="38"/>
                  </a:cubicBezTo>
                  <a:cubicBezTo>
                    <a:pt x="16" y="33"/>
                    <a:pt x="12" y="30"/>
                    <a:pt x="8" y="30"/>
                  </a:cubicBezTo>
                  <a:close/>
                  <a:moveTo>
                    <a:pt x="8" y="59"/>
                  </a:moveTo>
                  <a:cubicBezTo>
                    <a:pt x="4" y="59"/>
                    <a:pt x="0" y="62"/>
                    <a:pt x="0" y="67"/>
                  </a:cubicBezTo>
                  <a:cubicBezTo>
                    <a:pt x="0" y="71"/>
                    <a:pt x="4" y="75"/>
                    <a:pt x="8" y="75"/>
                  </a:cubicBezTo>
                  <a:cubicBezTo>
                    <a:pt x="12" y="75"/>
                    <a:pt x="16" y="71"/>
                    <a:pt x="16" y="67"/>
                  </a:cubicBezTo>
                  <a:cubicBezTo>
                    <a:pt x="16" y="62"/>
                    <a:pt x="12" y="59"/>
                    <a:pt x="8" y="59"/>
                  </a:cubicBezTo>
                  <a:close/>
                  <a:moveTo>
                    <a:pt x="8" y="88"/>
                  </a:moveTo>
                  <a:cubicBezTo>
                    <a:pt x="4" y="88"/>
                    <a:pt x="0" y="92"/>
                    <a:pt x="0" y="96"/>
                  </a:cubicBezTo>
                  <a:cubicBezTo>
                    <a:pt x="0" y="101"/>
                    <a:pt x="4" y="104"/>
                    <a:pt x="8" y="104"/>
                  </a:cubicBezTo>
                  <a:cubicBezTo>
                    <a:pt x="12" y="104"/>
                    <a:pt x="16" y="101"/>
                    <a:pt x="16" y="96"/>
                  </a:cubicBezTo>
                  <a:cubicBezTo>
                    <a:pt x="16" y="92"/>
                    <a:pt x="12" y="88"/>
                    <a:pt x="8" y="8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sp>
          <p:nvSpPr>
            <p:cNvPr id="66" name="Freeform 1050"/>
            <p:cNvSpPr>
              <a:spLocks noEditPoints="1"/>
            </p:cNvSpPr>
            <p:nvPr/>
          </p:nvSpPr>
          <p:spPr bwMode="auto">
            <a:xfrm>
              <a:off x="4368801" y="1993900"/>
              <a:ext cx="390525" cy="330200"/>
            </a:xfrm>
            <a:custGeom>
              <a:avLst/>
              <a:gdLst>
                <a:gd name="T0" fmla="*/ 6 w 123"/>
                <a:gd name="T1" fmla="*/ 99 h 104"/>
                <a:gd name="T2" fmla="*/ 10 w 123"/>
                <a:gd name="T3" fmla="*/ 104 h 104"/>
                <a:gd name="T4" fmla="*/ 33 w 123"/>
                <a:gd name="T5" fmla="*/ 104 h 104"/>
                <a:gd name="T6" fmla="*/ 33 w 123"/>
                <a:gd name="T7" fmla="*/ 57 h 104"/>
                <a:gd name="T8" fmla="*/ 6 w 123"/>
                <a:gd name="T9" fmla="*/ 84 h 104"/>
                <a:gd name="T10" fmla="*/ 6 w 123"/>
                <a:gd name="T11" fmla="*/ 99 h 104"/>
                <a:gd name="T12" fmla="*/ 44 w 123"/>
                <a:gd name="T13" fmla="*/ 68 h 104"/>
                <a:gd name="T14" fmla="*/ 44 w 123"/>
                <a:gd name="T15" fmla="*/ 104 h 104"/>
                <a:gd name="T16" fmla="*/ 71 w 123"/>
                <a:gd name="T17" fmla="*/ 104 h 104"/>
                <a:gd name="T18" fmla="*/ 71 w 123"/>
                <a:gd name="T19" fmla="*/ 71 h 104"/>
                <a:gd name="T20" fmla="*/ 60 w 123"/>
                <a:gd name="T21" fmla="*/ 83 h 104"/>
                <a:gd name="T22" fmla="*/ 44 w 123"/>
                <a:gd name="T23" fmla="*/ 68 h 104"/>
                <a:gd name="T24" fmla="*/ 82 w 123"/>
                <a:gd name="T25" fmla="*/ 60 h 104"/>
                <a:gd name="T26" fmla="*/ 82 w 123"/>
                <a:gd name="T27" fmla="*/ 104 h 104"/>
                <a:gd name="T28" fmla="*/ 105 w 123"/>
                <a:gd name="T29" fmla="*/ 104 h 104"/>
                <a:gd name="T30" fmla="*/ 110 w 123"/>
                <a:gd name="T31" fmla="*/ 99 h 104"/>
                <a:gd name="T32" fmla="*/ 110 w 123"/>
                <a:gd name="T33" fmla="*/ 57 h 104"/>
                <a:gd name="T34" fmla="*/ 110 w 123"/>
                <a:gd name="T35" fmla="*/ 33 h 104"/>
                <a:gd name="T36" fmla="*/ 86 w 123"/>
                <a:gd name="T37" fmla="*/ 57 h 104"/>
                <a:gd name="T38" fmla="*/ 82 w 123"/>
                <a:gd name="T39" fmla="*/ 60 h 104"/>
                <a:gd name="T40" fmla="*/ 99 w 123"/>
                <a:gd name="T41" fmla="*/ 2 h 104"/>
                <a:gd name="T42" fmla="*/ 94 w 123"/>
                <a:gd name="T43" fmla="*/ 7 h 104"/>
                <a:gd name="T44" fmla="*/ 100 w 123"/>
                <a:gd name="T45" fmla="*/ 12 h 104"/>
                <a:gd name="T46" fmla="*/ 105 w 123"/>
                <a:gd name="T47" fmla="*/ 11 h 104"/>
                <a:gd name="T48" fmla="*/ 60 w 123"/>
                <a:gd name="T49" fmla="*/ 57 h 104"/>
                <a:gd name="T50" fmla="*/ 33 w 123"/>
                <a:gd name="T51" fmla="*/ 30 h 104"/>
                <a:gd name="T52" fmla="*/ 2 w 123"/>
                <a:gd name="T53" fmla="*/ 61 h 104"/>
                <a:gd name="T54" fmla="*/ 2 w 123"/>
                <a:gd name="T55" fmla="*/ 68 h 104"/>
                <a:gd name="T56" fmla="*/ 9 w 123"/>
                <a:gd name="T57" fmla="*/ 68 h 104"/>
                <a:gd name="T58" fmla="*/ 33 w 123"/>
                <a:gd name="T59" fmla="*/ 44 h 104"/>
                <a:gd name="T60" fmla="*/ 60 w 123"/>
                <a:gd name="T61" fmla="*/ 70 h 104"/>
                <a:gd name="T62" fmla="*/ 112 w 123"/>
                <a:gd name="T63" fmla="*/ 18 h 104"/>
                <a:gd name="T64" fmla="*/ 111 w 123"/>
                <a:gd name="T65" fmla="*/ 24 h 104"/>
                <a:gd name="T66" fmla="*/ 116 w 123"/>
                <a:gd name="T67" fmla="*/ 29 h 104"/>
                <a:gd name="T68" fmla="*/ 116 w 123"/>
                <a:gd name="T69" fmla="*/ 29 h 104"/>
                <a:gd name="T70" fmla="*/ 121 w 123"/>
                <a:gd name="T71" fmla="*/ 24 h 104"/>
                <a:gd name="T72" fmla="*/ 123 w 123"/>
                <a:gd name="T73" fmla="*/ 0 h 104"/>
                <a:gd name="T74" fmla="*/ 99 w 123"/>
                <a:gd name="T75" fmla="*/ 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04">
                  <a:moveTo>
                    <a:pt x="6" y="99"/>
                  </a:moveTo>
                  <a:cubicBezTo>
                    <a:pt x="6" y="102"/>
                    <a:pt x="8" y="104"/>
                    <a:pt x="10" y="104"/>
                  </a:cubicBezTo>
                  <a:cubicBezTo>
                    <a:pt x="33" y="104"/>
                    <a:pt x="33" y="104"/>
                    <a:pt x="33" y="104"/>
                  </a:cubicBezTo>
                  <a:cubicBezTo>
                    <a:pt x="33" y="57"/>
                    <a:pt x="33" y="57"/>
                    <a:pt x="33" y="57"/>
                  </a:cubicBezTo>
                  <a:cubicBezTo>
                    <a:pt x="6" y="84"/>
                    <a:pt x="6" y="84"/>
                    <a:pt x="6" y="84"/>
                  </a:cubicBezTo>
                  <a:lnTo>
                    <a:pt x="6" y="99"/>
                  </a:lnTo>
                  <a:close/>
                  <a:moveTo>
                    <a:pt x="44" y="68"/>
                  </a:moveTo>
                  <a:cubicBezTo>
                    <a:pt x="44" y="104"/>
                    <a:pt x="44" y="104"/>
                    <a:pt x="44" y="104"/>
                  </a:cubicBezTo>
                  <a:cubicBezTo>
                    <a:pt x="71" y="104"/>
                    <a:pt x="71" y="104"/>
                    <a:pt x="71" y="104"/>
                  </a:cubicBezTo>
                  <a:cubicBezTo>
                    <a:pt x="71" y="71"/>
                    <a:pt x="71" y="71"/>
                    <a:pt x="71" y="71"/>
                  </a:cubicBezTo>
                  <a:cubicBezTo>
                    <a:pt x="60" y="83"/>
                    <a:pt x="60" y="83"/>
                    <a:pt x="60" y="83"/>
                  </a:cubicBezTo>
                  <a:lnTo>
                    <a:pt x="44" y="68"/>
                  </a:lnTo>
                  <a:close/>
                  <a:moveTo>
                    <a:pt x="82" y="60"/>
                  </a:moveTo>
                  <a:cubicBezTo>
                    <a:pt x="82" y="104"/>
                    <a:pt x="82" y="104"/>
                    <a:pt x="82" y="104"/>
                  </a:cubicBezTo>
                  <a:cubicBezTo>
                    <a:pt x="105" y="104"/>
                    <a:pt x="105" y="104"/>
                    <a:pt x="105" y="104"/>
                  </a:cubicBezTo>
                  <a:cubicBezTo>
                    <a:pt x="108" y="104"/>
                    <a:pt x="110" y="102"/>
                    <a:pt x="110" y="99"/>
                  </a:cubicBezTo>
                  <a:cubicBezTo>
                    <a:pt x="110" y="57"/>
                    <a:pt x="110" y="57"/>
                    <a:pt x="110" y="57"/>
                  </a:cubicBezTo>
                  <a:cubicBezTo>
                    <a:pt x="110" y="33"/>
                    <a:pt x="110" y="33"/>
                    <a:pt x="110" y="33"/>
                  </a:cubicBezTo>
                  <a:cubicBezTo>
                    <a:pt x="86" y="57"/>
                    <a:pt x="86" y="57"/>
                    <a:pt x="86" y="57"/>
                  </a:cubicBezTo>
                  <a:lnTo>
                    <a:pt x="82" y="60"/>
                  </a:lnTo>
                  <a:close/>
                  <a:moveTo>
                    <a:pt x="99" y="2"/>
                  </a:moveTo>
                  <a:cubicBezTo>
                    <a:pt x="96" y="2"/>
                    <a:pt x="94" y="5"/>
                    <a:pt x="94" y="7"/>
                  </a:cubicBezTo>
                  <a:cubicBezTo>
                    <a:pt x="95" y="10"/>
                    <a:pt x="97" y="12"/>
                    <a:pt x="100" y="12"/>
                  </a:cubicBezTo>
                  <a:cubicBezTo>
                    <a:pt x="105" y="11"/>
                    <a:pt x="105" y="11"/>
                    <a:pt x="105" y="11"/>
                  </a:cubicBezTo>
                  <a:cubicBezTo>
                    <a:pt x="60" y="57"/>
                    <a:pt x="60" y="57"/>
                    <a:pt x="60" y="57"/>
                  </a:cubicBezTo>
                  <a:cubicBezTo>
                    <a:pt x="33" y="30"/>
                    <a:pt x="33" y="30"/>
                    <a:pt x="33" y="30"/>
                  </a:cubicBezTo>
                  <a:cubicBezTo>
                    <a:pt x="2" y="61"/>
                    <a:pt x="2" y="61"/>
                    <a:pt x="2" y="61"/>
                  </a:cubicBezTo>
                  <a:cubicBezTo>
                    <a:pt x="0" y="63"/>
                    <a:pt x="0" y="66"/>
                    <a:pt x="2" y="68"/>
                  </a:cubicBezTo>
                  <a:cubicBezTo>
                    <a:pt x="4" y="70"/>
                    <a:pt x="7" y="70"/>
                    <a:pt x="9" y="68"/>
                  </a:cubicBezTo>
                  <a:cubicBezTo>
                    <a:pt x="33" y="44"/>
                    <a:pt x="33" y="44"/>
                    <a:pt x="33" y="44"/>
                  </a:cubicBezTo>
                  <a:cubicBezTo>
                    <a:pt x="60" y="70"/>
                    <a:pt x="60" y="70"/>
                    <a:pt x="60" y="70"/>
                  </a:cubicBezTo>
                  <a:cubicBezTo>
                    <a:pt x="112" y="18"/>
                    <a:pt x="112" y="18"/>
                    <a:pt x="112" y="18"/>
                  </a:cubicBezTo>
                  <a:cubicBezTo>
                    <a:pt x="111" y="24"/>
                    <a:pt x="111" y="24"/>
                    <a:pt x="111" y="24"/>
                  </a:cubicBezTo>
                  <a:cubicBezTo>
                    <a:pt x="111" y="26"/>
                    <a:pt x="113" y="29"/>
                    <a:pt x="116" y="29"/>
                  </a:cubicBezTo>
                  <a:cubicBezTo>
                    <a:pt x="116" y="29"/>
                    <a:pt x="116" y="29"/>
                    <a:pt x="116" y="29"/>
                  </a:cubicBezTo>
                  <a:cubicBezTo>
                    <a:pt x="119" y="29"/>
                    <a:pt x="121" y="27"/>
                    <a:pt x="121" y="24"/>
                  </a:cubicBezTo>
                  <a:cubicBezTo>
                    <a:pt x="123" y="0"/>
                    <a:pt x="123" y="0"/>
                    <a:pt x="123" y="0"/>
                  </a:cubicBezTo>
                  <a:lnTo>
                    <a:pt x="99" y="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sp>
          <p:nvSpPr>
            <p:cNvPr id="67" name="Freeform 1043"/>
            <p:cNvSpPr>
              <a:spLocks/>
            </p:cNvSpPr>
            <p:nvPr/>
          </p:nvSpPr>
          <p:spPr bwMode="auto">
            <a:xfrm>
              <a:off x="3498851" y="3568700"/>
              <a:ext cx="457200" cy="800100"/>
            </a:xfrm>
            <a:custGeom>
              <a:avLst/>
              <a:gdLst>
                <a:gd name="T0" fmla="*/ 288 w 288"/>
                <a:gd name="T1" fmla="*/ 34 h 504"/>
                <a:gd name="T2" fmla="*/ 254 w 288"/>
                <a:gd name="T3" fmla="*/ 0 h 504"/>
                <a:gd name="T4" fmla="*/ 0 w 288"/>
                <a:gd name="T5" fmla="*/ 252 h 504"/>
                <a:gd name="T6" fmla="*/ 254 w 288"/>
                <a:gd name="T7" fmla="*/ 504 h 504"/>
                <a:gd name="T8" fmla="*/ 288 w 288"/>
                <a:gd name="T9" fmla="*/ 472 h 504"/>
                <a:gd name="T10" fmla="*/ 68 w 288"/>
                <a:gd name="T11" fmla="*/ 252 h 504"/>
                <a:gd name="T12" fmla="*/ 288 w 288"/>
                <a:gd name="T13" fmla="*/ 34 h 504"/>
              </a:gdLst>
              <a:ahLst/>
              <a:cxnLst>
                <a:cxn ang="0">
                  <a:pos x="T0" y="T1"/>
                </a:cxn>
                <a:cxn ang="0">
                  <a:pos x="T2" y="T3"/>
                </a:cxn>
                <a:cxn ang="0">
                  <a:pos x="T4" y="T5"/>
                </a:cxn>
                <a:cxn ang="0">
                  <a:pos x="T6" y="T7"/>
                </a:cxn>
                <a:cxn ang="0">
                  <a:pos x="T8" y="T9"/>
                </a:cxn>
                <a:cxn ang="0">
                  <a:pos x="T10" y="T11"/>
                </a:cxn>
                <a:cxn ang="0">
                  <a:pos x="T12" y="T13"/>
                </a:cxn>
              </a:cxnLst>
              <a:rect l="0" t="0" r="r" b="b"/>
              <a:pathLst>
                <a:path w="288" h="504">
                  <a:moveTo>
                    <a:pt x="288" y="34"/>
                  </a:moveTo>
                  <a:lnTo>
                    <a:pt x="254" y="0"/>
                  </a:lnTo>
                  <a:lnTo>
                    <a:pt x="0" y="252"/>
                  </a:lnTo>
                  <a:lnTo>
                    <a:pt x="254" y="504"/>
                  </a:lnTo>
                  <a:lnTo>
                    <a:pt x="288" y="472"/>
                  </a:lnTo>
                  <a:lnTo>
                    <a:pt x="68" y="252"/>
                  </a:lnTo>
                  <a:lnTo>
                    <a:pt x="288" y="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sp>
          <p:nvSpPr>
            <p:cNvPr id="68" name="Freeform 1046"/>
            <p:cNvSpPr>
              <a:spLocks noEditPoints="1"/>
            </p:cNvSpPr>
            <p:nvPr/>
          </p:nvSpPr>
          <p:spPr bwMode="auto">
            <a:xfrm>
              <a:off x="3070226" y="3940175"/>
              <a:ext cx="425450" cy="53975"/>
            </a:xfrm>
            <a:custGeom>
              <a:avLst/>
              <a:gdLst>
                <a:gd name="T0" fmla="*/ 37 w 134"/>
                <a:gd name="T1" fmla="*/ 1 h 17"/>
                <a:gd name="T2" fmla="*/ 29 w 134"/>
                <a:gd name="T3" fmla="*/ 9 h 17"/>
                <a:gd name="T4" fmla="*/ 37 w 134"/>
                <a:gd name="T5" fmla="*/ 17 h 17"/>
                <a:gd name="T6" fmla="*/ 45 w 134"/>
                <a:gd name="T7" fmla="*/ 9 h 17"/>
                <a:gd name="T8" fmla="*/ 37 w 134"/>
                <a:gd name="T9" fmla="*/ 1 h 17"/>
                <a:gd name="T10" fmla="*/ 67 w 134"/>
                <a:gd name="T11" fmla="*/ 1 h 17"/>
                <a:gd name="T12" fmla="*/ 59 w 134"/>
                <a:gd name="T13" fmla="*/ 9 h 17"/>
                <a:gd name="T14" fmla="*/ 67 w 134"/>
                <a:gd name="T15" fmla="*/ 17 h 17"/>
                <a:gd name="T16" fmla="*/ 75 w 134"/>
                <a:gd name="T17" fmla="*/ 9 h 17"/>
                <a:gd name="T18" fmla="*/ 67 w 134"/>
                <a:gd name="T19" fmla="*/ 1 h 17"/>
                <a:gd name="T20" fmla="*/ 2 w 134"/>
                <a:gd name="T21" fmla="*/ 3 h 17"/>
                <a:gd name="T22" fmla="*/ 0 w 134"/>
                <a:gd name="T23" fmla="*/ 9 h 17"/>
                <a:gd name="T24" fmla="*/ 2 w 134"/>
                <a:gd name="T25" fmla="*/ 15 h 17"/>
                <a:gd name="T26" fmla="*/ 8 w 134"/>
                <a:gd name="T27" fmla="*/ 17 h 17"/>
                <a:gd name="T28" fmla="*/ 14 w 134"/>
                <a:gd name="T29" fmla="*/ 15 h 17"/>
                <a:gd name="T30" fmla="*/ 16 w 134"/>
                <a:gd name="T31" fmla="*/ 9 h 17"/>
                <a:gd name="T32" fmla="*/ 14 w 134"/>
                <a:gd name="T33" fmla="*/ 3 h 17"/>
                <a:gd name="T34" fmla="*/ 2 w 134"/>
                <a:gd name="T35" fmla="*/ 3 h 17"/>
                <a:gd name="T36" fmla="*/ 96 w 134"/>
                <a:gd name="T37" fmla="*/ 1 h 17"/>
                <a:gd name="T38" fmla="*/ 88 w 134"/>
                <a:gd name="T39" fmla="*/ 9 h 17"/>
                <a:gd name="T40" fmla="*/ 96 w 134"/>
                <a:gd name="T41" fmla="*/ 17 h 17"/>
                <a:gd name="T42" fmla="*/ 104 w 134"/>
                <a:gd name="T43" fmla="*/ 9 h 17"/>
                <a:gd name="T44" fmla="*/ 96 w 134"/>
                <a:gd name="T45" fmla="*/ 1 h 17"/>
                <a:gd name="T46" fmla="*/ 131 w 134"/>
                <a:gd name="T47" fmla="*/ 3 h 17"/>
                <a:gd name="T48" fmla="*/ 120 w 134"/>
                <a:gd name="T49" fmla="*/ 3 h 17"/>
                <a:gd name="T50" fmla="*/ 118 w 134"/>
                <a:gd name="T51" fmla="*/ 9 h 17"/>
                <a:gd name="T52" fmla="*/ 120 w 134"/>
                <a:gd name="T53" fmla="*/ 15 h 17"/>
                <a:gd name="T54" fmla="*/ 126 w 134"/>
                <a:gd name="T55" fmla="*/ 17 h 17"/>
                <a:gd name="T56" fmla="*/ 131 w 134"/>
                <a:gd name="T57" fmla="*/ 15 h 17"/>
                <a:gd name="T58" fmla="*/ 134 w 134"/>
                <a:gd name="T59" fmla="*/ 9 h 17"/>
                <a:gd name="T60" fmla="*/ 131 w 134"/>
                <a:gd name="T61" fmla="*/ 3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4" h="17">
                  <a:moveTo>
                    <a:pt x="37" y="1"/>
                  </a:moveTo>
                  <a:cubicBezTo>
                    <a:pt x="33" y="1"/>
                    <a:pt x="29" y="5"/>
                    <a:pt x="29" y="9"/>
                  </a:cubicBezTo>
                  <a:cubicBezTo>
                    <a:pt x="29" y="13"/>
                    <a:pt x="33" y="17"/>
                    <a:pt x="37" y="17"/>
                  </a:cubicBezTo>
                  <a:cubicBezTo>
                    <a:pt x="42" y="17"/>
                    <a:pt x="45" y="13"/>
                    <a:pt x="45" y="9"/>
                  </a:cubicBezTo>
                  <a:cubicBezTo>
                    <a:pt x="45" y="5"/>
                    <a:pt x="42" y="1"/>
                    <a:pt x="37" y="1"/>
                  </a:cubicBezTo>
                  <a:close/>
                  <a:moveTo>
                    <a:pt x="67" y="1"/>
                  </a:moveTo>
                  <a:cubicBezTo>
                    <a:pt x="62" y="1"/>
                    <a:pt x="59" y="5"/>
                    <a:pt x="59" y="9"/>
                  </a:cubicBezTo>
                  <a:cubicBezTo>
                    <a:pt x="59" y="13"/>
                    <a:pt x="62" y="17"/>
                    <a:pt x="67" y="17"/>
                  </a:cubicBezTo>
                  <a:cubicBezTo>
                    <a:pt x="71" y="17"/>
                    <a:pt x="75" y="13"/>
                    <a:pt x="75" y="9"/>
                  </a:cubicBezTo>
                  <a:cubicBezTo>
                    <a:pt x="75" y="5"/>
                    <a:pt x="71" y="1"/>
                    <a:pt x="67" y="1"/>
                  </a:cubicBezTo>
                  <a:close/>
                  <a:moveTo>
                    <a:pt x="2" y="3"/>
                  </a:moveTo>
                  <a:cubicBezTo>
                    <a:pt x="1" y="5"/>
                    <a:pt x="0" y="7"/>
                    <a:pt x="0" y="9"/>
                  </a:cubicBezTo>
                  <a:cubicBezTo>
                    <a:pt x="0" y="11"/>
                    <a:pt x="1" y="13"/>
                    <a:pt x="2" y="15"/>
                  </a:cubicBezTo>
                  <a:cubicBezTo>
                    <a:pt x="4" y="16"/>
                    <a:pt x="6" y="17"/>
                    <a:pt x="8" y="17"/>
                  </a:cubicBezTo>
                  <a:cubicBezTo>
                    <a:pt x="10" y="17"/>
                    <a:pt x="12" y="16"/>
                    <a:pt x="14" y="15"/>
                  </a:cubicBezTo>
                  <a:cubicBezTo>
                    <a:pt x="15" y="13"/>
                    <a:pt x="16" y="11"/>
                    <a:pt x="16" y="9"/>
                  </a:cubicBezTo>
                  <a:cubicBezTo>
                    <a:pt x="16" y="7"/>
                    <a:pt x="15" y="5"/>
                    <a:pt x="14" y="3"/>
                  </a:cubicBezTo>
                  <a:cubicBezTo>
                    <a:pt x="11" y="0"/>
                    <a:pt x="5" y="0"/>
                    <a:pt x="2" y="3"/>
                  </a:cubicBezTo>
                  <a:close/>
                  <a:moveTo>
                    <a:pt x="96" y="1"/>
                  </a:moveTo>
                  <a:cubicBezTo>
                    <a:pt x="92" y="1"/>
                    <a:pt x="88" y="5"/>
                    <a:pt x="88" y="9"/>
                  </a:cubicBezTo>
                  <a:cubicBezTo>
                    <a:pt x="88" y="13"/>
                    <a:pt x="92" y="17"/>
                    <a:pt x="96" y="17"/>
                  </a:cubicBezTo>
                  <a:cubicBezTo>
                    <a:pt x="101" y="17"/>
                    <a:pt x="104" y="13"/>
                    <a:pt x="104" y="9"/>
                  </a:cubicBezTo>
                  <a:cubicBezTo>
                    <a:pt x="104" y="5"/>
                    <a:pt x="101" y="1"/>
                    <a:pt x="96" y="1"/>
                  </a:cubicBezTo>
                  <a:close/>
                  <a:moveTo>
                    <a:pt x="131" y="3"/>
                  </a:moveTo>
                  <a:cubicBezTo>
                    <a:pt x="128" y="0"/>
                    <a:pt x="123" y="0"/>
                    <a:pt x="120" y="3"/>
                  </a:cubicBezTo>
                  <a:cubicBezTo>
                    <a:pt x="118" y="5"/>
                    <a:pt x="118" y="7"/>
                    <a:pt x="118" y="9"/>
                  </a:cubicBezTo>
                  <a:cubicBezTo>
                    <a:pt x="118" y="11"/>
                    <a:pt x="118" y="13"/>
                    <a:pt x="120" y="15"/>
                  </a:cubicBezTo>
                  <a:cubicBezTo>
                    <a:pt x="121" y="16"/>
                    <a:pt x="123" y="17"/>
                    <a:pt x="126" y="17"/>
                  </a:cubicBezTo>
                  <a:cubicBezTo>
                    <a:pt x="128" y="17"/>
                    <a:pt x="130" y="16"/>
                    <a:pt x="131" y="15"/>
                  </a:cubicBezTo>
                  <a:cubicBezTo>
                    <a:pt x="133" y="13"/>
                    <a:pt x="134" y="11"/>
                    <a:pt x="134" y="9"/>
                  </a:cubicBezTo>
                  <a:cubicBezTo>
                    <a:pt x="134" y="7"/>
                    <a:pt x="133" y="5"/>
                    <a:pt x="131" y="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sp>
          <p:nvSpPr>
            <p:cNvPr id="69" name="Freeform 1052"/>
            <p:cNvSpPr>
              <a:spLocks noEditPoints="1"/>
            </p:cNvSpPr>
            <p:nvPr/>
          </p:nvSpPr>
          <p:spPr bwMode="auto">
            <a:xfrm>
              <a:off x="2628901" y="3771900"/>
              <a:ext cx="285750" cy="415925"/>
            </a:xfrm>
            <a:custGeom>
              <a:avLst/>
              <a:gdLst>
                <a:gd name="T0" fmla="*/ 24 w 90"/>
                <a:gd name="T1" fmla="*/ 101 h 131"/>
                <a:gd name="T2" fmla="*/ 25 w 90"/>
                <a:gd name="T3" fmla="*/ 107 h 131"/>
                <a:gd name="T4" fmla="*/ 45 w 90"/>
                <a:gd name="T5" fmla="*/ 111 h 131"/>
                <a:gd name="T6" fmla="*/ 65 w 90"/>
                <a:gd name="T7" fmla="*/ 107 h 131"/>
                <a:gd name="T8" fmla="*/ 66 w 90"/>
                <a:gd name="T9" fmla="*/ 101 h 131"/>
                <a:gd name="T10" fmla="*/ 45 w 90"/>
                <a:gd name="T11" fmla="*/ 104 h 131"/>
                <a:gd name="T12" fmla="*/ 24 w 90"/>
                <a:gd name="T13" fmla="*/ 101 h 131"/>
                <a:gd name="T14" fmla="*/ 26 w 90"/>
                <a:gd name="T15" fmla="*/ 113 h 131"/>
                <a:gd name="T16" fmla="*/ 27 w 90"/>
                <a:gd name="T17" fmla="*/ 120 h 131"/>
                <a:gd name="T18" fmla="*/ 33 w 90"/>
                <a:gd name="T19" fmla="*/ 124 h 131"/>
                <a:gd name="T20" fmla="*/ 34 w 90"/>
                <a:gd name="T21" fmla="*/ 128 h 131"/>
                <a:gd name="T22" fmla="*/ 45 w 90"/>
                <a:gd name="T23" fmla="*/ 131 h 131"/>
                <a:gd name="T24" fmla="*/ 56 w 90"/>
                <a:gd name="T25" fmla="*/ 128 h 131"/>
                <a:gd name="T26" fmla="*/ 57 w 90"/>
                <a:gd name="T27" fmla="*/ 124 h 131"/>
                <a:gd name="T28" fmla="*/ 63 w 90"/>
                <a:gd name="T29" fmla="*/ 120 h 131"/>
                <a:gd name="T30" fmla="*/ 64 w 90"/>
                <a:gd name="T31" fmla="*/ 113 h 131"/>
                <a:gd name="T32" fmla="*/ 45 w 90"/>
                <a:gd name="T33" fmla="*/ 116 h 131"/>
                <a:gd name="T34" fmla="*/ 26 w 90"/>
                <a:gd name="T35" fmla="*/ 113 h 131"/>
                <a:gd name="T36" fmla="*/ 45 w 90"/>
                <a:gd name="T37" fmla="*/ 0 h 131"/>
                <a:gd name="T38" fmla="*/ 0 w 90"/>
                <a:gd name="T39" fmla="*/ 45 h 131"/>
                <a:gd name="T40" fmla="*/ 22 w 90"/>
                <a:gd name="T41" fmla="*/ 83 h 131"/>
                <a:gd name="T42" fmla="*/ 23 w 90"/>
                <a:gd name="T43" fmla="*/ 95 h 131"/>
                <a:gd name="T44" fmla="*/ 45 w 90"/>
                <a:gd name="T45" fmla="*/ 99 h 131"/>
                <a:gd name="T46" fmla="*/ 67 w 90"/>
                <a:gd name="T47" fmla="*/ 95 h 131"/>
                <a:gd name="T48" fmla="*/ 68 w 90"/>
                <a:gd name="T49" fmla="*/ 83 h 131"/>
                <a:gd name="T50" fmla="*/ 90 w 90"/>
                <a:gd name="T51" fmla="*/ 45 h 131"/>
                <a:gd name="T52" fmla="*/ 45 w 90"/>
                <a:gd name="T53" fmla="*/ 0 h 131"/>
                <a:gd name="T54" fmla="*/ 62 w 90"/>
                <a:gd name="T55" fmla="*/ 78 h 131"/>
                <a:gd name="T56" fmla="*/ 61 w 90"/>
                <a:gd name="T57" fmla="*/ 89 h 131"/>
                <a:gd name="T58" fmla="*/ 45 w 90"/>
                <a:gd name="T59" fmla="*/ 91 h 131"/>
                <a:gd name="T60" fmla="*/ 30 w 90"/>
                <a:gd name="T61" fmla="*/ 89 h 131"/>
                <a:gd name="T62" fmla="*/ 28 w 90"/>
                <a:gd name="T63" fmla="*/ 78 h 131"/>
                <a:gd name="T64" fmla="*/ 8 w 90"/>
                <a:gd name="T65" fmla="*/ 45 h 131"/>
                <a:gd name="T66" fmla="*/ 45 w 90"/>
                <a:gd name="T67" fmla="*/ 8 h 131"/>
                <a:gd name="T68" fmla="*/ 82 w 90"/>
                <a:gd name="T69" fmla="*/ 45 h 131"/>
                <a:gd name="T70" fmla="*/ 62 w 90"/>
                <a:gd name="T71" fmla="*/ 78 h 131"/>
                <a:gd name="T72" fmla="*/ 55 w 90"/>
                <a:gd name="T73" fmla="*/ 62 h 131"/>
                <a:gd name="T74" fmla="*/ 45 w 90"/>
                <a:gd name="T75" fmla="*/ 43 h 131"/>
                <a:gd name="T76" fmla="*/ 35 w 90"/>
                <a:gd name="T77" fmla="*/ 62 h 131"/>
                <a:gd name="T78" fmla="*/ 31 w 90"/>
                <a:gd name="T79" fmla="*/ 53 h 131"/>
                <a:gd name="T80" fmla="*/ 24 w 90"/>
                <a:gd name="T81" fmla="*/ 56 h 131"/>
                <a:gd name="T82" fmla="*/ 35 w 90"/>
                <a:gd name="T83" fmla="*/ 77 h 131"/>
                <a:gd name="T84" fmla="*/ 45 w 90"/>
                <a:gd name="T85" fmla="*/ 58 h 131"/>
                <a:gd name="T86" fmla="*/ 56 w 90"/>
                <a:gd name="T87" fmla="*/ 77 h 131"/>
                <a:gd name="T88" fmla="*/ 66 w 90"/>
                <a:gd name="T89" fmla="*/ 56 h 131"/>
                <a:gd name="T90" fmla="*/ 59 w 90"/>
                <a:gd name="T91" fmla="*/ 53 h 131"/>
                <a:gd name="T92" fmla="*/ 55 w 90"/>
                <a:gd name="T93" fmla="*/ 62 h 131"/>
                <a:gd name="T94" fmla="*/ 45 w 90"/>
                <a:gd name="T95" fmla="*/ 19 h 131"/>
                <a:gd name="T96" fmla="*/ 47 w 90"/>
                <a:gd name="T97" fmla="*/ 16 h 131"/>
                <a:gd name="T98" fmla="*/ 45 w 90"/>
                <a:gd name="T99" fmla="*/ 14 h 131"/>
                <a:gd name="T100" fmla="*/ 14 w 90"/>
                <a:gd name="T101" fmla="*/ 45 h 131"/>
                <a:gd name="T102" fmla="*/ 16 w 90"/>
                <a:gd name="T103" fmla="*/ 47 h 131"/>
                <a:gd name="T104" fmla="*/ 19 w 90"/>
                <a:gd name="T105" fmla="*/ 45 h 131"/>
                <a:gd name="T106" fmla="*/ 45 w 90"/>
                <a:gd name="T107" fmla="*/ 1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0" h="131">
                  <a:moveTo>
                    <a:pt x="24" y="101"/>
                  </a:moveTo>
                  <a:cubicBezTo>
                    <a:pt x="25" y="107"/>
                    <a:pt x="25" y="107"/>
                    <a:pt x="25" y="107"/>
                  </a:cubicBezTo>
                  <a:cubicBezTo>
                    <a:pt x="31" y="110"/>
                    <a:pt x="38" y="111"/>
                    <a:pt x="45" y="111"/>
                  </a:cubicBezTo>
                  <a:cubicBezTo>
                    <a:pt x="52" y="111"/>
                    <a:pt x="59" y="110"/>
                    <a:pt x="65" y="107"/>
                  </a:cubicBezTo>
                  <a:cubicBezTo>
                    <a:pt x="66" y="101"/>
                    <a:pt x="66" y="101"/>
                    <a:pt x="66" y="101"/>
                  </a:cubicBezTo>
                  <a:cubicBezTo>
                    <a:pt x="60" y="103"/>
                    <a:pt x="53" y="104"/>
                    <a:pt x="45" y="104"/>
                  </a:cubicBezTo>
                  <a:cubicBezTo>
                    <a:pt x="38" y="104"/>
                    <a:pt x="30" y="103"/>
                    <a:pt x="24" y="101"/>
                  </a:cubicBezTo>
                  <a:close/>
                  <a:moveTo>
                    <a:pt x="26" y="113"/>
                  </a:moveTo>
                  <a:cubicBezTo>
                    <a:pt x="27" y="120"/>
                    <a:pt x="27" y="120"/>
                    <a:pt x="27" y="120"/>
                  </a:cubicBezTo>
                  <a:cubicBezTo>
                    <a:pt x="27" y="120"/>
                    <a:pt x="29" y="122"/>
                    <a:pt x="33" y="124"/>
                  </a:cubicBezTo>
                  <a:cubicBezTo>
                    <a:pt x="34" y="128"/>
                    <a:pt x="34" y="128"/>
                    <a:pt x="34" y="128"/>
                  </a:cubicBezTo>
                  <a:cubicBezTo>
                    <a:pt x="34" y="128"/>
                    <a:pt x="36" y="131"/>
                    <a:pt x="45" y="131"/>
                  </a:cubicBezTo>
                  <a:cubicBezTo>
                    <a:pt x="54" y="131"/>
                    <a:pt x="56" y="128"/>
                    <a:pt x="56" y="128"/>
                  </a:cubicBezTo>
                  <a:cubicBezTo>
                    <a:pt x="57" y="124"/>
                    <a:pt x="57" y="124"/>
                    <a:pt x="57" y="124"/>
                  </a:cubicBezTo>
                  <a:cubicBezTo>
                    <a:pt x="62" y="122"/>
                    <a:pt x="63" y="120"/>
                    <a:pt x="63" y="120"/>
                  </a:cubicBezTo>
                  <a:cubicBezTo>
                    <a:pt x="64" y="113"/>
                    <a:pt x="64" y="113"/>
                    <a:pt x="64" y="113"/>
                  </a:cubicBezTo>
                  <a:cubicBezTo>
                    <a:pt x="58" y="115"/>
                    <a:pt x="52" y="116"/>
                    <a:pt x="45" y="116"/>
                  </a:cubicBezTo>
                  <a:cubicBezTo>
                    <a:pt x="38" y="116"/>
                    <a:pt x="32" y="115"/>
                    <a:pt x="26" y="113"/>
                  </a:cubicBezTo>
                  <a:close/>
                  <a:moveTo>
                    <a:pt x="45" y="0"/>
                  </a:moveTo>
                  <a:cubicBezTo>
                    <a:pt x="20" y="0"/>
                    <a:pt x="0" y="20"/>
                    <a:pt x="0" y="45"/>
                  </a:cubicBezTo>
                  <a:cubicBezTo>
                    <a:pt x="0" y="61"/>
                    <a:pt x="9" y="76"/>
                    <a:pt x="22" y="83"/>
                  </a:cubicBezTo>
                  <a:cubicBezTo>
                    <a:pt x="23" y="95"/>
                    <a:pt x="23" y="95"/>
                    <a:pt x="23" y="95"/>
                  </a:cubicBezTo>
                  <a:cubicBezTo>
                    <a:pt x="30" y="98"/>
                    <a:pt x="37" y="99"/>
                    <a:pt x="45" y="99"/>
                  </a:cubicBezTo>
                  <a:cubicBezTo>
                    <a:pt x="53" y="99"/>
                    <a:pt x="60" y="98"/>
                    <a:pt x="67" y="95"/>
                  </a:cubicBezTo>
                  <a:cubicBezTo>
                    <a:pt x="68" y="83"/>
                    <a:pt x="68" y="83"/>
                    <a:pt x="68" y="83"/>
                  </a:cubicBezTo>
                  <a:cubicBezTo>
                    <a:pt x="81" y="76"/>
                    <a:pt x="90" y="61"/>
                    <a:pt x="90" y="45"/>
                  </a:cubicBezTo>
                  <a:cubicBezTo>
                    <a:pt x="90" y="20"/>
                    <a:pt x="70" y="0"/>
                    <a:pt x="45" y="0"/>
                  </a:cubicBezTo>
                  <a:close/>
                  <a:moveTo>
                    <a:pt x="62" y="78"/>
                  </a:moveTo>
                  <a:cubicBezTo>
                    <a:pt x="61" y="89"/>
                    <a:pt x="61" y="89"/>
                    <a:pt x="61" y="89"/>
                  </a:cubicBezTo>
                  <a:cubicBezTo>
                    <a:pt x="61" y="89"/>
                    <a:pt x="56" y="91"/>
                    <a:pt x="45" y="91"/>
                  </a:cubicBezTo>
                  <a:cubicBezTo>
                    <a:pt x="34" y="91"/>
                    <a:pt x="30" y="89"/>
                    <a:pt x="30" y="89"/>
                  </a:cubicBezTo>
                  <a:cubicBezTo>
                    <a:pt x="28" y="78"/>
                    <a:pt x="28" y="78"/>
                    <a:pt x="28" y="78"/>
                  </a:cubicBezTo>
                  <a:cubicBezTo>
                    <a:pt x="16" y="72"/>
                    <a:pt x="8" y="60"/>
                    <a:pt x="8" y="45"/>
                  </a:cubicBezTo>
                  <a:cubicBezTo>
                    <a:pt x="8" y="25"/>
                    <a:pt x="25" y="8"/>
                    <a:pt x="45" y="8"/>
                  </a:cubicBezTo>
                  <a:cubicBezTo>
                    <a:pt x="66" y="8"/>
                    <a:pt x="82" y="25"/>
                    <a:pt x="82" y="45"/>
                  </a:cubicBezTo>
                  <a:cubicBezTo>
                    <a:pt x="82" y="60"/>
                    <a:pt x="74" y="72"/>
                    <a:pt x="62" y="78"/>
                  </a:cubicBezTo>
                  <a:close/>
                  <a:moveTo>
                    <a:pt x="55" y="62"/>
                  </a:moveTo>
                  <a:cubicBezTo>
                    <a:pt x="45" y="43"/>
                    <a:pt x="45" y="43"/>
                    <a:pt x="45" y="43"/>
                  </a:cubicBezTo>
                  <a:cubicBezTo>
                    <a:pt x="35" y="62"/>
                    <a:pt x="35" y="62"/>
                    <a:pt x="35" y="62"/>
                  </a:cubicBezTo>
                  <a:cubicBezTo>
                    <a:pt x="31" y="53"/>
                    <a:pt x="31" y="53"/>
                    <a:pt x="31" y="53"/>
                  </a:cubicBezTo>
                  <a:cubicBezTo>
                    <a:pt x="24" y="56"/>
                    <a:pt x="24" y="56"/>
                    <a:pt x="24" y="56"/>
                  </a:cubicBezTo>
                  <a:cubicBezTo>
                    <a:pt x="35" y="77"/>
                    <a:pt x="35" y="77"/>
                    <a:pt x="35" y="77"/>
                  </a:cubicBezTo>
                  <a:cubicBezTo>
                    <a:pt x="45" y="58"/>
                    <a:pt x="45" y="58"/>
                    <a:pt x="45" y="58"/>
                  </a:cubicBezTo>
                  <a:cubicBezTo>
                    <a:pt x="56" y="77"/>
                    <a:pt x="56" y="77"/>
                    <a:pt x="56" y="77"/>
                  </a:cubicBezTo>
                  <a:cubicBezTo>
                    <a:pt x="66" y="56"/>
                    <a:pt x="66" y="56"/>
                    <a:pt x="66" y="56"/>
                  </a:cubicBezTo>
                  <a:cubicBezTo>
                    <a:pt x="59" y="53"/>
                    <a:pt x="59" y="53"/>
                    <a:pt x="59" y="53"/>
                  </a:cubicBezTo>
                  <a:lnTo>
                    <a:pt x="55" y="62"/>
                  </a:lnTo>
                  <a:close/>
                  <a:moveTo>
                    <a:pt x="45" y="19"/>
                  </a:moveTo>
                  <a:cubicBezTo>
                    <a:pt x="46" y="19"/>
                    <a:pt x="47" y="17"/>
                    <a:pt x="47" y="16"/>
                  </a:cubicBezTo>
                  <a:cubicBezTo>
                    <a:pt x="47" y="15"/>
                    <a:pt x="46" y="14"/>
                    <a:pt x="45" y="14"/>
                  </a:cubicBezTo>
                  <a:cubicBezTo>
                    <a:pt x="28" y="14"/>
                    <a:pt x="14" y="28"/>
                    <a:pt x="14" y="45"/>
                  </a:cubicBezTo>
                  <a:cubicBezTo>
                    <a:pt x="14" y="46"/>
                    <a:pt x="15" y="47"/>
                    <a:pt x="16" y="47"/>
                  </a:cubicBezTo>
                  <a:cubicBezTo>
                    <a:pt x="17" y="47"/>
                    <a:pt x="19" y="46"/>
                    <a:pt x="19" y="45"/>
                  </a:cubicBezTo>
                  <a:cubicBezTo>
                    <a:pt x="19" y="30"/>
                    <a:pt x="30" y="19"/>
                    <a:pt x="45" y="1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sp>
          <p:nvSpPr>
            <p:cNvPr id="70" name="Freeform 1044"/>
            <p:cNvSpPr>
              <a:spLocks/>
            </p:cNvSpPr>
            <p:nvPr/>
          </p:nvSpPr>
          <p:spPr bwMode="auto">
            <a:xfrm>
              <a:off x="4171951" y="4584700"/>
              <a:ext cx="800100" cy="457200"/>
            </a:xfrm>
            <a:custGeom>
              <a:avLst/>
              <a:gdLst>
                <a:gd name="T0" fmla="*/ 252 w 504"/>
                <a:gd name="T1" fmla="*/ 220 h 288"/>
                <a:gd name="T2" fmla="*/ 34 w 504"/>
                <a:gd name="T3" fmla="*/ 0 h 288"/>
                <a:gd name="T4" fmla="*/ 0 w 504"/>
                <a:gd name="T5" fmla="*/ 34 h 288"/>
                <a:gd name="T6" fmla="*/ 252 w 504"/>
                <a:gd name="T7" fmla="*/ 288 h 288"/>
                <a:gd name="T8" fmla="*/ 504 w 504"/>
                <a:gd name="T9" fmla="*/ 34 h 288"/>
                <a:gd name="T10" fmla="*/ 470 w 504"/>
                <a:gd name="T11" fmla="*/ 0 h 288"/>
                <a:gd name="T12" fmla="*/ 252 w 504"/>
                <a:gd name="T13" fmla="*/ 220 h 288"/>
              </a:gdLst>
              <a:ahLst/>
              <a:cxnLst>
                <a:cxn ang="0">
                  <a:pos x="T0" y="T1"/>
                </a:cxn>
                <a:cxn ang="0">
                  <a:pos x="T2" y="T3"/>
                </a:cxn>
                <a:cxn ang="0">
                  <a:pos x="T4" y="T5"/>
                </a:cxn>
                <a:cxn ang="0">
                  <a:pos x="T6" y="T7"/>
                </a:cxn>
                <a:cxn ang="0">
                  <a:pos x="T8" y="T9"/>
                </a:cxn>
                <a:cxn ang="0">
                  <a:pos x="T10" y="T11"/>
                </a:cxn>
                <a:cxn ang="0">
                  <a:pos x="T12" y="T13"/>
                </a:cxn>
              </a:cxnLst>
              <a:rect l="0" t="0" r="r" b="b"/>
              <a:pathLst>
                <a:path w="504" h="288">
                  <a:moveTo>
                    <a:pt x="252" y="220"/>
                  </a:moveTo>
                  <a:lnTo>
                    <a:pt x="34" y="0"/>
                  </a:lnTo>
                  <a:lnTo>
                    <a:pt x="0" y="34"/>
                  </a:lnTo>
                  <a:lnTo>
                    <a:pt x="252" y="288"/>
                  </a:lnTo>
                  <a:lnTo>
                    <a:pt x="504" y="34"/>
                  </a:lnTo>
                  <a:lnTo>
                    <a:pt x="470" y="0"/>
                  </a:lnTo>
                  <a:lnTo>
                    <a:pt x="252" y="22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sp>
          <p:nvSpPr>
            <p:cNvPr id="71" name="Freeform 1047"/>
            <p:cNvSpPr>
              <a:spLocks noEditPoints="1"/>
            </p:cNvSpPr>
            <p:nvPr/>
          </p:nvSpPr>
          <p:spPr bwMode="auto">
            <a:xfrm>
              <a:off x="4546601" y="5045075"/>
              <a:ext cx="50800" cy="425450"/>
            </a:xfrm>
            <a:custGeom>
              <a:avLst/>
              <a:gdLst>
                <a:gd name="T0" fmla="*/ 2 w 16"/>
                <a:gd name="T1" fmla="*/ 120 h 134"/>
                <a:gd name="T2" fmla="*/ 0 w 16"/>
                <a:gd name="T3" fmla="*/ 126 h 134"/>
                <a:gd name="T4" fmla="*/ 2 w 16"/>
                <a:gd name="T5" fmla="*/ 132 h 134"/>
                <a:gd name="T6" fmla="*/ 8 w 16"/>
                <a:gd name="T7" fmla="*/ 134 h 134"/>
                <a:gd name="T8" fmla="*/ 14 w 16"/>
                <a:gd name="T9" fmla="*/ 132 h 134"/>
                <a:gd name="T10" fmla="*/ 16 w 16"/>
                <a:gd name="T11" fmla="*/ 126 h 134"/>
                <a:gd name="T12" fmla="*/ 14 w 16"/>
                <a:gd name="T13" fmla="*/ 120 h 134"/>
                <a:gd name="T14" fmla="*/ 2 w 16"/>
                <a:gd name="T15" fmla="*/ 120 h 134"/>
                <a:gd name="T16" fmla="*/ 8 w 16"/>
                <a:gd name="T17" fmla="*/ 17 h 134"/>
                <a:gd name="T18" fmla="*/ 14 w 16"/>
                <a:gd name="T19" fmla="*/ 14 h 134"/>
                <a:gd name="T20" fmla="*/ 16 w 16"/>
                <a:gd name="T21" fmla="*/ 9 h 134"/>
                <a:gd name="T22" fmla="*/ 14 w 16"/>
                <a:gd name="T23" fmla="*/ 3 h 134"/>
                <a:gd name="T24" fmla="*/ 2 w 16"/>
                <a:gd name="T25" fmla="*/ 3 h 134"/>
                <a:gd name="T26" fmla="*/ 0 w 16"/>
                <a:gd name="T27" fmla="*/ 9 h 134"/>
                <a:gd name="T28" fmla="*/ 2 w 16"/>
                <a:gd name="T29" fmla="*/ 14 h 134"/>
                <a:gd name="T30" fmla="*/ 8 w 16"/>
                <a:gd name="T31" fmla="*/ 17 h 134"/>
                <a:gd name="T32" fmla="*/ 8 w 16"/>
                <a:gd name="T33" fmla="*/ 30 h 134"/>
                <a:gd name="T34" fmla="*/ 0 w 16"/>
                <a:gd name="T35" fmla="*/ 38 h 134"/>
                <a:gd name="T36" fmla="*/ 8 w 16"/>
                <a:gd name="T37" fmla="*/ 46 h 134"/>
                <a:gd name="T38" fmla="*/ 16 w 16"/>
                <a:gd name="T39" fmla="*/ 38 h 134"/>
                <a:gd name="T40" fmla="*/ 8 w 16"/>
                <a:gd name="T41" fmla="*/ 30 h 134"/>
                <a:gd name="T42" fmla="*/ 8 w 16"/>
                <a:gd name="T43" fmla="*/ 59 h 134"/>
                <a:gd name="T44" fmla="*/ 0 w 16"/>
                <a:gd name="T45" fmla="*/ 67 h 134"/>
                <a:gd name="T46" fmla="*/ 8 w 16"/>
                <a:gd name="T47" fmla="*/ 75 h 134"/>
                <a:gd name="T48" fmla="*/ 16 w 16"/>
                <a:gd name="T49" fmla="*/ 67 h 134"/>
                <a:gd name="T50" fmla="*/ 8 w 16"/>
                <a:gd name="T51" fmla="*/ 59 h 134"/>
                <a:gd name="T52" fmla="*/ 8 w 16"/>
                <a:gd name="T53" fmla="*/ 89 h 134"/>
                <a:gd name="T54" fmla="*/ 0 w 16"/>
                <a:gd name="T55" fmla="*/ 97 h 134"/>
                <a:gd name="T56" fmla="*/ 8 w 16"/>
                <a:gd name="T57" fmla="*/ 105 h 134"/>
                <a:gd name="T58" fmla="*/ 16 w 16"/>
                <a:gd name="T59" fmla="*/ 97 h 134"/>
                <a:gd name="T60" fmla="*/ 8 w 16"/>
                <a:gd name="T61" fmla="*/ 89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 h="134">
                  <a:moveTo>
                    <a:pt x="2" y="120"/>
                  </a:moveTo>
                  <a:cubicBezTo>
                    <a:pt x="1" y="122"/>
                    <a:pt x="0" y="124"/>
                    <a:pt x="0" y="126"/>
                  </a:cubicBezTo>
                  <a:cubicBezTo>
                    <a:pt x="0" y="128"/>
                    <a:pt x="1" y="130"/>
                    <a:pt x="2" y="132"/>
                  </a:cubicBezTo>
                  <a:cubicBezTo>
                    <a:pt x="4" y="133"/>
                    <a:pt x="6" y="134"/>
                    <a:pt x="8" y="134"/>
                  </a:cubicBezTo>
                  <a:cubicBezTo>
                    <a:pt x="10" y="134"/>
                    <a:pt x="12" y="133"/>
                    <a:pt x="14" y="132"/>
                  </a:cubicBezTo>
                  <a:cubicBezTo>
                    <a:pt x="15" y="130"/>
                    <a:pt x="16" y="128"/>
                    <a:pt x="16" y="126"/>
                  </a:cubicBezTo>
                  <a:cubicBezTo>
                    <a:pt x="16" y="124"/>
                    <a:pt x="15" y="122"/>
                    <a:pt x="14" y="120"/>
                  </a:cubicBezTo>
                  <a:cubicBezTo>
                    <a:pt x="11" y="117"/>
                    <a:pt x="5" y="117"/>
                    <a:pt x="2" y="120"/>
                  </a:cubicBezTo>
                  <a:close/>
                  <a:moveTo>
                    <a:pt x="8" y="17"/>
                  </a:moveTo>
                  <a:cubicBezTo>
                    <a:pt x="10" y="17"/>
                    <a:pt x="12" y="16"/>
                    <a:pt x="14" y="14"/>
                  </a:cubicBezTo>
                  <a:cubicBezTo>
                    <a:pt x="15" y="13"/>
                    <a:pt x="16" y="11"/>
                    <a:pt x="16" y="9"/>
                  </a:cubicBezTo>
                  <a:cubicBezTo>
                    <a:pt x="16" y="6"/>
                    <a:pt x="15" y="4"/>
                    <a:pt x="14" y="3"/>
                  </a:cubicBezTo>
                  <a:cubicBezTo>
                    <a:pt x="11" y="0"/>
                    <a:pt x="5" y="0"/>
                    <a:pt x="2" y="3"/>
                  </a:cubicBezTo>
                  <a:cubicBezTo>
                    <a:pt x="1" y="4"/>
                    <a:pt x="0" y="6"/>
                    <a:pt x="0" y="9"/>
                  </a:cubicBezTo>
                  <a:cubicBezTo>
                    <a:pt x="0" y="11"/>
                    <a:pt x="1" y="13"/>
                    <a:pt x="2" y="14"/>
                  </a:cubicBezTo>
                  <a:cubicBezTo>
                    <a:pt x="4" y="16"/>
                    <a:pt x="6" y="17"/>
                    <a:pt x="8" y="17"/>
                  </a:cubicBezTo>
                  <a:close/>
                  <a:moveTo>
                    <a:pt x="8" y="30"/>
                  </a:moveTo>
                  <a:cubicBezTo>
                    <a:pt x="4" y="30"/>
                    <a:pt x="0" y="33"/>
                    <a:pt x="0" y="38"/>
                  </a:cubicBezTo>
                  <a:cubicBezTo>
                    <a:pt x="0" y="42"/>
                    <a:pt x="4" y="46"/>
                    <a:pt x="8" y="46"/>
                  </a:cubicBezTo>
                  <a:cubicBezTo>
                    <a:pt x="12" y="46"/>
                    <a:pt x="16" y="42"/>
                    <a:pt x="16" y="38"/>
                  </a:cubicBezTo>
                  <a:cubicBezTo>
                    <a:pt x="16" y="33"/>
                    <a:pt x="12" y="30"/>
                    <a:pt x="8" y="30"/>
                  </a:cubicBezTo>
                  <a:close/>
                  <a:moveTo>
                    <a:pt x="8" y="59"/>
                  </a:moveTo>
                  <a:cubicBezTo>
                    <a:pt x="4" y="59"/>
                    <a:pt x="0" y="63"/>
                    <a:pt x="0" y="67"/>
                  </a:cubicBezTo>
                  <a:cubicBezTo>
                    <a:pt x="0" y="72"/>
                    <a:pt x="4" y="75"/>
                    <a:pt x="8" y="75"/>
                  </a:cubicBezTo>
                  <a:cubicBezTo>
                    <a:pt x="12" y="75"/>
                    <a:pt x="16" y="72"/>
                    <a:pt x="16" y="67"/>
                  </a:cubicBezTo>
                  <a:cubicBezTo>
                    <a:pt x="16" y="63"/>
                    <a:pt x="12" y="59"/>
                    <a:pt x="8" y="59"/>
                  </a:cubicBezTo>
                  <a:close/>
                  <a:moveTo>
                    <a:pt x="8" y="89"/>
                  </a:moveTo>
                  <a:cubicBezTo>
                    <a:pt x="4" y="89"/>
                    <a:pt x="0" y="92"/>
                    <a:pt x="0" y="97"/>
                  </a:cubicBezTo>
                  <a:cubicBezTo>
                    <a:pt x="0" y="101"/>
                    <a:pt x="4" y="105"/>
                    <a:pt x="8" y="105"/>
                  </a:cubicBezTo>
                  <a:cubicBezTo>
                    <a:pt x="12" y="105"/>
                    <a:pt x="16" y="101"/>
                    <a:pt x="16" y="97"/>
                  </a:cubicBezTo>
                  <a:cubicBezTo>
                    <a:pt x="16" y="92"/>
                    <a:pt x="12" y="89"/>
                    <a:pt x="8" y="89"/>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sp>
          <p:nvSpPr>
            <p:cNvPr id="72" name="Freeform 1054"/>
            <p:cNvSpPr>
              <a:spLocks noEditPoints="1"/>
            </p:cNvSpPr>
            <p:nvPr/>
          </p:nvSpPr>
          <p:spPr bwMode="auto">
            <a:xfrm>
              <a:off x="4435476" y="5584825"/>
              <a:ext cx="285750" cy="361950"/>
            </a:xfrm>
            <a:custGeom>
              <a:avLst/>
              <a:gdLst>
                <a:gd name="T0" fmla="*/ 130 w 180"/>
                <a:gd name="T1" fmla="*/ 94 h 228"/>
                <a:gd name="T2" fmla="*/ 32 w 180"/>
                <a:gd name="T3" fmla="*/ 94 h 228"/>
                <a:gd name="T4" fmla="*/ 32 w 180"/>
                <a:gd name="T5" fmla="*/ 106 h 228"/>
                <a:gd name="T6" fmla="*/ 130 w 180"/>
                <a:gd name="T7" fmla="*/ 106 h 228"/>
                <a:gd name="T8" fmla="*/ 130 w 180"/>
                <a:gd name="T9" fmla="*/ 94 h 228"/>
                <a:gd name="T10" fmla="*/ 130 w 180"/>
                <a:gd name="T11" fmla="*/ 66 h 228"/>
                <a:gd name="T12" fmla="*/ 32 w 180"/>
                <a:gd name="T13" fmla="*/ 66 h 228"/>
                <a:gd name="T14" fmla="*/ 32 w 180"/>
                <a:gd name="T15" fmla="*/ 80 h 228"/>
                <a:gd name="T16" fmla="*/ 130 w 180"/>
                <a:gd name="T17" fmla="*/ 80 h 228"/>
                <a:gd name="T18" fmla="*/ 130 w 180"/>
                <a:gd name="T19" fmla="*/ 66 h 228"/>
                <a:gd name="T20" fmla="*/ 32 w 180"/>
                <a:gd name="T21" fmla="*/ 134 h 228"/>
                <a:gd name="T22" fmla="*/ 80 w 180"/>
                <a:gd name="T23" fmla="*/ 134 h 228"/>
                <a:gd name="T24" fmla="*/ 80 w 180"/>
                <a:gd name="T25" fmla="*/ 120 h 228"/>
                <a:gd name="T26" fmla="*/ 32 w 180"/>
                <a:gd name="T27" fmla="*/ 120 h 228"/>
                <a:gd name="T28" fmla="*/ 32 w 180"/>
                <a:gd name="T29" fmla="*/ 134 h 228"/>
                <a:gd name="T30" fmla="*/ 130 w 180"/>
                <a:gd name="T31" fmla="*/ 38 h 228"/>
                <a:gd name="T32" fmla="*/ 32 w 180"/>
                <a:gd name="T33" fmla="*/ 38 h 228"/>
                <a:gd name="T34" fmla="*/ 32 w 180"/>
                <a:gd name="T35" fmla="*/ 52 h 228"/>
                <a:gd name="T36" fmla="*/ 130 w 180"/>
                <a:gd name="T37" fmla="*/ 52 h 228"/>
                <a:gd name="T38" fmla="*/ 130 w 180"/>
                <a:gd name="T39" fmla="*/ 38 h 228"/>
                <a:gd name="T40" fmla="*/ 160 w 180"/>
                <a:gd name="T41" fmla="*/ 20 h 228"/>
                <a:gd name="T42" fmla="*/ 160 w 180"/>
                <a:gd name="T43" fmla="*/ 0 h 228"/>
                <a:gd name="T44" fmla="*/ 0 w 180"/>
                <a:gd name="T45" fmla="*/ 0 h 228"/>
                <a:gd name="T46" fmla="*/ 0 w 180"/>
                <a:gd name="T47" fmla="*/ 208 h 228"/>
                <a:gd name="T48" fmla="*/ 20 w 180"/>
                <a:gd name="T49" fmla="*/ 208 h 228"/>
                <a:gd name="T50" fmla="*/ 20 w 180"/>
                <a:gd name="T51" fmla="*/ 228 h 228"/>
                <a:gd name="T52" fmla="*/ 128 w 180"/>
                <a:gd name="T53" fmla="*/ 228 h 228"/>
                <a:gd name="T54" fmla="*/ 180 w 180"/>
                <a:gd name="T55" fmla="*/ 228 h 228"/>
                <a:gd name="T56" fmla="*/ 180 w 180"/>
                <a:gd name="T57" fmla="*/ 174 h 228"/>
                <a:gd name="T58" fmla="*/ 180 w 180"/>
                <a:gd name="T59" fmla="*/ 20 h 228"/>
                <a:gd name="T60" fmla="*/ 160 w 180"/>
                <a:gd name="T61" fmla="*/ 20 h 228"/>
                <a:gd name="T62" fmla="*/ 12 w 180"/>
                <a:gd name="T63" fmla="*/ 196 h 228"/>
                <a:gd name="T64" fmla="*/ 12 w 180"/>
                <a:gd name="T65" fmla="*/ 10 h 228"/>
                <a:gd name="T66" fmla="*/ 150 w 180"/>
                <a:gd name="T67" fmla="*/ 10 h 228"/>
                <a:gd name="T68" fmla="*/ 150 w 180"/>
                <a:gd name="T69" fmla="*/ 148 h 228"/>
                <a:gd name="T70" fmla="*/ 102 w 180"/>
                <a:gd name="T71" fmla="*/ 148 h 228"/>
                <a:gd name="T72" fmla="*/ 102 w 180"/>
                <a:gd name="T73" fmla="*/ 196 h 228"/>
                <a:gd name="T74" fmla="*/ 12 w 180"/>
                <a:gd name="T75" fmla="*/ 196 h 228"/>
                <a:gd name="T76" fmla="*/ 170 w 180"/>
                <a:gd name="T77" fmla="*/ 168 h 228"/>
                <a:gd name="T78" fmla="*/ 170 w 180"/>
                <a:gd name="T79" fmla="*/ 216 h 228"/>
                <a:gd name="T80" fmla="*/ 122 w 180"/>
                <a:gd name="T81" fmla="*/ 216 h 228"/>
                <a:gd name="T82" fmla="*/ 32 w 180"/>
                <a:gd name="T83" fmla="*/ 216 h 228"/>
                <a:gd name="T84" fmla="*/ 32 w 180"/>
                <a:gd name="T85" fmla="*/ 208 h 228"/>
                <a:gd name="T86" fmla="*/ 108 w 180"/>
                <a:gd name="T87" fmla="*/ 208 h 228"/>
                <a:gd name="T88" fmla="*/ 160 w 180"/>
                <a:gd name="T89" fmla="*/ 154 h 228"/>
                <a:gd name="T90" fmla="*/ 160 w 180"/>
                <a:gd name="T91" fmla="*/ 30 h 228"/>
                <a:gd name="T92" fmla="*/ 170 w 180"/>
                <a:gd name="T93" fmla="*/ 30 h 228"/>
                <a:gd name="T94" fmla="*/ 170 w 180"/>
                <a:gd name="T95" fmla="*/ 16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0" h="228">
                  <a:moveTo>
                    <a:pt x="130" y="94"/>
                  </a:moveTo>
                  <a:lnTo>
                    <a:pt x="32" y="94"/>
                  </a:lnTo>
                  <a:lnTo>
                    <a:pt x="32" y="106"/>
                  </a:lnTo>
                  <a:lnTo>
                    <a:pt x="130" y="106"/>
                  </a:lnTo>
                  <a:lnTo>
                    <a:pt x="130" y="94"/>
                  </a:lnTo>
                  <a:close/>
                  <a:moveTo>
                    <a:pt x="130" y="66"/>
                  </a:moveTo>
                  <a:lnTo>
                    <a:pt x="32" y="66"/>
                  </a:lnTo>
                  <a:lnTo>
                    <a:pt x="32" y="80"/>
                  </a:lnTo>
                  <a:lnTo>
                    <a:pt x="130" y="80"/>
                  </a:lnTo>
                  <a:lnTo>
                    <a:pt x="130" y="66"/>
                  </a:lnTo>
                  <a:close/>
                  <a:moveTo>
                    <a:pt x="32" y="134"/>
                  </a:moveTo>
                  <a:lnTo>
                    <a:pt x="80" y="134"/>
                  </a:lnTo>
                  <a:lnTo>
                    <a:pt x="80" y="120"/>
                  </a:lnTo>
                  <a:lnTo>
                    <a:pt x="32" y="120"/>
                  </a:lnTo>
                  <a:lnTo>
                    <a:pt x="32" y="134"/>
                  </a:lnTo>
                  <a:close/>
                  <a:moveTo>
                    <a:pt x="130" y="38"/>
                  </a:moveTo>
                  <a:lnTo>
                    <a:pt x="32" y="38"/>
                  </a:lnTo>
                  <a:lnTo>
                    <a:pt x="32" y="52"/>
                  </a:lnTo>
                  <a:lnTo>
                    <a:pt x="130" y="52"/>
                  </a:lnTo>
                  <a:lnTo>
                    <a:pt x="130" y="38"/>
                  </a:lnTo>
                  <a:close/>
                  <a:moveTo>
                    <a:pt x="160" y="20"/>
                  </a:moveTo>
                  <a:lnTo>
                    <a:pt x="160" y="0"/>
                  </a:lnTo>
                  <a:lnTo>
                    <a:pt x="0" y="0"/>
                  </a:lnTo>
                  <a:lnTo>
                    <a:pt x="0" y="208"/>
                  </a:lnTo>
                  <a:lnTo>
                    <a:pt x="20" y="208"/>
                  </a:lnTo>
                  <a:lnTo>
                    <a:pt x="20" y="228"/>
                  </a:lnTo>
                  <a:lnTo>
                    <a:pt x="128" y="228"/>
                  </a:lnTo>
                  <a:lnTo>
                    <a:pt x="180" y="228"/>
                  </a:lnTo>
                  <a:lnTo>
                    <a:pt x="180" y="174"/>
                  </a:lnTo>
                  <a:lnTo>
                    <a:pt x="180" y="20"/>
                  </a:lnTo>
                  <a:lnTo>
                    <a:pt x="160" y="20"/>
                  </a:lnTo>
                  <a:close/>
                  <a:moveTo>
                    <a:pt x="12" y="196"/>
                  </a:moveTo>
                  <a:lnTo>
                    <a:pt x="12" y="10"/>
                  </a:lnTo>
                  <a:lnTo>
                    <a:pt x="150" y="10"/>
                  </a:lnTo>
                  <a:lnTo>
                    <a:pt x="150" y="148"/>
                  </a:lnTo>
                  <a:lnTo>
                    <a:pt x="102" y="148"/>
                  </a:lnTo>
                  <a:lnTo>
                    <a:pt x="102" y="196"/>
                  </a:lnTo>
                  <a:lnTo>
                    <a:pt x="12" y="196"/>
                  </a:lnTo>
                  <a:close/>
                  <a:moveTo>
                    <a:pt x="170" y="168"/>
                  </a:moveTo>
                  <a:lnTo>
                    <a:pt x="170" y="216"/>
                  </a:lnTo>
                  <a:lnTo>
                    <a:pt x="122" y="216"/>
                  </a:lnTo>
                  <a:lnTo>
                    <a:pt x="32" y="216"/>
                  </a:lnTo>
                  <a:lnTo>
                    <a:pt x="32" y="208"/>
                  </a:lnTo>
                  <a:lnTo>
                    <a:pt x="108" y="208"/>
                  </a:lnTo>
                  <a:lnTo>
                    <a:pt x="160" y="154"/>
                  </a:lnTo>
                  <a:lnTo>
                    <a:pt x="160" y="30"/>
                  </a:lnTo>
                  <a:lnTo>
                    <a:pt x="170" y="30"/>
                  </a:lnTo>
                  <a:lnTo>
                    <a:pt x="170" y="168"/>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sp>
          <p:nvSpPr>
            <p:cNvPr id="73" name="Freeform 1042"/>
            <p:cNvSpPr>
              <a:spLocks/>
            </p:cNvSpPr>
            <p:nvPr/>
          </p:nvSpPr>
          <p:spPr bwMode="auto">
            <a:xfrm>
              <a:off x="5187951" y="3568700"/>
              <a:ext cx="457200" cy="803275"/>
            </a:xfrm>
            <a:custGeom>
              <a:avLst/>
              <a:gdLst>
                <a:gd name="T0" fmla="*/ 34 w 288"/>
                <a:gd name="T1" fmla="*/ 0 h 506"/>
                <a:gd name="T2" fmla="*/ 0 w 288"/>
                <a:gd name="T3" fmla="*/ 34 h 506"/>
                <a:gd name="T4" fmla="*/ 220 w 288"/>
                <a:gd name="T5" fmla="*/ 252 h 506"/>
                <a:gd name="T6" fmla="*/ 0 w 288"/>
                <a:gd name="T7" fmla="*/ 472 h 506"/>
                <a:gd name="T8" fmla="*/ 34 w 288"/>
                <a:gd name="T9" fmla="*/ 506 h 506"/>
                <a:gd name="T10" fmla="*/ 288 w 288"/>
                <a:gd name="T11" fmla="*/ 252 h 506"/>
                <a:gd name="T12" fmla="*/ 34 w 288"/>
                <a:gd name="T13" fmla="*/ 0 h 506"/>
              </a:gdLst>
              <a:ahLst/>
              <a:cxnLst>
                <a:cxn ang="0">
                  <a:pos x="T0" y="T1"/>
                </a:cxn>
                <a:cxn ang="0">
                  <a:pos x="T2" y="T3"/>
                </a:cxn>
                <a:cxn ang="0">
                  <a:pos x="T4" y="T5"/>
                </a:cxn>
                <a:cxn ang="0">
                  <a:pos x="T6" y="T7"/>
                </a:cxn>
                <a:cxn ang="0">
                  <a:pos x="T8" y="T9"/>
                </a:cxn>
                <a:cxn ang="0">
                  <a:pos x="T10" y="T11"/>
                </a:cxn>
                <a:cxn ang="0">
                  <a:pos x="T12" y="T13"/>
                </a:cxn>
              </a:cxnLst>
              <a:rect l="0" t="0" r="r" b="b"/>
              <a:pathLst>
                <a:path w="288" h="506">
                  <a:moveTo>
                    <a:pt x="34" y="0"/>
                  </a:moveTo>
                  <a:lnTo>
                    <a:pt x="0" y="34"/>
                  </a:lnTo>
                  <a:lnTo>
                    <a:pt x="220" y="252"/>
                  </a:lnTo>
                  <a:lnTo>
                    <a:pt x="0" y="472"/>
                  </a:lnTo>
                  <a:lnTo>
                    <a:pt x="34" y="506"/>
                  </a:lnTo>
                  <a:lnTo>
                    <a:pt x="288" y="252"/>
                  </a:lnTo>
                  <a:lnTo>
                    <a:pt x="34"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sp>
          <p:nvSpPr>
            <p:cNvPr id="74" name="Freeform 1048"/>
            <p:cNvSpPr>
              <a:spLocks noEditPoints="1"/>
            </p:cNvSpPr>
            <p:nvPr/>
          </p:nvSpPr>
          <p:spPr bwMode="auto">
            <a:xfrm>
              <a:off x="5648326" y="3940175"/>
              <a:ext cx="425450" cy="53975"/>
            </a:xfrm>
            <a:custGeom>
              <a:avLst/>
              <a:gdLst>
                <a:gd name="T0" fmla="*/ 67 w 134"/>
                <a:gd name="T1" fmla="*/ 1 h 17"/>
                <a:gd name="T2" fmla="*/ 59 w 134"/>
                <a:gd name="T3" fmla="*/ 9 h 17"/>
                <a:gd name="T4" fmla="*/ 67 w 134"/>
                <a:gd name="T5" fmla="*/ 17 h 17"/>
                <a:gd name="T6" fmla="*/ 75 w 134"/>
                <a:gd name="T7" fmla="*/ 9 h 17"/>
                <a:gd name="T8" fmla="*/ 67 w 134"/>
                <a:gd name="T9" fmla="*/ 1 h 17"/>
                <a:gd name="T10" fmla="*/ 3 w 134"/>
                <a:gd name="T11" fmla="*/ 3 h 17"/>
                <a:gd name="T12" fmla="*/ 0 w 134"/>
                <a:gd name="T13" fmla="*/ 9 h 17"/>
                <a:gd name="T14" fmla="*/ 3 w 134"/>
                <a:gd name="T15" fmla="*/ 15 h 17"/>
                <a:gd name="T16" fmla="*/ 8 w 134"/>
                <a:gd name="T17" fmla="*/ 17 h 17"/>
                <a:gd name="T18" fmla="*/ 14 w 134"/>
                <a:gd name="T19" fmla="*/ 15 h 17"/>
                <a:gd name="T20" fmla="*/ 16 w 134"/>
                <a:gd name="T21" fmla="*/ 9 h 17"/>
                <a:gd name="T22" fmla="*/ 14 w 134"/>
                <a:gd name="T23" fmla="*/ 3 h 17"/>
                <a:gd name="T24" fmla="*/ 3 w 134"/>
                <a:gd name="T25" fmla="*/ 3 h 17"/>
                <a:gd name="T26" fmla="*/ 38 w 134"/>
                <a:gd name="T27" fmla="*/ 1 h 17"/>
                <a:gd name="T28" fmla="*/ 30 w 134"/>
                <a:gd name="T29" fmla="*/ 9 h 17"/>
                <a:gd name="T30" fmla="*/ 38 w 134"/>
                <a:gd name="T31" fmla="*/ 17 h 17"/>
                <a:gd name="T32" fmla="*/ 46 w 134"/>
                <a:gd name="T33" fmla="*/ 9 h 17"/>
                <a:gd name="T34" fmla="*/ 38 w 134"/>
                <a:gd name="T35" fmla="*/ 1 h 17"/>
                <a:gd name="T36" fmla="*/ 132 w 134"/>
                <a:gd name="T37" fmla="*/ 3 h 17"/>
                <a:gd name="T38" fmla="*/ 120 w 134"/>
                <a:gd name="T39" fmla="*/ 3 h 17"/>
                <a:gd name="T40" fmla="*/ 118 w 134"/>
                <a:gd name="T41" fmla="*/ 9 h 17"/>
                <a:gd name="T42" fmla="*/ 120 w 134"/>
                <a:gd name="T43" fmla="*/ 15 h 17"/>
                <a:gd name="T44" fmla="*/ 126 w 134"/>
                <a:gd name="T45" fmla="*/ 17 h 17"/>
                <a:gd name="T46" fmla="*/ 132 w 134"/>
                <a:gd name="T47" fmla="*/ 15 h 17"/>
                <a:gd name="T48" fmla="*/ 134 w 134"/>
                <a:gd name="T49" fmla="*/ 9 h 17"/>
                <a:gd name="T50" fmla="*/ 132 w 134"/>
                <a:gd name="T51" fmla="*/ 3 h 17"/>
                <a:gd name="T52" fmla="*/ 97 w 134"/>
                <a:gd name="T53" fmla="*/ 1 h 17"/>
                <a:gd name="T54" fmla="*/ 89 w 134"/>
                <a:gd name="T55" fmla="*/ 9 h 17"/>
                <a:gd name="T56" fmla="*/ 97 w 134"/>
                <a:gd name="T57" fmla="*/ 17 h 17"/>
                <a:gd name="T58" fmla="*/ 105 w 134"/>
                <a:gd name="T59" fmla="*/ 9 h 17"/>
                <a:gd name="T60" fmla="*/ 97 w 134"/>
                <a:gd name="T6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4" h="17">
                  <a:moveTo>
                    <a:pt x="67" y="1"/>
                  </a:moveTo>
                  <a:cubicBezTo>
                    <a:pt x="63" y="1"/>
                    <a:pt x="59" y="5"/>
                    <a:pt x="59" y="9"/>
                  </a:cubicBezTo>
                  <a:cubicBezTo>
                    <a:pt x="59" y="14"/>
                    <a:pt x="63" y="17"/>
                    <a:pt x="67" y="17"/>
                  </a:cubicBezTo>
                  <a:cubicBezTo>
                    <a:pt x="72" y="17"/>
                    <a:pt x="75" y="14"/>
                    <a:pt x="75" y="9"/>
                  </a:cubicBezTo>
                  <a:cubicBezTo>
                    <a:pt x="75" y="5"/>
                    <a:pt x="72" y="1"/>
                    <a:pt x="67" y="1"/>
                  </a:cubicBezTo>
                  <a:close/>
                  <a:moveTo>
                    <a:pt x="3" y="3"/>
                  </a:moveTo>
                  <a:cubicBezTo>
                    <a:pt x="1" y="5"/>
                    <a:pt x="0" y="7"/>
                    <a:pt x="0" y="9"/>
                  </a:cubicBezTo>
                  <a:cubicBezTo>
                    <a:pt x="0" y="11"/>
                    <a:pt x="1" y="13"/>
                    <a:pt x="3" y="15"/>
                  </a:cubicBezTo>
                  <a:cubicBezTo>
                    <a:pt x="4" y="16"/>
                    <a:pt x="6" y="17"/>
                    <a:pt x="8" y="17"/>
                  </a:cubicBezTo>
                  <a:cubicBezTo>
                    <a:pt x="11" y="17"/>
                    <a:pt x="13" y="16"/>
                    <a:pt x="14" y="15"/>
                  </a:cubicBezTo>
                  <a:cubicBezTo>
                    <a:pt x="16" y="13"/>
                    <a:pt x="16" y="11"/>
                    <a:pt x="16" y="9"/>
                  </a:cubicBezTo>
                  <a:cubicBezTo>
                    <a:pt x="16" y="7"/>
                    <a:pt x="16" y="5"/>
                    <a:pt x="14" y="3"/>
                  </a:cubicBezTo>
                  <a:cubicBezTo>
                    <a:pt x="11" y="0"/>
                    <a:pt x="6" y="0"/>
                    <a:pt x="3" y="3"/>
                  </a:cubicBezTo>
                  <a:close/>
                  <a:moveTo>
                    <a:pt x="38" y="1"/>
                  </a:moveTo>
                  <a:cubicBezTo>
                    <a:pt x="33" y="1"/>
                    <a:pt x="30" y="5"/>
                    <a:pt x="30" y="9"/>
                  </a:cubicBezTo>
                  <a:cubicBezTo>
                    <a:pt x="30" y="14"/>
                    <a:pt x="33" y="17"/>
                    <a:pt x="38" y="17"/>
                  </a:cubicBezTo>
                  <a:cubicBezTo>
                    <a:pt x="42" y="17"/>
                    <a:pt x="46" y="14"/>
                    <a:pt x="46" y="9"/>
                  </a:cubicBezTo>
                  <a:cubicBezTo>
                    <a:pt x="46" y="5"/>
                    <a:pt x="42" y="1"/>
                    <a:pt x="38" y="1"/>
                  </a:cubicBezTo>
                  <a:close/>
                  <a:moveTo>
                    <a:pt x="132" y="3"/>
                  </a:moveTo>
                  <a:cubicBezTo>
                    <a:pt x="129" y="0"/>
                    <a:pt x="123" y="1"/>
                    <a:pt x="120" y="3"/>
                  </a:cubicBezTo>
                  <a:cubicBezTo>
                    <a:pt x="119" y="5"/>
                    <a:pt x="118" y="7"/>
                    <a:pt x="118" y="9"/>
                  </a:cubicBezTo>
                  <a:cubicBezTo>
                    <a:pt x="118" y="11"/>
                    <a:pt x="119" y="13"/>
                    <a:pt x="120" y="15"/>
                  </a:cubicBezTo>
                  <a:cubicBezTo>
                    <a:pt x="122" y="16"/>
                    <a:pt x="124" y="17"/>
                    <a:pt x="126" y="17"/>
                  </a:cubicBezTo>
                  <a:cubicBezTo>
                    <a:pt x="128" y="17"/>
                    <a:pt x="130" y="16"/>
                    <a:pt x="132" y="15"/>
                  </a:cubicBezTo>
                  <a:cubicBezTo>
                    <a:pt x="133" y="13"/>
                    <a:pt x="134" y="11"/>
                    <a:pt x="134" y="9"/>
                  </a:cubicBezTo>
                  <a:cubicBezTo>
                    <a:pt x="134" y="7"/>
                    <a:pt x="133" y="5"/>
                    <a:pt x="132" y="3"/>
                  </a:cubicBezTo>
                  <a:close/>
                  <a:moveTo>
                    <a:pt x="97" y="1"/>
                  </a:moveTo>
                  <a:cubicBezTo>
                    <a:pt x="92" y="1"/>
                    <a:pt x="89" y="5"/>
                    <a:pt x="89" y="9"/>
                  </a:cubicBezTo>
                  <a:cubicBezTo>
                    <a:pt x="89" y="14"/>
                    <a:pt x="92" y="17"/>
                    <a:pt x="97" y="17"/>
                  </a:cubicBezTo>
                  <a:cubicBezTo>
                    <a:pt x="101" y="17"/>
                    <a:pt x="105" y="14"/>
                    <a:pt x="105" y="9"/>
                  </a:cubicBezTo>
                  <a:cubicBezTo>
                    <a:pt x="105" y="5"/>
                    <a:pt x="101" y="1"/>
                    <a:pt x="97" y="1"/>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sp>
          <p:nvSpPr>
            <p:cNvPr id="75" name="Freeform 1056"/>
            <p:cNvSpPr>
              <a:spLocks noEditPoints="1"/>
            </p:cNvSpPr>
            <p:nvPr/>
          </p:nvSpPr>
          <p:spPr bwMode="auto">
            <a:xfrm>
              <a:off x="6207126" y="3797300"/>
              <a:ext cx="330200" cy="327025"/>
            </a:xfrm>
            <a:custGeom>
              <a:avLst/>
              <a:gdLst>
                <a:gd name="T0" fmla="*/ 101 w 104"/>
                <a:gd name="T1" fmla="*/ 32 h 103"/>
                <a:gd name="T2" fmla="*/ 56 w 104"/>
                <a:gd name="T3" fmla="*/ 1 h 103"/>
                <a:gd name="T4" fmla="*/ 48 w 104"/>
                <a:gd name="T5" fmla="*/ 1 h 103"/>
                <a:gd name="T6" fmla="*/ 3 w 104"/>
                <a:gd name="T7" fmla="*/ 32 h 103"/>
                <a:gd name="T8" fmla="*/ 0 w 104"/>
                <a:gd name="T9" fmla="*/ 38 h 103"/>
                <a:gd name="T10" fmla="*/ 0 w 104"/>
                <a:gd name="T11" fmla="*/ 96 h 103"/>
                <a:gd name="T12" fmla="*/ 6 w 104"/>
                <a:gd name="T13" fmla="*/ 103 h 103"/>
                <a:gd name="T14" fmla="*/ 98 w 104"/>
                <a:gd name="T15" fmla="*/ 103 h 103"/>
                <a:gd name="T16" fmla="*/ 104 w 104"/>
                <a:gd name="T17" fmla="*/ 96 h 103"/>
                <a:gd name="T18" fmla="*/ 104 w 104"/>
                <a:gd name="T19" fmla="*/ 38 h 103"/>
                <a:gd name="T20" fmla="*/ 101 w 104"/>
                <a:gd name="T21" fmla="*/ 32 h 103"/>
                <a:gd name="T22" fmla="*/ 97 w 104"/>
                <a:gd name="T23" fmla="*/ 47 h 103"/>
                <a:gd name="T24" fmla="*/ 52 w 104"/>
                <a:gd name="T25" fmla="*/ 78 h 103"/>
                <a:gd name="T26" fmla="*/ 6 w 104"/>
                <a:gd name="T27" fmla="*/ 47 h 103"/>
                <a:gd name="T28" fmla="*/ 6 w 104"/>
                <a:gd name="T29" fmla="*/ 41 h 103"/>
                <a:gd name="T30" fmla="*/ 10 w 104"/>
                <a:gd name="T31" fmla="*/ 37 h 103"/>
                <a:gd name="T32" fmla="*/ 94 w 104"/>
                <a:gd name="T33" fmla="*/ 37 h 103"/>
                <a:gd name="T34" fmla="*/ 97 w 104"/>
                <a:gd name="T35" fmla="*/ 41 h 103"/>
                <a:gd name="T36" fmla="*/ 97 w 104"/>
                <a:gd name="T37" fmla="*/ 47 h 103"/>
                <a:gd name="T38" fmla="*/ 51 w 104"/>
                <a:gd name="T39" fmla="*/ 71 h 103"/>
                <a:gd name="T40" fmla="*/ 53 w 104"/>
                <a:gd name="T41" fmla="*/ 71 h 103"/>
                <a:gd name="T42" fmla="*/ 60 w 104"/>
                <a:gd name="T43" fmla="*/ 66 h 103"/>
                <a:gd name="T44" fmla="*/ 44 w 104"/>
                <a:gd name="T45" fmla="*/ 66 h 103"/>
                <a:gd name="T46" fmla="*/ 51 w 104"/>
                <a:gd name="T47" fmla="*/ 71 h 103"/>
                <a:gd name="T48" fmla="*/ 36 w 104"/>
                <a:gd name="T49" fmla="*/ 61 h 103"/>
                <a:gd name="T50" fmla="*/ 67 w 104"/>
                <a:gd name="T51" fmla="*/ 61 h 103"/>
                <a:gd name="T52" fmla="*/ 75 w 104"/>
                <a:gd name="T53" fmla="*/ 57 h 103"/>
                <a:gd name="T54" fmla="*/ 29 w 104"/>
                <a:gd name="T55" fmla="*/ 57 h 103"/>
                <a:gd name="T56" fmla="*/ 36 w 104"/>
                <a:gd name="T57" fmla="*/ 61 h 103"/>
                <a:gd name="T58" fmla="*/ 21 w 104"/>
                <a:gd name="T59" fmla="*/ 51 h 103"/>
                <a:gd name="T60" fmla="*/ 22 w 104"/>
                <a:gd name="T61" fmla="*/ 52 h 103"/>
                <a:gd name="T62" fmla="*/ 82 w 104"/>
                <a:gd name="T63" fmla="*/ 52 h 103"/>
                <a:gd name="T64" fmla="*/ 83 w 104"/>
                <a:gd name="T65" fmla="*/ 51 h 103"/>
                <a:gd name="T66" fmla="*/ 83 w 104"/>
                <a:gd name="T67" fmla="*/ 47 h 103"/>
                <a:gd name="T68" fmla="*/ 21 w 104"/>
                <a:gd name="T69" fmla="*/ 47 h 103"/>
                <a:gd name="T70" fmla="*/ 21 w 104"/>
                <a:gd name="T71" fmla="*/ 5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4" h="103">
                  <a:moveTo>
                    <a:pt x="101" y="32"/>
                  </a:moveTo>
                  <a:cubicBezTo>
                    <a:pt x="56" y="1"/>
                    <a:pt x="56" y="1"/>
                    <a:pt x="56" y="1"/>
                  </a:cubicBezTo>
                  <a:cubicBezTo>
                    <a:pt x="53" y="0"/>
                    <a:pt x="50" y="0"/>
                    <a:pt x="48" y="1"/>
                  </a:cubicBezTo>
                  <a:cubicBezTo>
                    <a:pt x="3" y="32"/>
                    <a:pt x="3" y="32"/>
                    <a:pt x="3" y="32"/>
                  </a:cubicBezTo>
                  <a:cubicBezTo>
                    <a:pt x="1" y="33"/>
                    <a:pt x="0" y="35"/>
                    <a:pt x="0" y="38"/>
                  </a:cubicBezTo>
                  <a:cubicBezTo>
                    <a:pt x="0" y="96"/>
                    <a:pt x="0" y="96"/>
                    <a:pt x="0" y="96"/>
                  </a:cubicBezTo>
                  <a:cubicBezTo>
                    <a:pt x="0" y="100"/>
                    <a:pt x="3" y="103"/>
                    <a:pt x="6" y="103"/>
                  </a:cubicBezTo>
                  <a:cubicBezTo>
                    <a:pt x="98" y="103"/>
                    <a:pt x="98" y="103"/>
                    <a:pt x="98" y="103"/>
                  </a:cubicBezTo>
                  <a:cubicBezTo>
                    <a:pt x="101" y="103"/>
                    <a:pt x="104" y="100"/>
                    <a:pt x="104" y="96"/>
                  </a:cubicBezTo>
                  <a:cubicBezTo>
                    <a:pt x="104" y="38"/>
                    <a:pt x="104" y="38"/>
                    <a:pt x="104" y="38"/>
                  </a:cubicBezTo>
                  <a:cubicBezTo>
                    <a:pt x="104" y="35"/>
                    <a:pt x="103" y="33"/>
                    <a:pt x="101" y="32"/>
                  </a:cubicBezTo>
                  <a:close/>
                  <a:moveTo>
                    <a:pt x="97" y="47"/>
                  </a:moveTo>
                  <a:cubicBezTo>
                    <a:pt x="52" y="78"/>
                    <a:pt x="52" y="78"/>
                    <a:pt x="52" y="78"/>
                  </a:cubicBezTo>
                  <a:cubicBezTo>
                    <a:pt x="6" y="47"/>
                    <a:pt x="6" y="47"/>
                    <a:pt x="6" y="47"/>
                  </a:cubicBezTo>
                  <a:cubicBezTo>
                    <a:pt x="6" y="41"/>
                    <a:pt x="6" y="41"/>
                    <a:pt x="6" y="41"/>
                  </a:cubicBezTo>
                  <a:cubicBezTo>
                    <a:pt x="6" y="39"/>
                    <a:pt x="8" y="37"/>
                    <a:pt x="10" y="37"/>
                  </a:cubicBezTo>
                  <a:cubicBezTo>
                    <a:pt x="94" y="37"/>
                    <a:pt x="94" y="37"/>
                    <a:pt x="94" y="37"/>
                  </a:cubicBezTo>
                  <a:cubicBezTo>
                    <a:pt x="96" y="37"/>
                    <a:pt x="97" y="39"/>
                    <a:pt x="97" y="41"/>
                  </a:cubicBezTo>
                  <a:lnTo>
                    <a:pt x="97" y="47"/>
                  </a:lnTo>
                  <a:close/>
                  <a:moveTo>
                    <a:pt x="51" y="71"/>
                  </a:moveTo>
                  <a:cubicBezTo>
                    <a:pt x="53" y="71"/>
                    <a:pt x="53" y="71"/>
                    <a:pt x="53" y="71"/>
                  </a:cubicBezTo>
                  <a:cubicBezTo>
                    <a:pt x="60" y="66"/>
                    <a:pt x="60" y="66"/>
                    <a:pt x="60" y="66"/>
                  </a:cubicBezTo>
                  <a:cubicBezTo>
                    <a:pt x="44" y="66"/>
                    <a:pt x="44" y="66"/>
                    <a:pt x="44" y="66"/>
                  </a:cubicBezTo>
                  <a:lnTo>
                    <a:pt x="51" y="71"/>
                  </a:lnTo>
                  <a:close/>
                  <a:moveTo>
                    <a:pt x="36" y="61"/>
                  </a:moveTo>
                  <a:cubicBezTo>
                    <a:pt x="67" y="61"/>
                    <a:pt x="67" y="61"/>
                    <a:pt x="67" y="61"/>
                  </a:cubicBezTo>
                  <a:cubicBezTo>
                    <a:pt x="75" y="57"/>
                    <a:pt x="75" y="57"/>
                    <a:pt x="75" y="57"/>
                  </a:cubicBezTo>
                  <a:cubicBezTo>
                    <a:pt x="29" y="57"/>
                    <a:pt x="29" y="57"/>
                    <a:pt x="29" y="57"/>
                  </a:cubicBezTo>
                  <a:lnTo>
                    <a:pt x="36" y="61"/>
                  </a:lnTo>
                  <a:close/>
                  <a:moveTo>
                    <a:pt x="21" y="51"/>
                  </a:moveTo>
                  <a:cubicBezTo>
                    <a:pt x="22" y="52"/>
                    <a:pt x="22" y="52"/>
                    <a:pt x="22" y="52"/>
                  </a:cubicBezTo>
                  <a:cubicBezTo>
                    <a:pt x="82" y="52"/>
                    <a:pt x="82" y="52"/>
                    <a:pt x="82" y="52"/>
                  </a:cubicBezTo>
                  <a:cubicBezTo>
                    <a:pt x="83" y="51"/>
                    <a:pt x="83" y="51"/>
                    <a:pt x="83" y="51"/>
                  </a:cubicBezTo>
                  <a:cubicBezTo>
                    <a:pt x="83" y="47"/>
                    <a:pt x="83" y="47"/>
                    <a:pt x="83" y="47"/>
                  </a:cubicBezTo>
                  <a:cubicBezTo>
                    <a:pt x="21" y="47"/>
                    <a:pt x="21" y="47"/>
                    <a:pt x="21" y="47"/>
                  </a:cubicBezTo>
                  <a:lnTo>
                    <a:pt x="21" y="51"/>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200" tIns="39600" rIns="79200" bIns="39600" numCol="1" anchor="t" anchorCtr="0" compatLnSpc="1">
              <a:prstTxWarp prst="textNoShape">
                <a:avLst/>
              </a:prstTxWarp>
            </a:bodyPr>
            <a:lstStyle/>
            <a:p>
              <a:endParaRPr lang="en-US" sz="1559">
                <a:solidFill>
                  <a:schemeClr val="tx1">
                    <a:lumMod val="65000"/>
                    <a:lumOff val="35000"/>
                  </a:schemeClr>
                </a:solidFill>
                <a:latin typeface="+mn-ea"/>
                <a:cs typeface="+mn-ea"/>
              </a:endParaRPr>
            </a:p>
          </p:txBody>
        </p:sp>
      </p:grpSp>
    </p:spTree>
    <p:custDataLst>
      <p:tags r:id="rId1"/>
    </p:custDataLst>
    <p:extLst>
      <p:ext uri="{BB962C8B-B14F-4D97-AF65-F5344CB8AC3E}">
        <p14:creationId xmlns:p14="http://schemas.microsoft.com/office/powerpoint/2010/main" val="627766065"/>
      </p:ext>
    </p:extLst>
  </p:cSld>
  <p:clrMapOvr>
    <a:masterClrMapping/>
  </p:clrMapOvr>
  <mc:AlternateContent xmlns:mc="http://schemas.openxmlformats.org/markup-compatibility/2006" xmlns:p14="http://schemas.microsoft.com/office/powerpoint/2010/main">
    <mc:Choice Requires="p14">
      <p:transition spd="slow" p14:dur="800" advTm="5000">
        <p14:flythrough/>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8"/>
                                        </p:tgtEl>
                                        <p:attrNameLst>
                                          <p:attrName>style.visibility</p:attrName>
                                        </p:attrNameLst>
                                      </p:cBhvr>
                                      <p:to>
                                        <p:strVal val="visible"/>
                                      </p:to>
                                    </p:set>
                                    <p:anim calcmode="lin" valueType="num">
                                      <p:cBhvr>
                                        <p:cTn id="12" dur="500" fill="hold"/>
                                        <p:tgtEl>
                                          <p:spTgt spid="48"/>
                                        </p:tgtEl>
                                        <p:attrNameLst>
                                          <p:attrName>ppt_w</p:attrName>
                                        </p:attrNameLst>
                                      </p:cBhvr>
                                      <p:tavLst>
                                        <p:tav tm="0">
                                          <p:val>
                                            <p:fltVal val="0"/>
                                          </p:val>
                                        </p:tav>
                                        <p:tav tm="100000">
                                          <p:val>
                                            <p:strVal val="#ppt_w"/>
                                          </p:val>
                                        </p:tav>
                                      </p:tavLst>
                                    </p:anim>
                                    <p:anim calcmode="lin" valueType="num">
                                      <p:cBhvr>
                                        <p:cTn id="13" dur="500" fill="hold"/>
                                        <p:tgtEl>
                                          <p:spTgt spid="48"/>
                                        </p:tgtEl>
                                        <p:attrNameLst>
                                          <p:attrName>ppt_h</p:attrName>
                                        </p:attrNameLst>
                                      </p:cBhvr>
                                      <p:tavLst>
                                        <p:tav tm="0">
                                          <p:val>
                                            <p:fltVal val="0"/>
                                          </p:val>
                                        </p:tav>
                                        <p:tav tm="100000">
                                          <p:val>
                                            <p:strVal val="#ppt_h"/>
                                          </p:val>
                                        </p:tav>
                                      </p:tavLst>
                                    </p:anim>
                                    <p:animEffect transition="in" filter="fade">
                                      <p:cBhvr>
                                        <p:cTn id="14" dur="500"/>
                                        <p:tgtEl>
                                          <p:spTgt spid="4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p:cTn id="17" dur="500" fill="hold"/>
                                        <p:tgtEl>
                                          <p:spTgt spid="49"/>
                                        </p:tgtEl>
                                        <p:attrNameLst>
                                          <p:attrName>ppt_w</p:attrName>
                                        </p:attrNameLst>
                                      </p:cBhvr>
                                      <p:tavLst>
                                        <p:tav tm="0">
                                          <p:val>
                                            <p:fltVal val="0"/>
                                          </p:val>
                                        </p:tav>
                                        <p:tav tm="100000">
                                          <p:val>
                                            <p:strVal val="#ppt_w"/>
                                          </p:val>
                                        </p:tav>
                                      </p:tavLst>
                                    </p:anim>
                                    <p:anim calcmode="lin" valueType="num">
                                      <p:cBhvr>
                                        <p:cTn id="18" dur="500" fill="hold"/>
                                        <p:tgtEl>
                                          <p:spTgt spid="49"/>
                                        </p:tgtEl>
                                        <p:attrNameLst>
                                          <p:attrName>ppt_h</p:attrName>
                                        </p:attrNameLst>
                                      </p:cBhvr>
                                      <p:tavLst>
                                        <p:tav tm="0">
                                          <p:val>
                                            <p:fltVal val="0"/>
                                          </p:val>
                                        </p:tav>
                                        <p:tav tm="100000">
                                          <p:val>
                                            <p:strVal val="#ppt_h"/>
                                          </p:val>
                                        </p:tav>
                                      </p:tavLst>
                                    </p:anim>
                                    <p:animEffect transition="in" filter="fade">
                                      <p:cBhvr>
                                        <p:cTn id="19" dur="500"/>
                                        <p:tgtEl>
                                          <p:spTgt spid="4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0"/>
                                        </p:tgtEl>
                                        <p:attrNameLst>
                                          <p:attrName>style.visibility</p:attrName>
                                        </p:attrNameLst>
                                      </p:cBhvr>
                                      <p:to>
                                        <p:strVal val="visible"/>
                                      </p:to>
                                    </p:set>
                                    <p:anim calcmode="lin" valueType="num">
                                      <p:cBhvr>
                                        <p:cTn id="22" dur="500" fill="hold"/>
                                        <p:tgtEl>
                                          <p:spTgt spid="50"/>
                                        </p:tgtEl>
                                        <p:attrNameLst>
                                          <p:attrName>ppt_w</p:attrName>
                                        </p:attrNameLst>
                                      </p:cBhvr>
                                      <p:tavLst>
                                        <p:tav tm="0">
                                          <p:val>
                                            <p:fltVal val="0"/>
                                          </p:val>
                                        </p:tav>
                                        <p:tav tm="100000">
                                          <p:val>
                                            <p:strVal val="#ppt_w"/>
                                          </p:val>
                                        </p:tav>
                                      </p:tavLst>
                                    </p:anim>
                                    <p:anim calcmode="lin" valueType="num">
                                      <p:cBhvr>
                                        <p:cTn id="23" dur="500" fill="hold"/>
                                        <p:tgtEl>
                                          <p:spTgt spid="50"/>
                                        </p:tgtEl>
                                        <p:attrNameLst>
                                          <p:attrName>ppt_h</p:attrName>
                                        </p:attrNameLst>
                                      </p:cBhvr>
                                      <p:tavLst>
                                        <p:tav tm="0">
                                          <p:val>
                                            <p:fltVal val="0"/>
                                          </p:val>
                                        </p:tav>
                                        <p:tav tm="100000">
                                          <p:val>
                                            <p:strVal val="#ppt_h"/>
                                          </p:val>
                                        </p:tav>
                                      </p:tavLst>
                                    </p:anim>
                                    <p:animEffect transition="in" filter="fade">
                                      <p:cBhvr>
                                        <p:cTn id="24" dur="500"/>
                                        <p:tgtEl>
                                          <p:spTgt spid="50"/>
                                        </p:tgtEl>
                                      </p:cBhvr>
                                    </p:animEffect>
                                  </p:childTnLst>
                                </p:cTn>
                              </p:par>
                              <p:par>
                                <p:cTn id="25" presetID="53" presetClass="entr" presetSubtype="16" fill="hold" nodeType="withEffect">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cBhvr>
                                        <p:cTn id="27" dur="500" fill="hold"/>
                                        <p:tgtEl>
                                          <p:spTgt spid="55"/>
                                        </p:tgtEl>
                                        <p:attrNameLst>
                                          <p:attrName>ppt_w</p:attrName>
                                        </p:attrNameLst>
                                      </p:cBhvr>
                                      <p:tavLst>
                                        <p:tav tm="0">
                                          <p:val>
                                            <p:fltVal val="0"/>
                                          </p:val>
                                        </p:tav>
                                        <p:tav tm="100000">
                                          <p:val>
                                            <p:strVal val="#ppt_w"/>
                                          </p:val>
                                        </p:tav>
                                      </p:tavLst>
                                    </p:anim>
                                    <p:anim calcmode="lin" valueType="num">
                                      <p:cBhvr>
                                        <p:cTn id="28" dur="500" fill="hold"/>
                                        <p:tgtEl>
                                          <p:spTgt spid="55"/>
                                        </p:tgtEl>
                                        <p:attrNameLst>
                                          <p:attrName>ppt_h</p:attrName>
                                        </p:attrNameLst>
                                      </p:cBhvr>
                                      <p:tavLst>
                                        <p:tav tm="0">
                                          <p:val>
                                            <p:fltVal val="0"/>
                                          </p:val>
                                        </p:tav>
                                        <p:tav tm="100000">
                                          <p:val>
                                            <p:strVal val="#ppt_h"/>
                                          </p:val>
                                        </p:tav>
                                      </p:tavLst>
                                    </p:anim>
                                    <p:animEffect transition="in" filter="fade">
                                      <p:cBhvr>
                                        <p:cTn id="29" dur="500"/>
                                        <p:tgtEl>
                                          <p:spTgt spid="55"/>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nodeType="click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additive="base">
                                        <p:cTn id="34" dur="500" fill="hold"/>
                                        <p:tgtEl>
                                          <p:spTgt spid="28"/>
                                        </p:tgtEl>
                                        <p:attrNameLst>
                                          <p:attrName>ppt_x</p:attrName>
                                        </p:attrNameLst>
                                      </p:cBhvr>
                                      <p:tavLst>
                                        <p:tav tm="0">
                                          <p:val>
                                            <p:strVal val="0-#ppt_w/2"/>
                                          </p:val>
                                        </p:tav>
                                        <p:tav tm="100000">
                                          <p:val>
                                            <p:strVal val="#ppt_x"/>
                                          </p:val>
                                        </p:tav>
                                      </p:tavLst>
                                    </p:anim>
                                    <p:anim calcmode="lin" valueType="num">
                                      <p:cBhvr additive="base">
                                        <p:cTn id="35" dur="500" fill="hold"/>
                                        <p:tgtEl>
                                          <p:spTgt spid="28"/>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fill="hold"/>
                                        <p:tgtEl>
                                          <p:spTgt spid="51"/>
                                        </p:tgtEl>
                                        <p:attrNameLst>
                                          <p:attrName>ppt_x</p:attrName>
                                        </p:attrNameLst>
                                      </p:cBhvr>
                                      <p:tavLst>
                                        <p:tav tm="0">
                                          <p:val>
                                            <p:strVal val="0-#ppt_w/2"/>
                                          </p:val>
                                        </p:tav>
                                        <p:tav tm="100000">
                                          <p:val>
                                            <p:strVal val="#ppt_x"/>
                                          </p:val>
                                        </p:tav>
                                      </p:tavLst>
                                    </p:anim>
                                    <p:anim calcmode="lin" valueType="num">
                                      <p:cBhvr additive="base">
                                        <p:cTn id="39" dur="5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1000"/>
                                        <p:tgtEl>
                                          <p:spTgt spid="38"/>
                                        </p:tgtEl>
                                      </p:cBhvr>
                                    </p:animEffect>
                                    <p:anim calcmode="lin" valueType="num">
                                      <p:cBhvr>
                                        <p:cTn id="45" dur="1000" fill="hold"/>
                                        <p:tgtEl>
                                          <p:spTgt spid="38"/>
                                        </p:tgtEl>
                                        <p:attrNameLst>
                                          <p:attrName>ppt_x</p:attrName>
                                        </p:attrNameLst>
                                      </p:cBhvr>
                                      <p:tavLst>
                                        <p:tav tm="0">
                                          <p:val>
                                            <p:strVal val="#ppt_x"/>
                                          </p:val>
                                        </p:tav>
                                        <p:tav tm="100000">
                                          <p:val>
                                            <p:strVal val="#ppt_x"/>
                                          </p:val>
                                        </p:tav>
                                      </p:tavLst>
                                    </p:anim>
                                    <p:anim calcmode="lin" valueType="num">
                                      <p:cBhvr>
                                        <p:cTn id="46" dur="1000" fill="hold"/>
                                        <p:tgtEl>
                                          <p:spTgt spid="38"/>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1000"/>
                                        <p:tgtEl>
                                          <p:spTgt spid="52"/>
                                        </p:tgtEl>
                                      </p:cBhvr>
                                    </p:animEffect>
                                    <p:anim calcmode="lin" valueType="num">
                                      <p:cBhvr>
                                        <p:cTn id="50" dur="1000" fill="hold"/>
                                        <p:tgtEl>
                                          <p:spTgt spid="52"/>
                                        </p:tgtEl>
                                        <p:attrNameLst>
                                          <p:attrName>ppt_x</p:attrName>
                                        </p:attrNameLst>
                                      </p:cBhvr>
                                      <p:tavLst>
                                        <p:tav tm="0">
                                          <p:val>
                                            <p:strVal val="#ppt_x"/>
                                          </p:val>
                                        </p:tav>
                                        <p:tav tm="100000">
                                          <p:val>
                                            <p:strVal val="#ppt_x"/>
                                          </p:val>
                                        </p:tav>
                                      </p:tavLst>
                                    </p:anim>
                                    <p:anim calcmode="lin" valueType="num">
                                      <p:cBhvr>
                                        <p:cTn id="51"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fade">
                                      <p:cBhvr>
                                        <p:cTn id="56" dur="1000"/>
                                        <p:tgtEl>
                                          <p:spTgt spid="33"/>
                                        </p:tgtEl>
                                      </p:cBhvr>
                                    </p:animEffect>
                                    <p:anim calcmode="lin" valueType="num">
                                      <p:cBhvr>
                                        <p:cTn id="57" dur="1000" fill="hold"/>
                                        <p:tgtEl>
                                          <p:spTgt spid="33"/>
                                        </p:tgtEl>
                                        <p:attrNameLst>
                                          <p:attrName>ppt_x</p:attrName>
                                        </p:attrNameLst>
                                      </p:cBhvr>
                                      <p:tavLst>
                                        <p:tav tm="0">
                                          <p:val>
                                            <p:strVal val="#ppt_x"/>
                                          </p:val>
                                        </p:tav>
                                        <p:tav tm="100000">
                                          <p:val>
                                            <p:strVal val="#ppt_x"/>
                                          </p:val>
                                        </p:tav>
                                      </p:tavLst>
                                    </p:anim>
                                    <p:anim calcmode="lin" valueType="num">
                                      <p:cBhvr>
                                        <p:cTn id="58" dur="1000" fill="hold"/>
                                        <p:tgtEl>
                                          <p:spTgt spid="33"/>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53"/>
                                        </p:tgtEl>
                                        <p:attrNameLst>
                                          <p:attrName>style.visibility</p:attrName>
                                        </p:attrNameLst>
                                      </p:cBhvr>
                                      <p:to>
                                        <p:strVal val="visible"/>
                                      </p:to>
                                    </p:set>
                                    <p:animEffect transition="in" filter="fade">
                                      <p:cBhvr>
                                        <p:cTn id="61" dur="1000"/>
                                        <p:tgtEl>
                                          <p:spTgt spid="53"/>
                                        </p:tgtEl>
                                      </p:cBhvr>
                                    </p:animEffect>
                                    <p:anim calcmode="lin" valueType="num">
                                      <p:cBhvr>
                                        <p:cTn id="62" dur="1000" fill="hold"/>
                                        <p:tgtEl>
                                          <p:spTgt spid="53"/>
                                        </p:tgtEl>
                                        <p:attrNameLst>
                                          <p:attrName>ppt_x</p:attrName>
                                        </p:attrNameLst>
                                      </p:cBhvr>
                                      <p:tavLst>
                                        <p:tav tm="0">
                                          <p:val>
                                            <p:strVal val="#ppt_x"/>
                                          </p:val>
                                        </p:tav>
                                        <p:tav tm="100000">
                                          <p:val>
                                            <p:strVal val="#ppt_x"/>
                                          </p:val>
                                        </p:tav>
                                      </p:tavLst>
                                    </p:anim>
                                    <p:anim calcmode="lin" valueType="num">
                                      <p:cBhvr>
                                        <p:cTn id="63"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2" fill="hold" nodeType="clickEffect">
                                  <p:stCondLst>
                                    <p:cond delay="0"/>
                                  </p:stCondLst>
                                  <p:childTnLst>
                                    <p:set>
                                      <p:cBhvr>
                                        <p:cTn id="67" dur="1" fill="hold">
                                          <p:stCondLst>
                                            <p:cond delay="0"/>
                                          </p:stCondLst>
                                        </p:cTn>
                                        <p:tgtEl>
                                          <p:spTgt spid="43"/>
                                        </p:tgtEl>
                                        <p:attrNameLst>
                                          <p:attrName>style.visibility</p:attrName>
                                        </p:attrNameLst>
                                      </p:cBhvr>
                                      <p:to>
                                        <p:strVal val="visible"/>
                                      </p:to>
                                    </p:set>
                                    <p:anim calcmode="lin" valueType="num">
                                      <p:cBhvr additive="base">
                                        <p:cTn id="68" dur="500" fill="hold"/>
                                        <p:tgtEl>
                                          <p:spTgt spid="43"/>
                                        </p:tgtEl>
                                        <p:attrNameLst>
                                          <p:attrName>ppt_x</p:attrName>
                                        </p:attrNameLst>
                                      </p:cBhvr>
                                      <p:tavLst>
                                        <p:tav tm="0">
                                          <p:val>
                                            <p:strVal val="1+#ppt_w/2"/>
                                          </p:val>
                                        </p:tav>
                                        <p:tav tm="100000">
                                          <p:val>
                                            <p:strVal val="#ppt_x"/>
                                          </p:val>
                                        </p:tav>
                                      </p:tavLst>
                                    </p:anim>
                                    <p:anim calcmode="lin" valueType="num">
                                      <p:cBhvr additive="base">
                                        <p:cTn id="69" dur="500" fill="hold"/>
                                        <p:tgtEl>
                                          <p:spTgt spid="43"/>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54"/>
                                        </p:tgtEl>
                                        <p:attrNameLst>
                                          <p:attrName>style.visibility</p:attrName>
                                        </p:attrNameLst>
                                      </p:cBhvr>
                                      <p:to>
                                        <p:strVal val="visible"/>
                                      </p:to>
                                    </p:set>
                                    <p:anim calcmode="lin" valueType="num">
                                      <p:cBhvr additive="base">
                                        <p:cTn id="72" dur="500" fill="hold"/>
                                        <p:tgtEl>
                                          <p:spTgt spid="54"/>
                                        </p:tgtEl>
                                        <p:attrNameLst>
                                          <p:attrName>ppt_x</p:attrName>
                                        </p:attrNameLst>
                                      </p:cBhvr>
                                      <p:tavLst>
                                        <p:tav tm="0">
                                          <p:val>
                                            <p:strVal val="1+#ppt_w/2"/>
                                          </p:val>
                                        </p:tav>
                                        <p:tav tm="100000">
                                          <p:val>
                                            <p:strVal val="#ppt_x"/>
                                          </p:val>
                                        </p:tav>
                                      </p:tavLst>
                                    </p:anim>
                                    <p:anim calcmode="lin" valueType="num">
                                      <p:cBhvr additive="base">
                                        <p:cTn id="73"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48" grpId="0" animBg="1"/>
      <p:bldP spid="49" grpId="0" animBg="1"/>
      <p:bldP spid="50" grpId="0" animBg="1"/>
      <p:bldP spid="51" grpId="0" animBg="1"/>
      <p:bldP spid="52" grpId="0" animBg="1"/>
      <p:bldP spid="53" grpId="0" animBg="1"/>
      <p:bldP spid="54" grpId="0" animBg="1"/>
    </p:bldLst>
  </p:timing>
  <p:extLst mod="1"/>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000" b="-1000"/>
          </a:stretch>
        </a:blipFill>
        <a:effectLst/>
      </p:bgPr>
    </p:bg>
    <p:spTree>
      <p:nvGrpSpPr>
        <p:cNvPr id="1" name=""/>
        <p:cNvGrpSpPr/>
        <p:nvPr/>
      </p:nvGrpSpPr>
      <p:grpSpPr>
        <a:xfrm>
          <a:off x="0" y="0"/>
          <a:ext cx="0" cy="0"/>
          <a:chOff x="0" y="0"/>
          <a:chExt cx="0" cy="0"/>
        </a:xfrm>
      </p:grpSpPr>
      <p:sp>
        <p:nvSpPr>
          <p:cNvPr id="11" name="矩形 10"/>
          <p:cNvSpPr/>
          <p:nvPr/>
        </p:nvSpPr>
        <p:spPr>
          <a:xfrm>
            <a:off x="308427" y="237877"/>
            <a:ext cx="1723549" cy="400110"/>
          </a:xfrm>
          <a:prstGeom prst="rect">
            <a:avLst/>
          </a:prstGeom>
        </p:spPr>
        <p:txBody>
          <a:bodyPr wrap="none">
            <a:spAutoFit/>
          </a:bodyPr>
          <a:lstStyle/>
          <a:p>
            <a:pPr>
              <a:lnSpc>
                <a:spcPct val="100000"/>
              </a:lnSpc>
            </a:pPr>
            <a:r>
              <a:rPr lang="zh-CN" altLang="en-US" sz="2000" dirty="0">
                <a:latin typeface="+mn-ea"/>
                <a:cs typeface="+mn-ea"/>
                <a:sym typeface="+mn-lt"/>
              </a:rPr>
              <a:t>二</a:t>
            </a:r>
            <a:r>
              <a:rPr lang="zh-CN" altLang="en-US" sz="2000" smtClean="0">
                <a:latin typeface="+mn-ea"/>
                <a:cs typeface="+mn-ea"/>
                <a:sym typeface="+mn-lt"/>
              </a:rPr>
              <a:t>、</a:t>
            </a:r>
            <a:r>
              <a:rPr lang="zh-CN" altLang="en-US" sz="2000" dirty="0" smtClean="0">
                <a:latin typeface="+mn-ea"/>
                <a:cs typeface="+mn-ea"/>
                <a:sym typeface="+mn-lt"/>
              </a:rPr>
              <a:t>标题内容</a:t>
            </a:r>
            <a:endParaRPr lang="zh-CN" altLang="en-US" sz="2000" dirty="0">
              <a:latin typeface="+mn-ea"/>
              <a:cs typeface="+mn-ea"/>
              <a:sym typeface="+mn-lt"/>
            </a:endParaRPr>
          </a:p>
        </p:txBody>
      </p:sp>
      <p:sp>
        <p:nvSpPr>
          <p:cNvPr id="6" name="文本框 5"/>
          <p:cNvSpPr txBox="1"/>
          <p:nvPr/>
        </p:nvSpPr>
        <p:spPr>
          <a:xfrm>
            <a:off x="1358003" y="2964177"/>
            <a:ext cx="888293" cy="276999"/>
          </a:xfrm>
          <a:prstGeom prst="rect">
            <a:avLst/>
          </a:prstGeom>
          <a:noFill/>
        </p:spPr>
        <p:txBody>
          <a:bodyPr wrap="square" rtlCol="0">
            <a:spAutoFit/>
          </a:bodyPr>
          <a:lstStyle/>
          <a:p>
            <a:pPr algn="ctr"/>
            <a:r>
              <a:rPr lang="zh-CN" altLang="en-US" sz="1200" dirty="0" smtClean="0">
                <a:solidFill>
                  <a:schemeClr val="tx1">
                    <a:lumMod val="65000"/>
                    <a:lumOff val="35000"/>
                  </a:schemeClr>
                </a:solidFill>
                <a:latin typeface="+mn-ea"/>
              </a:rPr>
              <a:t>编辑</a:t>
            </a:r>
            <a:r>
              <a:rPr lang="zh-CN" altLang="en-US" sz="1200" dirty="0">
                <a:solidFill>
                  <a:schemeClr val="tx1">
                    <a:lumMod val="65000"/>
                    <a:lumOff val="35000"/>
                  </a:schemeClr>
                </a:solidFill>
                <a:latin typeface="+mn-ea"/>
              </a:rPr>
              <a:t>标题</a:t>
            </a:r>
          </a:p>
        </p:txBody>
      </p:sp>
      <p:sp>
        <p:nvSpPr>
          <p:cNvPr id="7" name="文本框 6"/>
          <p:cNvSpPr txBox="1"/>
          <p:nvPr/>
        </p:nvSpPr>
        <p:spPr>
          <a:xfrm>
            <a:off x="1142696" y="3432071"/>
            <a:ext cx="1318907" cy="507831"/>
          </a:xfrm>
          <a:prstGeom prst="rect">
            <a:avLst/>
          </a:prstGeom>
          <a:noFill/>
        </p:spPr>
        <p:txBody>
          <a:bodyPr wrap="square" rtlCol="0">
            <a:spAutoFit/>
          </a:bodyPr>
          <a:lstStyle/>
          <a:p>
            <a:pPr algn="just" defTabSz="912613">
              <a:spcBef>
                <a:spcPct val="20000"/>
              </a:spcBef>
              <a:defRPr/>
            </a:pPr>
            <a:r>
              <a:rPr lang="zh-CN" altLang="en-US" sz="900" dirty="0">
                <a:solidFill>
                  <a:schemeClr val="tx1">
                    <a:lumMod val="65000"/>
                    <a:lumOff val="35000"/>
                  </a:schemeClr>
                </a:solidFill>
                <a:latin typeface="+mn-ea"/>
                <a:cs typeface="+mn-ea"/>
                <a:sym typeface="Arial" panose="020B0604020202020204" pitchFamily="34" charset="0"/>
              </a:rPr>
              <a:t>单击此处可编辑内容，根据您的需要自由拉伸文本框大小</a:t>
            </a:r>
            <a:endParaRPr lang="en-US" altLang="zh-CN" sz="900" dirty="0">
              <a:solidFill>
                <a:schemeClr val="tx1">
                  <a:lumMod val="65000"/>
                  <a:lumOff val="35000"/>
                </a:schemeClr>
              </a:solidFill>
              <a:latin typeface="+mn-ea"/>
              <a:cs typeface="+mn-ea"/>
              <a:sym typeface="Arial" panose="020B0604020202020204" pitchFamily="34" charset="0"/>
            </a:endParaRPr>
          </a:p>
        </p:txBody>
      </p:sp>
      <p:sp>
        <p:nvSpPr>
          <p:cNvPr id="8" name="文本框 7"/>
          <p:cNvSpPr txBox="1"/>
          <p:nvPr/>
        </p:nvSpPr>
        <p:spPr>
          <a:xfrm>
            <a:off x="3868933" y="3432071"/>
            <a:ext cx="1318907" cy="507831"/>
          </a:xfrm>
          <a:prstGeom prst="rect">
            <a:avLst/>
          </a:prstGeom>
          <a:noFill/>
        </p:spPr>
        <p:txBody>
          <a:bodyPr wrap="square" rtlCol="0">
            <a:spAutoFit/>
          </a:bodyPr>
          <a:lstStyle/>
          <a:p>
            <a:pPr algn="just" defTabSz="912613">
              <a:spcBef>
                <a:spcPct val="20000"/>
              </a:spcBef>
              <a:defRPr/>
            </a:pPr>
            <a:r>
              <a:rPr lang="zh-CN" altLang="en-US" sz="900" dirty="0">
                <a:solidFill>
                  <a:schemeClr val="tx1">
                    <a:lumMod val="65000"/>
                    <a:lumOff val="35000"/>
                  </a:schemeClr>
                </a:solidFill>
                <a:latin typeface="+mn-ea"/>
                <a:cs typeface="+mn-ea"/>
                <a:sym typeface="Arial" panose="020B0604020202020204" pitchFamily="34" charset="0"/>
              </a:rPr>
              <a:t>单击此处可编辑内容，根据您的需要自由拉伸文本框大小</a:t>
            </a:r>
            <a:endParaRPr lang="en-US" altLang="zh-CN" sz="900" dirty="0">
              <a:solidFill>
                <a:schemeClr val="tx1">
                  <a:lumMod val="65000"/>
                  <a:lumOff val="35000"/>
                </a:schemeClr>
              </a:solidFill>
              <a:latin typeface="+mn-ea"/>
              <a:cs typeface="+mn-ea"/>
              <a:sym typeface="Arial" panose="020B0604020202020204" pitchFamily="34" charset="0"/>
            </a:endParaRPr>
          </a:p>
        </p:txBody>
      </p:sp>
      <p:sp>
        <p:nvSpPr>
          <p:cNvPr id="9" name="文本框 8"/>
          <p:cNvSpPr txBox="1"/>
          <p:nvPr/>
        </p:nvSpPr>
        <p:spPr>
          <a:xfrm>
            <a:off x="6595170" y="3432071"/>
            <a:ext cx="1318907" cy="507831"/>
          </a:xfrm>
          <a:prstGeom prst="rect">
            <a:avLst/>
          </a:prstGeom>
          <a:noFill/>
        </p:spPr>
        <p:txBody>
          <a:bodyPr wrap="square" rtlCol="0">
            <a:spAutoFit/>
          </a:bodyPr>
          <a:lstStyle/>
          <a:p>
            <a:pPr algn="just" defTabSz="912613">
              <a:spcBef>
                <a:spcPct val="20000"/>
              </a:spcBef>
              <a:defRPr/>
            </a:pPr>
            <a:r>
              <a:rPr lang="zh-CN" altLang="en-US" sz="900" dirty="0">
                <a:solidFill>
                  <a:schemeClr val="tx1">
                    <a:lumMod val="65000"/>
                    <a:lumOff val="35000"/>
                  </a:schemeClr>
                </a:solidFill>
                <a:latin typeface="+mn-ea"/>
                <a:cs typeface="+mn-ea"/>
                <a:sym typeface="Arial" panose="020B0604020202020204" pitchFamily="34" charset="0"/>
              </a:rPr>
              <a:t>单击此处可编辑内容，根据您的需要自由拉伸文本框大小</a:t>
            </a:r>
            <a:endParaRPr lang="en-US" altLang="zh-CN" sz="900" dirty="0">
              <a:solidFill>
                <a:schemeClr val="tx1">
                  <a:lumMod val="65000"/>
                  <a:lumOff val="35000"/>
                </a:schemeClr>
              </a:solidFill>
              <a:latin typeface="+mn-ea"/>
              <a:cs typeface="+mn-ea"/>
              <a:sym typeface="Arial" panose="020B0604020202020204" pitchFamily="34" charset="0"/>
            </a:endParaRPr>
          </a:p>
        </p:txBody>
      </p:sp>
      <p:sp>
        <p:nvSpPr>
          <p:cNvPr id="10" name="文本框 9"/>
          <p:cNvSpPr txBox="1"/>
          <p:nvPr/>
        </p:nvSpPr>
        <p:spPr>
          <a:xfrm>
            <a:off x="4084240" y="2964177"/>
            <a:ext cx="888293" cy="276999"/>
          </a:xfrm>
          <a:prstGeom prst="rect">
            <a:avLst/>
          </a:prstGeom>
          <a:noFill/>
        </p:spPr>
        <p:txBody>
          <a:bodyPr wrap="square" rtlCol="0">
            <a:spAutoFit/>
          </a:bodyPr>
          <a:lstStyle/>
          <a:p>
            <a:pPr algn="ctr"/>
            <a:r>
              <a:rPr lang="zh-CN" altLang="en-US" sz="1200" dirty="0" smtClean="0">
                <a:solidFill>
                  <a:schemeClr val="tx1">
                    <a:lumMod val="65000"/>
                    <a:lumOff val="35000"/>
                  </a:schemeClr>
                </a:solidFill>
                <a:latin typeface="+mn-ea"/>
              </a:rPr>
              <a:t>编辑</a:t>
            </a:r>
            <a:r>
              <a:rPr lang="zh-CN" altLang="en-US" sz="1200" dirty="0">
                <a:solidFill>
                  <a:schemeClr val="tx1">
                    <a:lumMod val="65000"/>
                    <a:lumOff val="35000"/>
                  </a:schemeClr>
                </a:solidFill>
                <a:latin typeface="+mn-ea"/>
              </a:rPr>
              <a:t>标题</a:t>
            </a:r>
          </a:p>
        </p:txBody>
      </p:sp>
      <p:sp>
        <p:nvSpPr>
          <p:cNvPr id="12" name="文本框 11"/>
          <p:cNvSpPr txBox="1"/>
          <p:nvPr/>
        </p:nvSpPr>
        <p:spPr>
          <a:xfrm>
            <a:off x="6810477" y="2964177"/>
            <a:ext cx="888293" cy="276999"/>
          </a:xfrm>
          <a:prstGeom prst="rect">
            <a:avLst/>
          </a:prstGeom>
          <a:noFill/>
        </p:spPr>
        <p:txBody>
          <a:bodyPr wrap="square" rtlCol="0">
            <a:spAutoFit/>
          </a:bodyPr>
          <a:lstStyle/>
          <a:p>
            <a:pPr algn="ctr"/>
            <a:r>
              <a:rPr lang="zh-CN" altLang="en-US" sz="1200" dirty="0" smtClean="0">
                <a:solidFill>
                  <a:schemeClr val="tx1">
                    <a:lumMod val="65000"/>
                    <a:lumOff val="35000"/>
                  </a:schemeClr>
                </a:solidFill>
                <a:latin typeface="+mn-ea"/>
              </a:rPr>
              <a:t>编辑</a:t>
            </a:r>
            <a:r>
              <a:rPr lang="zh-CN" altLang="en-US" sz="1200" dirty="0">
                <a:solidFill>
                  <a:schemeClr val="tx1">
                    <a:lumMod val="65000"/>
                    <a:lumOff val="35000"/>
                  </a:schemeClr>
                </a:solidFill>
                <a:latin typeface="+mn-ea"/>
              </a:rPr>
              <a:t>标题</a:t>
            </a:r>
          </a:p>
        </p:txBody>
      </p:sp>
      <p:grpSp>
        <p:nvGrpSpPr>
          <p:cNvPr id="64" name="组合 63"/>
          <p:cNvGrpSpPr/>
          <p:nvPr/>
        </p:nvGrpSpPr>
        <p:grpSpPr>
          <a:xfrm>
            <a:off x="1259632" y="1491630"/>
            <a:ext cx="1080000" cy="1080000"/>
            <a:chOff x="1259632" y="1635646"/>
            <a:chExt cx="1080000" cy="1080000"/>
          </a:xfrm>
        </p:grpSpPr>
        <p:sp>
          <p:nvSpPr>
            <p:cNvPr id="3" name="椭圆 2"/>
            <p:cNvSpPr/>
            <p:nvPr/>
          </p:nvSpPr>
          <p:spPr>
            <a:xfrm>
              <a:off x="1259632" y="1635646"/>
              <a:ext cx="1080000" cy="1080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latin typeface="+mn-ea"/>
              </a:endParaRPr>
            </a:p>
          </p:txBody>
        </p:sp>
        <p:grpSp>
          <p:nvGrpSpPr>
            <p:cNvPr id="13" name="组合 12"/>
            <p:cNvGrpSpPr>
              <a:grpSpLocks noChangeAspect="1"/>
            </p:cNvGrpSpPr>
            <p:nvPr/>
          </p:nvGrpSpPr>
          <p:grpSpPr>
            <a:xfrm>
              <a:off x="1594203" y="1972337"/>
              <a:ext cx="410858" cy="406619"/>
              <a:chOff x="6967126" y="4092464"/>
              <a:chExt cx="453105" cy="448433"/>
            </a:xfrm>
            <a:solidFill>
              <a:schemeClr val="accent1"/>
            </a:solidFill>
            <a:effectLst/>
          </p:grpSpPr>
          <p:sp>
            <p:nvSpPr>
              <p:cNvPr id="14" name="Freeform 136"/>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15"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grpSp>
      </p:grpSp>
      <p:grpSp>
        <p:nvGrpSpPr>
          <p:cNvPr id="65" name="组合 64"/>
          <p:cNvGrpSpPr/>
          <p:nvPr/>
        </p:nvGrpSpPr>
        <p:grpSpPr>
          <a:xfrm>
            <a:off x="3959932" y="1491630"/>
            <a:ext cx="1080000" cy="1080000"/>
            <a:chOff x="4010919" y="1635646"/>
            <a:chExt cx="1080000" cy="1080000"/>
          </a:xfrm>
        </p:grpSpPr>
        <p:sp>
          <p:nvSpPr>
            <p:cNvPr id="4" name="椭圆 3"/>
            <p:cNvSpPr/>
            <p:nvPr/>
          </p:nvSpPr>
          <p:spPr>
            <a:xfrm>
              <a:off x="4010919" y="1635646"/>
              <a:ext cx="1080000" cy="1080000"/>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latin typeface="+mn-ea"/>
              </a:endParaRPr>
            </a:p>
          </p:txBody>
        </p:sp>
        <p:grpSp>
          <p:nvGrpSpPr>
            <p:cNvPr id="16" name="组合 15"/>
            <p:cNvGrpSpPr/>
            <p:nvPr/>
          </p:nvGrpSpPr>
          <p:grpSpPr>
            <a:xfrm>
              <a:off x="4339015" y="1920698"/>
              <a:ext cx="423808" cy="509897"/>
              <a:chOff x="6447145" y="3737787"/>
              <a:chExt cx="348964" cy="419850"/>
            </a:xfrm>
            <a:solidFill>
              <a:schemeClr val="accent2"/>
            </a:solidFill>
          </p:grpSpPr>
          <p:sp>
            <p:nvSpPr>
              <p:cNvPr id="17" name="Freeform 32"/>
              <p:cNvSpPr>
                <a:spLocks/>
              </p:cNvSpPr>
              <p:nvPr/>
            </p:nvSpPr>
            <p:spPr bwMode="auto">
              <a:xfrm>
                <a:off x="6576901" y="3737787"/>
                <a:ext cx="88470" cy="419850"/>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18" name="Freeform 33"/>
              <p:cNvSpPr>
                <a:spLocks/>
              </p:cNvSpPr>
              <p:nvPr/>
            </p:nvSpPr>
            <p:spPr bwMode="auto">
              <a:xfrm>
                <a:off x="6447145" y="3993951"/>
                <a:ext cx="87487" cy="163686"/>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19" name="Freeform 34"/>
              <p:cNvSpPr>
                <a:spLocks/>
              </p:cNvSpPr>
              <p:nvPr/>
            </p:nvSpPr>
            <p:spPr bwMode="auto">
              <a:xfrm>
                <a:off x="6707639" y="3872805"/>
                <a:ext cx="88470" cy="284832"/>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grpSp>
      </p:grpSp>
      <p:grpSp>
        <p:nvGrpSpPr>
          <p:cNvPr id="66" name="组合 65"/>
          <p:cNvGrpSpPr/>
          <p:nvPr/>
        </p:nvGrpSpPr>
        <p:grpSpPr>
          <a:xfrm>
            <a:off x="6660232" y="1491630"/>
            <a:ext cx="1080000" cy="1080000"/>
            <a:chOff x="6660232" y="1635646"/>
            <a:chExt cx="1080000" cy="1080000"/>
          </a:xfrm>
        </p:grpSpPr>
        <p:sp>
          <p:nvSpPr>
            <p:cNvPr id="5" name="椭圆 4"/>
            <p:cNvSpPr/>
            <p:nvPr/>
          </p:nvSpPr>
          <p:spPr>
            <a:xfrm>
              <a:off x="6660232" y="1635646"/>
              <a:ext cx="1080000" cy="1080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latin typeface="+mn-ea"/>
              </a:endParaRPr>
            </a:p>
          </p:txBody>
        </p:sp>
        <p:sp>
          <p:nvSpPr>
            <p:cNvPr id="20" name="Freeform 98"/>
            <p:cNvSpPr>
              <a:spLocks noEditPoints="1"/>
            </p:cNvSpPr>
            <p:nvPr/>
          </p:nvSpPr>
          <p:spPr bwMode="auto">
            <a:xfrm>
              <a:off x="6994353" y="1965166"/>
              <a:ext cx="411758" cy="420961"/>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3"/>
            </a:solidFill>
            <a:ln>
              <a:solidFill>
                <a:schemeClr val="bg1"/>
              </a:solidFill>
            </a:ln>
          </p:spPr>
          <p:txBody>
            <a:bodyPr vert="horz" wrap="square" lIns="68580" tIns="34290" rIns="68580" bIns="34290" numCol="1" anchor="t" anchorCtr="0" compatLnSpc="1">
              <a:prstTxWarp prst="textNoShape">
                <a:avLst/>
              </a:prstTxWarp>
            </a:bodyPr>
            <a:lstStyle/>
            <a:p>
              <a:endParaRPr lang="en-US" sz="1013" dirty="0">
                <a:solidFill>
                  <a:schemeClr val="tx1">
                    <a:lumMod val="65000"/>
                    <a:lumOff val="35000"/>
                  </a:schemeClr>
                </a:solidFill>
                <a:latin typeface="+mn-ea"/>
              </a:endParaRPr>
            </a:p>
          </p:txBody>
        </p:sp>
      </p:grpSp>
      <p:grpSp>
        <p:nvGrpSpPr>
          <p:cNvPr id="21" name="组合 20"/>
          <p:cNvGrpSpPr/>
          <p:nvPr/>
        </p:nvGrpSpPr>
        <p:grpSpPr>
          <a:xfrm>
            <a:off x="6471615" y="3128967"/>
            <a:ext cx="1566017" cy="357553"/>
            <a:chOff x="5129990" y="4125154"/>
            <a:chExt cx="2088023" cy="476737"/>
          </a:xfrm>
          <a:solidFill>
            <a:schemeClr val="accent3"/>
          </a:solidFill>
        </p:grpSpPr>
        <p:cxnSp>
          <p:nvCxnSpPr>
            <p:cNvPr id="22" name="直接连接符 21"/>
            <p:cNvCxnSpPr/>
            <p:nvPr/>
          </p:nvCxnSpPr>
          <p:spPr>
            <a:xfrm>
              <a:off x="5503109" y="4371285"/>
              <a:ext cx="1327164" cy="2581"/>
            </a:xfrm>
            <a:prstGeom prst="line">
              <a:avLst/>
            </a:prstGeom>
            <a:grpFill/>
            <a:ln w="22225">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23" name="Group 21"/>
            <p:cNvGrpSpPr>
              <a:grpSpLocks noChangeAspect="1"/>
            </p:cNvGrpSpPr>
            <p:nvPr/>
          </p:nvGrpSpPr>
          <p:grpSpPr bwMode="auto">
            <a:xfrm>
              <a:off x="5129990" y="4125154"/>
              <a:ext cx="336993" cy="468705"/>
              <a:chOff x="2708" y="2559"/>
              <a:chExt cx="284" cy="395"/>
            </a:xfrm>
            <a:grpFill/>
          </p:grpSpPr>
          <p:sp>
            <p:nvSpPr>
              <p:cNvPr id="30" name="Freeform 22"/>
              <p:cNvSpPr>
                <a:spLocks/>
              </p:cNvSpPr>
              <p:nvPr/>
            </p:nvSpPr>
            <p:spPr bwMode="auto">
              <a:xfrm>
                <a:off x="2829" y="2559"/>
                <a:ext cx="163" cy="195"/>
              </a:xfrm>
              <a:custGeom>
                <a:avLst/>
                <a:gdLst>
                  <a:gd name="T0" fmla="*/ 28 w 67"/>
                  <a:gd name="T1" fmla="*/ 19 h 81"/>
                  <a:gd name="T2" fmla="*/ 28 w 67"/>
                  <a:gd name="T3" fmla="*/ 39 h 81"/>
                  <a:gd name="T4" fmla="*/ 41 w 67"/>
                  <a:gd name="T5" fmla="*/ 24 h 81"/>
                  <a:gd name="T6" fmla="*/ 48 w 67"/>
                  <a:gd name="T7" fmla="*/ 55 h 81"/>
                  <a:gd name="T8" fmla="*/ 67 w 67"/>
                  <a:gd name="T9" fmla="*/ 78 h 81"/>
                  <a:gd name="T10" fmla="*/ 23 w 67"/>
                  <a:gd name="T11" fmla="*/ 61 h 81"/>
                  <a:gd name="T12" fmla="*/ 13 w 67"/>
                  <a:gd name="T13" fmla="*/ 2 h 81"/>
                  <a:gd name="T14" fmla="*/ 28 w 67"/>
                  <a:gd name="T15" fmla="*/ 19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8" y="19"/>
                    </a:moveTo>
                    <a:cubicBezTo>
                      <a:pt x="25" y="28"/>
                      <a:pt x="28" y="39"/>
                      <a:pt x="28" y="39"/>
                    </a:cubicBezTo>
                    <a:cubicBezTo>
                      <a:pt x="27" y="32"/>
                      <a:pt x="30" y="19"/>
                      <a:pt x="41" y="24"/>
                    </a:cubicBezTo>
                    <a:cubicBezTo>
                      <a:pt x="51" y="28"/>
                      <a:pt x="47" y="36"/>
                      <a:pt x="48" y="55"/>
                    </a:cubicBezTo>
                    <a:cubicBezTo>
                      <a:pt x="50" y="74"/>
                      <a:pt x="67" y="78"/>
                      <a:pt x="67" y="78"/>
                    </a:cubicBezTo>
                    <a:cubicBezTo>
                      <a:pt x="67" y="78"/>
                      <a:pt x="48" y="81"/>
                      <a:pt x="23" y="61"/>
                    </a:cubicBezTo>
                    <a:cubicBezTo>
                      <a:pt x="0" y="41"/>
                      <a:pt x="0" y="3"/>
                      <a:pt x="13" y="2"/>
                    </a:cubicBezTo>
                    <a:cubicBezTo>
                      <a:pt x="26" y="0"/>
                      <a:pt x="31" y="10"/>
                      <a:pt x="28"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31" name="Freeform 23"/>
              <p:cNvSpPr>
                <a:spLocks/>
              </p:cNvSpPr>
              <p:nvPr/>
            </p:nvSpPr>
            <p:spPr bwMode="auto">
              <a:xfrm>
                <a:off x="2756" y="2660"/>
                <a:ext cx="161" cy="109"/>
              </a:xfrm>
              <a:custGeom>
                <a:avLst/>
                <a:gdLst>
                  <a:gd name="T0" fmla="*/ 42 w 66"/>
                  <a:gd name="T1" fmla="*/ 18 h 45"/>
                  <a:gd name="T2" fmla="*/ 66 w 66"/>
                  <a:gd name="T3" fmla="*/ 34 h 45"/>
                  <a:gd name="T4" fmla="*/ 14 w 66"/>
                  <a:gd name="T5" fmla="*/ 14 h 45"/>
                  <a:gd name="T6" fmla="*/ 0 w 66"/>
                  <a:gd name="T7" fmla="*/ 8 h 45"/>
                  <a:gd name="T8" fmla="*/ 42 w 66"/>
                  <a:gd name="T9" fmla="*/ 18 h 45"/>
                </a:gdLst>
                <a:ahLst/>
                <a:cxnLst>
                  <a:cxn ang="0">
                    <a:pos x="T0" y="T1"/>
                  </a:cxn>
                  <a:cxn ang="0">
                    <a:pos x="T2" y="T3"/>
                  </a:cxn>
                  <a:cxn ang="0">
                    <a:pos x="T4" y="T5"/>
                  </a:cxn>
                  <a:cxn ang="0">
                    <a:pos x="T6" y="T7"/>
                  </a:cxn>
                  <a:cxn ang="0">
                    <a:pos x="T8" y="T9"/>
                  </a:cxn>
                </a:cxnLst>
                <a:rect l="0" t="0" r="r" b="b"/>
                <a:pathLst>
                  <a:path w="66" h="45">
                    <a:moveTo>
                      <a:pt x="42" y="18"/>
                    </a:moveTo>
                    <a:cubicBezTo>
                      <a:pt x="50" y="32"/>
                      <a:pt x="66" y="34"/>
                      <a:pt x="66" y="34"/>
                    </a:cubicBezTo>
                    <a:cubicBezTo>
                      <a:pt x="24" y="45"/>
                      <a:pt x="17" y="21"/>
                      <a:pt x="14" y="14"/>
                    </a:cubicBezTo>
                    <a:cubicBezTo>
                      <a:pt x="11" y="7"/>
                      <a:pt x="0" y="8"/>
                      <a:pt x="0" y="8"/>
                    </a:cubicBezTo>
                    <a:cubicBezTo>
                      <a:pt x="7" y="0"/>
                      <a:pt x="34" y="4"/>
                      <a:pt x="4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32" name="Freeform 24"/>
              <p:cNvSpPr>
                <a:spLocks/>
              </p:cNvSpPr>
              <p:nvPr/>
            </p:nvSpPr>
            <p:spPr bwMode="auto">
              <a:xfrm>
                <a:off x="2708" y="2718"/>
                <a:ext cx="131" cy="77"/>
              </a:xfrm>
              <a:custGeom>
                <a:avLst/>
                <a:gdLst>
                  <a:gd name="T0" fmla="*/ 42 w 54"/>
                  <a:gd name="T1" fmla="*/ 12 h 32"/>
                  <a:gd name="T2" fmla="*/ 52 w 54"/>
                  <a:gd name="T3" fmla="*/ 15 h 32"/>
                  <a:gd name="T4" fmla="*/ 54 w 54"/>
                  <a:gd name="T5" fmla="*/ 16 h 32"/>
                  <a:gd name="T6" fmla="*/ 53 w 54"/>
                  <a:gd name="T7" fmla="*/ 16 h 32"/>
                  <a:gd name="T8" fmla="*/ 54 w 54"/>
                  <a:gd name="T9" fmla="*/ 17 h 32"/>
                  <a:gd name="T10" fmla="*/ 52 w 54"/>
                  <a:gd name="T11" fmla="*/ 17 h 32"/>
                  <a:gd name="T12" fmla="*/ 42 w 54"/>
                  <a:gd name="T13" fmla="*/ 20 h 32"/>
                  <a:gd name="T14" fmla="*/ 39 w 54"/>
                  <a:gd name="T15" fmla="*/ 23 h 32"/>
                  <a:gd name="T16" fmla="*/ 14 w 54"/>
                  <a:gd name="T17" fmla="*/ 24 h 32"/>
                  <a:gd name="T18" fmla="*/ 7 w 54"/>
                  <a:gd name="T19" fmla="*/ 18 h 32"/>
                  <a:gd name="T20" fmla="*/ 0 w 54"/>
                  <a:gd name="T21" fmla="*/ 16 h 32"/>
                  <a:gd name="T22" fmla="*/ 2 w 54"/>
                  <a:gd name="T23" fmla="*/ 16 h 32"/>
                  <a:gd name="T24" fmla="*/ 0 w 54"/>
                  <a:gd name="T25" fmla="*/ 16 h 32"/>
                  <a:gd name="T26" fmla="*/ 7 w 54"/>
                  <a:gd name="T27" fmla="*/ 14 h 32"/>
                  <a:gd name="T28" fmla="*/ 14 w 54"/>
                  <a:gd name="T29" fmla="*/ 8 h 32"/>
                  <a:gd name="T30" fmla="*/ 39 w 54"/>
                  <a:gd name="T31" fmla="*/ 10 h 32"/>
                  <a:gd name="T32" fmla="*/ 42 w 54"/>
                  <a:gd name="T33" fmla="*/ 1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32">
                    <a:moveTo>
                      <a:pt x="42" y="12"/>
                    </a:moveTo>
                    <a:cubicBezTo>
                      <a:pt x="46" y="13"/>
                      <a:pt x="49" y="14"/>
                      <a:pt x="52" y="15"/>
                    </a:cubicBezTo>
                    <a:cubicBezTo>
                      <a:pt x="53" y="16"/>
                      <a:pt x="54" y="16"/>
                      <a:pt x="54" y="16"/>
                    </a:cubicBezTo>
                    <a:cubicBezTo>
                      <a:pt x="54" y="16"/>
                      <a:pt x="54" y="16"/>
                      <a:pt x="53" y="16"/>
                    </a:cubicBezTo>
                    <a:cubicBezTo>
                      <a:pt x="54" y="16"/>
                      <a:pt x="54" y="17"/>
                      <a:pt x="54" y="17"/>
                    </a:cubicBezTo>
                    <a:cubicBezTo>
                      <a:pt x="54" y="17"/>
                      <a:pt x="53" y="17"/>
                      <a:pt x="52" y="17"/>
                    </a:cubicBezTo>
                    <a:cubicBezTo>
                      <a:pt x="49" y="19"/>
                      <a:pt x="46" y="20"/>
                      <a:pt x="42" y="20"/>
                    </a:cubicBezTo>
                    <a:cubicBezTo>
                      <a:pt x="41" y="21"/>
                      <a:pt x="40" y="22"/>
                      <a:pt x="39" y="23"/>
                    </a:cubicBezTo>
                    <a:cubicBezTo>
                      <a:pt x="32" y="28"/>
                      <a:pt x="22" y="32"/>
                      <a:pt x="14" y="24"/>
                    </a:cubicBezTo>
                    <a:cubicBezTo>
                      <a:pt x="11" y="21"/>
                      <a:pt x="9" y="19"/>
                      <a:pt x="7" y="18"/>
                    </a:cubicBezTo>
                    <a:cubicBezTo>
                      <a:pt x="3" y="17"/>
                      <a:pt x="0" y="16"/>
                      <a:pt x="0" y="16"/>
                    </a:cubicBezTo>
                    <a:cubicBezTo>
                      <a:pt x="0" y="16"/>
                      <a:pt x="1" y="17"/>
                      <a:pt x="2" y="16"/>
                    </a:cubicBezTo>
                    <a:cubicBezTo>
                      <a:pt x="1" y="16"/>
                      <a:pt x="0" y="16"/>
                      <a:pt x="0" y="16"/>
                    </a:cubicBezTo>
                    <a:cubicBezTo>
                      <a:pt x="0" y="16"/>
                      <a:pt x="3" y="15"/>
                      <a:pt x="7" y="14"/>
                    </a:cubicBezTo>
                    <a:cubicBezTo>
                      <a:pt x="9" y="13"/>
                      <a:pt x="11" y="11"/>
                      <a:pt x="14" y="8"/>
                    </a:cubicBezTo>
                    <a:cubicBezTo>
                      <a:pt x="22" y="0"/>
                      <a:pt x="32" y="5"/>
                      <a:pt x="39" y="10"/>
                    </a:cubicBezTo>
                    <a:cubicBezTo>
                      <a:pt x="40" y="11"/>
                      <a:pt x="41" y="11"/>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33" name="Freeform 25"/>
              <p:cNvSpPr>
                <a:spLocks/>
              </p:cNvSpPr>
              <p:nvPr/>
            </p:nvSpPr>
            <p:spPr bwMode="auto">
              <a:xfrm>
                <a:off x="2829" y="2759"/>
                <a:ext cx="163" cy="195"/>
              </a:xfrm>
              <a:custGeom>
                <a:avLst/>
                <a:gdLst>
                  <a:gd name="T0" fmla="*/ 23 w 67"/>
                  <a:gd name="T1" fmla="*/ 21 h 81"/>
                  <a:gd name="T2" fmla="*/ 67 w 67"/>
                  <a:gd name="T3" fmla="*/ 3 h 81"/>
                  <a:gd name="T4" fmla="*/ 48 w 67"/>
                  <a:gd name="T5" fmla="*/ 26 h 81"/>
                  <a:gd name="T6" fmla="*/ 41 w 67"/>
                  <a:gd name="T7" fmla="*/ 58 h 81"/>
                  <a:gd name="T8" fmla="*/ 28 w 67"/>
                  <a:gd name="T9" fmla="*/ 42 h 81"/>
                  <a:gd name="T10" fmla="*/ 28 w 67"/>
                  <a:gd name="T11" fmla="*/ 62 h 81"/>
                  <a:gd name="T12" fmla="*/ 13 w 67"/>
                  <a:gd name="T13" fmla="*/ 80 h 81"/>
                  <a:gd name="T14" fmla="*/ 23 w 67"/>
                  <a:gd name="T15" fmla="*/ 21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3" y="21"/>
                    </a:moveTo>
                    <a:cubicBezTo>
                      <a:pt x="48" y="0"/>
                      <a:pt x="67" y="3"/>
                      <a:pt x="67" y="3"/>
                    </a:cubicBezTo>
                    <a:cubicBezTo>
                      <a:pt x="67" y="3"/>
                      <a:pt x="50" y="7"/>
                      <a:pt x="48" y="26"/>
                    </a:cubicBezTo>
                    <a:cubicBezTo>
                      <a:pt x="47" y="46"/>
                      <a:pt x="51" y="53"/>
                      <a:pt x="41" y="58"/>
                    </a:cubicBezTo>
                    <a:cubicBezTo>
                      <a:pt x="30" y="62"/>
                      <a:pt x="27" y="49"/>
                      <a:pt x="28" y="42"/>
                    </a:cubicBezTo>
                    <a:cubicBezTo>
                      <a:pt x="28" y="42"/>
                      <a:pt x="25" y="53"/>
                      <a:pt x="28" y="62"/>
                    </a:cubicBezTo>
                    <a:cubicBezTo>
                      <a:pt x="31" y="71"/>
                      <a:pt x="26" y="81"/>
                      <a:pt x="13" y="80"/>
                    </a:cubicBezTo>
                    <a:cubicBezTo>
                      <a:pt x="0" y="78"/>
                      <a:pt x="0" y="40"/>
                      <a:pt x="23"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34" name="Freeform 26"/>
              <p:cNvSpPr>
                <a:spLocks/>
              </p:cNvSpPr>
              <p:nvPr/>
            </p:nvSpPr>
            <p:spPr bwMode="auto">
              <a:xfrm>
                <a:off x="2756" y="2745"/>
                <a:ext cx="161" cy="110"/>
              </a:xfrm>
              <a:custGeom>
                <a:avLst/>
                <a:gdLst>
                  <a:gd name="T0" fmla="*/ 66 w 66"/>
                  <a:gd name="T1" fmla="*/ 12 h 46"/>
                  <a:gd name="T2" fmla="*/ 42 w 66"/>
                  <a:gd name="T3" fmla="*/ 27 h 46"/>
                  <a:gd name="T4" fmla="*/ 0 w 66"/>
                  <a:gd name="T5" fmla="*/ 37 h 46"/>
                  <a:gd name="T6" fmla="*/ 14 w 66"/>
                  <a:gd name="T7" fmla="*/ 32 h 46"/>
                  <a:gd name="T8" fmla="*/ 66 w 66"/>
                  <a:gd name="T9" fmla="*/ 12 h 46"/>
                </a:gdLst>
                <a:ahLst/>
                <a:cxnLst>
                  <a:cxn ang="0">
                    <a:pos x="T0" y="T1"/>
                  </a:cxn>
                  <a:cxn ang="0">
                    <a:pos x="T2" y="T3"/>
                  </a:cxn>
                  <a:cxn ang="0">
                    <a:pos x="T4" y="T5"/>
                  </a:cxn>
                  <a:cxn ang="0">
                    <a:pos x="T6" y="T7"/>
                  </a:cxn>
                  <a:cxn ang="0">
                    <a:pos x="T8" y="T9"/>
                  </a:cxn>
                </a:cxnLst>
                <a:rect l="0" t="0" r="r" b="b"/>
                <a:pathLst>
                  <a:path w="66" h="46">
                    <a:moveTo>
                      <a:pt x="66" y="12"/>
                    </a:moveTo>
                    <a:cubicBezTo>
                      <a:pt x="66" y="12"/>
                      <a:pt x="50" y="13"/>
                      <a:pt x="42" y="27"/>
                    </a:cubicBezTo>
                    <a:cubicBezTo>
                      <a:pt x="34" y="42"/>
                      <a:pt x="7" y="46"/>
                      <a:pt x="0" y="37"/>
                    </a:cubicBezTo>
                    <a:cubicBezTo>
                      <a:pt x="0" y="37"/>
                      <a:pt x="11" y="39"/>
                      <a:pt x="14" y="32"/>
                    </a:cubicBezTo>
                    <a:cubicBezTo>
                      <a:pt x="17" y="25"/>
                      <a:pt x="24" y="0"/>
                      <a:pt x="6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grpSp>
        <p:grpSp>
          <p:nvGrpSpPr>
            <p:cNvPr id="24" name="Group 21"/>
            <p:cNvGrpSpPr>
              <a:grpSpLocks noChangeAspect="1"/>
            </p:cNvGrpSpPr>
            <p:nvPr/>
          </p:nvGrpSpPr>
          <p:grpSpPr bwMode="auto">
            <a:xfrm rot="10800000">
              <a:off x="6881020" y="4133186"/>
              <a:ext cx="336993" cy="468705"/>
              <a:chOff x="2708" y="2559"/>
              <a:chExt cx="284" cy="395"/>
            </a:xfrm>
            <a:grpFill/>
          </p:grpSpPr>
          <p:sp>
            <p:nvSpPr>
              <p:cNvPr id="25" name="Freeform 22"/>
              <p:cNvSpPr>
                <a:spLocks/>
              </p:cNvSpPr>
              <p:nvPr/>
            </p:nvSpPr>
            <p:spPr bwMode="auto">
              <a:xfrm>
                <a:off x="2829" y="2559"/>
                <a:ext cx="163" cy="195"/>
              </a:xfrm>
              <a:custGeom>
                <a:avLst/>
                <a:gdLst>
                  <a:gd name="T0" fmla="*/ 28 w 67"/>
                  <a:gd name="T1" fmla="*/ 19 h 81"/>
                  <a:gd name="T2" fmla="*/ 28 w 67"/>
                  <a:gd name="T3" fmla="*/ 39 h 81"/>
                  <a:gd name="T4" fmla="*/ 41 w 67"/>
                  <a:gd name="T5" fmla="*/ 24 h 81"/>
                  <a:gd name="T6" fmla="*/ 48 w 67"/>
                  <a:gd name="T7" fmla="*/ 55 h 81"/>
                  <a:gd name="T8" fmla="*/ 67 w 67"/>
                  <a:gd name="T9" fmla="*/ 78 h 81"/>
                  <a:gd name="T10" fmla="*/ 23 w 67"/>
                  <a:gd name="T11" fmla="*/ 61 h 81"/>
                  <a:gd name="T12" fmla="*/ 13 w 67"/>
                  <a:gd name="T13" fmla="*/ 2 h 81"/>
                  <a:gd name="T14" fmla="*/ 28 w 67"/>
                  <a:gd name="T15" fmla="*/ 19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8" y="19"/>
                    </a:moveTo>
                    <a:cubicBezTo>
                      <a:pt x="25" y="28"/>
                      <a:pt x="28" y="39"/>
                      <a:pt x="28" y="39"/>
                    </a:cubicBezTo>
                    <a:cubicBezTo>
                      <a:pt x="27" y="32"/>
                      <a:pt x="30" y="19"/>
                      <a:pt x="41" y="24"/>
                    </a:cubicBezTo>
                    <a:cubicBezTo>
                      <a:pt x="51" y="28"/>
                      <a:pt x="47" y="36"/>
                      <a:pt x="48" y="55"/>
                    </a:cubicBezTo>
                    <a:cubicBezTo>
                      <a:pt x="50" y="74"/>
                      <a:pt x="67" y="78"/>
                      <a:pt x="67" y="78"/>
                    </a:cubicBezTo>
                    <a:cubicBezTo>
                      <a:pt x="67" y="78"/>
                      <a:pt x="48" y="81"/>
                      <a:pt x="23" y="61"/>
                    </a:cubicBezTo>
                    <a:cubicBezTo>
                      <a:pt x="0" y="41"/>
                      <a:pt x="0" y="3"/>
                      <a:pt x="13" y="2"/>
                    </a:cubicBezTo>
                    <a:cubicBezTo>
                      <a:pt x="26" y="0"/>
                      <a:pt x="31" y="10"/>
                      <a:pt x="28"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26" name="Freeform 23"/>
              <p:cNvSpPr>
                <a:spLocks/>
              </p:cNvSpPr>
              <p:nvPr/>
            </p:nvSpPr>
            <p:spPr bwMode="auto">
              <a:xfrm>
                <a:off x="2756" y="2660"/>
                <a:ext cx="161" cy="109"/>
              </a:xfrm>
              <a:custGeom>
                <a:avLst/>
                <a:gdLst>
                  <a:gd name="T0" fmla="*/ 42 w 66"/>
                  <a:gd name="T1" fmla="*/ 18 h 45"/>
                  <a:gd name="T2" fmla="*/ 66 w 66"/>
                  <a:gd name="T3" fmla="*/ 34 h 45"/>
                  <a:gd name="T4" fmla="*/ 14 w 66"/>
                  <a:gd name="T5" fmla="*/ 14 h 45"/>
                  <a:gd name="T6" fmla="*/ 0 w 66"/>
                  <a:gd name="T7" fmla="*/ 8 h 45"/>
                  <a:gd name="T8" fmla="*/ 42 w 66"/>
                  <a:gd name="T9" fmla="*/ 18 h 45"/>
                </a:gdLst>
                <a:ahLst/>
                <a:cxnLst>
                  <a:cxn ang="0">
                    <a:pos x="T0" y="T1"/>
                  </a:cxn>
                  <a:cxn ang="0">
                    <a:pos x="T2" y="T3"/>
                  </a:cxn>
                  <a:cxn ang="0">
                    <a:pos x="T4" y="T5"/>
                  </a:cxn>
                  <a:cxn ang="0">
                    <a:pos x="T6" y="T7"/>
                  </a:cxn>
                  <a:cxn ang="0">
                    <a:pos x="T8" y="T9"/>
                  </a:cxn>
                </a:cxnLst>
                <a:rect l="0" t="0" r="r" b="b"/>
                <a:pathLst>
                  <a:path w="66" h="45">
                    <a:moveTo>
                      <a:pt x="42" y="18"/>
                    </a:moveTo>
                    <a:cubicBezTo>
                      <a:pt x="50" y="32"/>
                      <a:pt x="66" y="34"/>
                      <a:pt x="66" y="34"/>
                    </a:cubicBezTo>
                    <a:cubicBezTo>
                      <a:pt x="24" y="45"/>
                      <a:pt x="17" y="21"/>
                      <a:pt x="14" y="14"/>
                    </a:cubicBezTo>
                    <a:cubicBezTo>
                      <a:pt x="11" y="7"/>
                      <a:pt x="0" y="8"/>
                      <a:pt x="0" y="8"/>
                    </a:cubicBezTo>
                    <a:cubicBezTo>
                      <a:pt x="7" y="0"/>
                      <a:pt x="34" y="4"/>
                      <a:pt x="4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27" name="Freeform 24"/>
              <p:cNvSpPr>
                <a:spLocks/>
              </p:cNvSpPr>
              <p:nvPr/>
            </p:nvSpPr>
            <p:spPr bwMode="auto">
              <a:xfrm>
                <a:off x="2708" y="2718"/>
                <a:ext cx="131" cy="77"/>
              </a:xfrm>
              <a:custGeom>
                <a:avLst/>
                <a:gdLst>
                  <a:gd name="T0" fmla="*/ 42 w 54"/>
                  <a:gd name="T1" fmla="*/ 12 h 32"/>
                  <a:gd name="T2" fmla="*/ 52 w 54"/>
                  <a:gd name="T3" fmla="*/ 15 h 32"/>
                  <a:gd name="T4" fmla="*/ 54 w 54"/>
                  <a:gd name="T5" fmla="*/ 16 h 32"/>
                  <a:gd name="T6" fmla="*/ 53 w 54"/>
                  <a:gd name="T7" fmla="*/ 16 h 32"/>
                  <a:gd name="T8" fmla="*/ 54 w 54"/>
                  <a:gd name="T9" fmla="*/ 17 h 32"/>
                  <a:gd name="T10" fmla="*/ 52 w 54"/>
                  <a:gd name="T11" fmla="*/ 17 h 32"/>
                  <a:gd name="T12" fmla="*/ 42 w 54"/>
                  <a:gd name="T13" fmla="*/ 20 h 32"/>
                  <a:gd name="T14" fmla="*/ 39 w 54"/>
                  <a:gd name="T15" fmla="*/ 23 h 32"/>
                  <a:gd name="T16" fmla="*/ 14 w 54"/>
                  <a:gd name="T17" fmla="*/ 24 h 32"/>
                  <a:gd name="T18" fmla="*/ 7 w 54"/>
                  <a:gd name="T19" fmla="*/ 18 h 32"/>
                  <a:gd name="T20" fmla="*/ 0 w 54"/>
                  <a:gd name="T21" fmla="*/ 16 h 32"/>
                  <a:gd name="T22" fmla="*/ 2 w 54"/>
                  <a:gd name="T23" fmla="*/ 16 h 32"/>
                  <a:gd name="T24" fmla="*/ 0 w 54"/>
                  <a:gd name="T25" fmla="*/ 16 h 32"/>
                  <a:gd name="T26" fmla="*/ 7 w 54"/>
                  <a:gd name="T27" fmla="*/ 14 h 32"/>
                  <a:gd name="T28" fmla="*/ 14 w 54"/>
                  <a:gd name="T29" fmla="*/ 8 h 32"/>
                  <a:gd name="T30" fmla="*/ 39 w 54"/>
                  <a:gd name="T31" fmla="*/ 10 h 32"/>
                  <a:gd name="T32" fmla="*/ 42 w 54"/>
                  <a:gd name="T33" fmla="*/ 1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32">
                    <a:moveTo>
                      <a:pt x="42" y="12"/>
                    </a:moveTo>
                    <a:cubicBezTo>
                      <a:pt x="46" y="13"/>
                      <a:pt x="49" y="14"/>
                      <a:pt x="52" y="15"/>
                    </a:cubicBezTo>
                    <a:cubicBezTo>
                      <a:pt x="53" y="16"/>
                      <a:pt x="54" y="16"/>
                      <a:pt x="54" y="16"/>
                    </a:cubicBezTo>
                    <a:cubicBezTo>
                      <a:pt x="54" y="16"/>
                      <a:pt x="54" y="16"/>
                      <a:pt x="53" y="16"/>
                    </a:cubicBezTo>
                    <a:cubicBezTo>
                      <a:pt x="54" y="16"/>
                      <a:pt x="54" y="17"/>
                      <a:pt x="54" y="17"/>
                    </a:cubicBezTo>
                    <a:cubicBezTo>
                      <a:pt x="54" y="17"/>
                      <a:pt x="53" y="17"/>
                      <a:pt x="52" y="17"/>
                    </a:cubicBezTo>
                    <a:cubicBezTo>
                      <a:pt x="49" y="19"/>
                      <a:pt x="46" y="20"/>
                      <a:pt x="42" y="20"/>
                    </a:cubicBezTo>
                    <a:cubicBezTo>
                      <a:pt x="41" y="21"/>
                      <a:pt x="40" y="22"/>
                      <a:pt x="39" y="23"/>
                    </a:cubicBezTo>
                    <a:cubicBezTo>
                      <a:pt x="32" y="28"/>
                      <a:pt x="22" y="32"/>
                      <a:pt x="14" y="24"/>
                    </a:cubicBezTo>
                    <a:cubicBezTo>
                      <a:pt x="11" y="21"/>
                      <a:pt x="9" y="19"/>
                      <a:pt x="7" y="18"/>
                    </a:cubicBezTo>
                    <a:cubicBezTo>
                      <a:pt x="3" y="17"/>
                      <a:pt x="0" y="16"/>
                      <a:pt x="0" y="16"/>
                    </a:cubicBezTo>
                    <a:cubicBezTo>
                      <a:pt x="0" y="16"/>
                      <a:pt x="1" y="17"/>
                      <a:pt x="2" y="16"/>
                    </a:cubicBezTo>
                    <a:cubicBezTo>
                      <a:pt x="1" y="16"/>
                      <a:pt x="0" y="16"/>
                      <a:pt x="0" y="16"/>
                    </a:cubicBezTo>
                    <a:cubicBezTo>
                      <a:pt x="0" y="16"/>
                      <a:pt x="3" y="15"/>
                      <a:pt x="7" y="14"/>
                    </a:cubicBezTo>
                    <a:cubicBezTo>
                      <a:pt x="9" y="13"/>
                      <a:pt x="11" y="11"/>
                      <a:pt x="14" y="8"/>
                    </a:cubicBezTo>
                    <a:cubicBezTo>
                      <a:pt x="22" y="0"/>
                      <a:pt x="32" y="5"/>
                      <a:pt x="39" y="10"/>
                    </a:cubicBezTo>
                    <a:cubicBezTo>
                      <a:pt x="40" y="11"/>
                      <a:pt x="41" y="11"/>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28" name="Freeform 25"/>
              <p:cNvSpPr>
                <a:spLocks/>
              </p:cNvSpPr>
              <p:nvPr/>
            </p:nvSpPr>
            <p:spPr bwMode="auto">
              <a:xfrm>
                <a:off x="2829" y="2759"/>
                <a:ext cx="163" cy="195"/>
              </a:xfrm>
              <a:custGeom>
                <a:avLst/>
                <a:gdLst>
                  <a:gd name="T0" fmla="*/ 23 w 67"/>
                  <a:gd name="T1" fmla="*/ 21 h 81"/>
                  <a:gd name="T2" fmla="*/ 67 w 67"/>
                  <a:gd name="T3" fmla="*/ 3 h 81"/>
                  <a:gd name="T4" fmla="*/ 48 w 67"/>
                  <a:gd name="T5" fmla="*/ 26 h 81"/>
                  <a:gd name="T6" fmla="*/ 41 w 67"/>
                  <a:gd name="T7" fmla="*/ 58 h 81"/>
                  <a:gd name="T8" fmla="*/ 28 w 67"/>
                  <a:gd name="T9" fmla="*/ 42 h 81"/>
                  <a:gd name="T10" fmla="*/ 28 w 67"/>
                  <a:gd name="T11" fmla="*/ 62 h 81"/>
                  <a:gd name="T12" fmla="*/ 13 w 67"/>
                  <a:gd name="T13" fmla="*/ 80 h 81"/>
                  <a:gd name="T14" fmla="*/ 23 w 67"/>
                  <a:gd name="T15" fmla="*/ 21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3" y="21"/>
                    </a:moveTo>
                    <a:cubicBezTo>
                      <a:pt x="48" y="0"/>
                      <a:pt x="67" y="3"/>
                      <a:pt x="67" y="3"/>
                    </a:cubicBezTo>
                    <a:cubicBezTo>
                      <a:pt x="67" y="3"/>
                      <a:pt x="50" y="7"/>
                      <a:pt x="48" y="26"/>
                    </a:cubicBezTo>
                    <a:cubicBezTo>
                      <a:pt x="47" y="46"/>
                      <a:pt x="51" y="53"/>
                      <a:pt x="41" y="58"/>
                    </a:cubicBezTo>
                    <a:cubicBezTo>
                      <a:pt x="30" y="62"/>
                      <a:pt x="27" y="49"/>
                      <a:pt x="28" y="42"/>
                    </a:cubicBezTo>
                    <a:cubicBezTo>
                      <a:pt x="28" y="42"/>
                      <a:pt x="25" y="53"/>
                      <a:pt x="28" y="62"/>
                    </a:cubicBezTo>
                    <a:cubicBezTo>
                      <a:pt x="31" y="71"/>
                      <a:pt x="26" y="81"/>
                      <a:pt x="13" y="80"/>
                    </a:cubicBezTo>
                    <a:cubicBezTo>
                      <a:pt x="0" y="78"/>
                      <a:pt x="0" y="40"/>
                      <a:pt x="23"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29" name="Freeform 26"/>
              <p:cNvSpPr>
                <a:spLocks/>
              </p:cNvSpPr>
              <p:nvPr/>
            </p:nvSpPr>
            <p:spPr bwMode="auto">
              <a:xfrm>
                <a:off x="2756" y="2745"/>
                <a:ext cx="161" cy="110"/>
              </a:xfrm>
              <a:custGeom>
                <a:avLst/>
                <a:gdLst>
                  <a:gd name="T0" fmla="*/ 66 w 66"/>
                  <a:gd name="T1" fmla="*/ 12 h 46"/>
                  <a:gd name="T2" fmla="*/ 42 w 66"/>
                  <a:gd name="T3" fmla="*/ 27 h 46"/>
                  <a:gd name="T4" fmla="*/ 0 w 66"/>
                  <a:gd name="T5" fmla="*/ 37 h 46"/>
                  <a:gd name="T6" fmla="*/ 14 w 66"/>
                  <a:gd name="T7" fmla="*/ 32 h 46"/>
                  <a:gd name="T8" fmla="*/ 66 w 66"/>
                  <a:gd name="T9" fmla="*/ 12 h 46"/>
                </a:gdLst>
                <a:ahLst/>
                <a:cxnLst>
                  <a:cxn ang="0">
                    <a:pos x="T0" y="T1"/>
                  </a:cxn>
                  <a:cxn ang="0">
                    <a:pos x="T2" y="T3"/>
                  </a:cxn>
                  <a:cxn ang="0">
                    <a:pos x="T4" y="T5"/>
                  </a:cxn>
                  <a:cxn ang="0">
                    <a:pos x="T6" y="T7"/>
                  </a:cxn>
                  <a:cxn ang="0">
                    <a:pos x="T8" y="T9"/>
                  </a:cxn>
                </a:cxnLst>
                <a:rect l="0" t="0" r="r" b="b"/>
                <a:pathLst>
                  <a:path w="66" h="46">
                    <a:moveTo>
                      <a:pt x="66" y="12"/>
                    </a:moveTo>
                    <a:cubicBezTo>
                      <a:pt x="66" y="12"/>
                      <a:pt x="50" y="13"/>
                      <a:pt x="42" y="27"/>
                    </a:cubicBezTo>
                    <a:cubicBezTo>
                      <a:pt x="34" y="42"/>
                      <a:pt x="7" y="46"/>
                      <a:pt x="0" y="37"/>
                    </a:cubicBezTo>
                    <a:cubicBezTo>
                      <a:pt x="0" y="37"/>
                      <a:pt x="11" y="39"/>
                      <a:pt x="14" y="32"/>
                    </a:cubicBezTo>
                    <a:cubicBezTo>
                      <a:pt x="17" y="25"/>
                      <a:pt x="24" y="0"/>
                      <a:pt x="6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grpSp>
      </p:grpSp>
      <p:grpSp>
        <p:nvGrpSpPr>
          <p:cNvPr id="2" name="组合 1"/>
          <p:cNvGrpSpPr/>
          <p:nvPr/>
        </p:nvGrpSpPr>
        <p:grpSpPr>
          <a:xfrm>
            <a:off x="3745378" y="3128967"/>
            <a:ext cx="1566017" cy="357553"/>
            <a:chOff x="3723925" y="3094821"/>
            <a:chExt cx="1566017" cy="357553"/>
          </a:xfrm>
        </p:grpSpPr>
        <p:grpSp>
          <p:nvGrpSpPr>
            <p:cNvPr id="35" name="组合 34"/>
            <p:cNvGrpSpPr/>
            <p:nvPr/>
          </p:nvGrpSpPr>
          <p:grpSpPr>
            <a:xfrm>
              <a:off x="3723925" y="3094821"/>
              <a:ext cx="1566017" cy="357553"/>
              <a:chOff x="5129990" y="4125154"/>
              <a:chExt cx="2088023" cy="476737"/>
            </a:xfrm>
            <a:solidFill>
              <a:schemeClr val="accent2"/>
            </a:solidFill>
          </p:grpSpPr>
          <p:grpSp>
            <p:nvGrpSpPr>
              <p:cNvPr id="36" name="Group 21"/>
              <p:cNvGrpSpPr>
                <a:grpSpLocks noChangeAspect="1"/>
              </p:cNvGrpSpPr>
              <p:nvPr/>
            </p:nvGrpSpPr>
            <p:grpSpPr bwMode="auto">
              <a:xfrm>
                <a:off x="5129990" y="4125154"/>
                <a:ext cx="336993" cy="468705"/>
                <a:chOff x="2708" y="2559"/>
                <a:chExt cx="284" cy="395"/>
              </a:xfrm>
              <a:grpFill/>
            </p:grpSpPr>
            <p:sp>
              <p:nvSpPr>
                <p:cNvPr id="43" name="Freeform 22"/>
                <p:cNvSpPr>
                  <a:spLocks/>
                </p:cNvSpPr>
                <p:nvPr/>
              </p:nvSpPr>
              <p:spPr bwMode="auto">
                <a:xfrm>
                  <a:off x="2829" y="2559"/>
                  <a:ext cx="163" cy="195"/>
                </a:xfrm>
                <a:custGeom>
                  <a:avLst/>
                  <a:gdLst>
                    <a:gd name="T0" fmla="*/ 28 w 67"/>
                    <a:gd name="T1" fmla="*/ 19 h 81"/>
                    <a:gd name="T2" fmla="*/ 28 w 67"/>
                    <a:gd name="T3" fmla="*/ 39 h 81"/>
                    <a:gd name="T4" fmla="*/ 41 w 67"/>
                    <a:gd name="T5" fmla="*/ 24 h 81"/>
                    <a:gd name="T6" fmla="*/ 48 w 67"/>
                    <a:gd name="T7" fmla="*/ 55 h 81"/>
                    <a:gd name="T8" fmla="*/ 67 w 67"/>
                    <a:gd name="T9" fmla="*/ 78 h 81"/>
                    <a:gd name="T10" fmla="*/ 23 w 67"/>
                    <a:gd name="T11" fmla="*/ 61 h 81"/>
                    <a:gd name="T12" fmla="*/ 13 w 67"/>
                    <a:gd name="T13" fmla="*/ 2 h 81"/>
                    <a:gd name="T14" fmla="*/ 28 w 67"/>
                    <a:gd name="T15" fmla="*/ 19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8" y="19"/>
                      </a:moveTo>
                      <a:cubicBezTo>
                        <a:pt x="25" y="28"/>
                        <a:pt x="28" y="39"/>
                        <a:pt x="28" y="39"/>
                      </a:cubicBezTo>
                      <a:cubicBezTo>
                        <a:pt x="27" y="32"/>
                        <a:pt x="30" y="19"/>
                        <a:pt x="41" y="24"/>
                      </a:cubicBezTo>
                      <a:cubicBezTo>
                        <a:pt x="51" y="28"/>
                        <a:pt x="47" y="36"/>
                        <a:pt x="48" y="55"/>
                      </a:cubicBezTo>
                      <a:cubicBezTo>
                        <a:pt x="50" y="74"/>
                        <a:pt x="67" y="78"/>
                        <a:pt x="67" y="78"/>
                      </a:cubicBezTo>
                      <a:cubicBezTo>
                        <a:pt x="67" y="78"/>
                        <a:pt x="48" y="81"/>
                        <a:pt x="23" y="61"/>
                      </a:cubicBezTo>
                      <a:cubicBezTo>
                        <a:pt x="0" y="41"/>
                        <a:pt x="0" y="3"/>
                        <a:pt x="13" y="2"/>
                      </a:cubicBezTo>
                      <a:cubicBezTo>
                        <a:pt x="26" y="0"/>
                        <a:pt x="31" y="10"/>
                        <a:pt x="28"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44" name="Freeform 23"/>
                <p:cNvSpPr>
                  <a:spLocks/>
                </p:cNvSpPr>
                <p:nvPr/>
              </p:nvSpPr>
              <p:spPr bwMode="auto">
                <a:xfrm>
                  <a:off x="2756" y="2660"/>
                  <a:ext cx="161" cy="109"/>
                </a:xfrm>
                <a:custGeom>
                  <a:avLst/>
                  <a:gdLst>
                    <a:gd name="T0" fmla="*/ 42 w 66"/>
                    <a:gd name="T1" fmla="*/ 18 h 45"/>
                    <a:gd name="T2" fmla="*/ 66 w 66"/>
                    <a:gd name="T3" fmla="*/ 34 h 45"/>
                    <a:gd name="T4" fmla="*/ 14 w 66"/>
                    <a:gd name="T5" fmla="*/ 14 h 45"/>
                    <a:gd name="T6" fmla="*/ 0 w 66"/>
                    <a:gd name="T7" fmla="*/ 8 h 45"/>
                    <a:gd name="T8" fmla="*/ 42 w 66"/>
                    <a:gd name="T9" fmla="*/ 18 h 45"/>
                  </a:gdLst>
                  <a:ahLst/>
                  <a:cxnLst>
                    <a:cxn ang="0">
                      <a:pos x="T0" y="T1"/>
                    </a:cxn>
                    <a:cxn ang="0">
                      <a:pos x="T2" y="T3"/>
                    </a:cxn>
                    <a:cxn ang="0">
                      <a:pos x="T4" y="T5"/>
                    </a:cxn>
                    <a:cxn ang="0">
                      <a:pos x="T6" y="T7"/>
                    </a:cxn>
                    <a:cxn ang="0">
                      <a:pos x="T8" y="T9"/>
                    </a:cxn>
                  </a:cxnLst>
                  <a:rect l="0" t="0" r="r" b="b"/>
                  <a:pathLst>
                    <a:path w="66" h="45">
                      <a:moveTo>
                        <a:pt x="42" y="18"/>
                      </a:moveTo>
                      <a:cubicBezTo>
                        <a:pt x="50" y="32"/>
                        <a:pt x="66" y="34"/>
                        <a:pt x="66" y="34"/>
                      </a:cubicBezTo>
                      <a:cubicBezTo>
                        <a:pt x="24" y="45"/>
                        <a:pt x="17" y="21"/>
                        <a:pt x="14" y="14"/>
                      </a:cubicBezTo>
                      <a:cubicBezTo>
                        <a:pt x="11" y="7"/>
                        <a:pt x="0" y="8"/>
                        <a:pt x="0" y="8"/>
                      </a:cubicBezTo>
                      <a:cubicBezTo>
                        <a:pt x="7" y="0"/>
                        <a:pt x="34" y="4"/>
                        <a:pt x="4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45" name="Freeform 24"/>
                <p:cNvSpPr>
                  <a:spLocks/>
                </p:cNvSpPr>
                <p:nvPr/>
              </p:nvSpPr>
              <p:spPr bwMode="auto">
                <a:xfrm>
                  <a:off x="2708" y="2718"/>
                  <a:ext cx="131" cy="77"/>
                </a:xfrm>
                <a:custGeom>
                  <a:avLst/>
                  <a:gdLst>
                    <a:gd name="T0" fmla="*/ 42 w 54"/>
                    <a:gd name="T1" fmla="*/ 12 h 32"/>
                    <a:gd name="T2" fmla="*/ 52 w 54"/>
                    <a:gd name="T3" fmla="*/ 15 h 32"/>
                    <a:gd name="T4" fmla="*/ 54 w 54"/>
                    <a:gd name="T5" fmla="*/ 16 h 32"/>
                    <a:gd name="T6" fmla="*/ 53 w 54"/>
                    <a:gd name="T7" fmla="*/ 16 h 32"/>
                    <a:gd name="T8" fmla="*/ 54 w 54"/>
                    <a:gd name="T9" fmla="*/ 17 h 32"/>
                    <a:gd name="T10" fmla="*/ 52 w 54"/>
                    <a:gd name="T11" fmla="*/ 17 h 32"/>
                    <a:gd name="T12" fmla="*/ 42 w 54"/>
                    <a:gd name="T13" fmla="*/ 20 h 32"/>
                    <a:gd name="T14" fmla="*/ 39 w 54"/>
                    <a:gd name="T15" fmla="*/ 23 h 32"/>
                    <a:gd name="T16" fmla="*/ 14 w 54"/>
                    <a:gd name="T17" fmla="*/ 24 h 32"/>
                    <a:gd name="T18" fmla="*/ 7 w 54"/>
                    <a:gd name="T19" fmla="*/ 18 h 32"/>
                    <a:gd name="T20" fmla="*/ 0 w 54"/>
                    <a:gd name="T21" fmla="*/ 16 h 32"/>
                    <a:gd name="T22" fmla="*/ 2 w 54"/>
                    <a:gd name="T23" fmla="*/ 16 h 32"/>
                    <a:gd name="T24" fmla="*/ 0 w 54"/>
                    <a:gd name="T25" fmla="*/ 16 h 32"/>
                    <a:gd name="T26" fmla="*/ 7 w 54"/>
                    <a:gd name="T27" fmla="*/ 14 h 32"/>
                    <a:gd name="T28" fmla="*/ 14 w 54"/>
                    <a:gd name="T29" fmla="*/ 8 h 32"/>
                    <a:gd name="T30" fmla="*/ 39 w 54"/>
                    <a:gd name="T31" fmla="*/ 10 h 32"/>
                    <a:gd name="T32" fmla="*/ 42 w 54"/>
                    <a:gd name="T33" fmla="*/ 1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32">
                      <a:moveTo>
                        <a:pt x="42" y="12"/>
                      </a:moveTo>
                      <a:cubicBezTo>
                        <a:pt x="46" y="13"/>
                        <a:pt x="49" y="14"/>
                        <a:pt x="52" y="15"/>
                      </a:cubicBezTo>
                      <a:cubicBezTo>
                        <a:pt x="53" y="16"/>
                        <a:pt x="54" y="16"/>
                        <a:pt x="54" y="16"/>
                      </a:cubicBezTo>
                      <a:cubicBezTo>
                        <a:pt x="54" y="16"/>
                        <a:pt x="54" y="16"/>
                        <a:pt x="53" y="16"/>
                      </a:cubicBezTo>
                      <a:cubicBezTo>
                        <a:pt x="54" y="16"/>
                        <a:pt x="54" y="17"/>
                        <a:pt x="54" y="17"/>
                      </a:cubicBezTo>
                      <a:cubicBezTo>
                        <a:pt x="54" y="17"/>
                        <a:pt x="53" y="17"/>
                        <a:pt x="52" y="17"/>
                      </a:cubicBezTo>
                      <a:cubicBezTo>
                        <a:pt x="49" y="19"/>
                        <a:pt x="46" y="20"/>
                        <a:pt x="42" y="20"/>
                      </a:cubicBezTo>
                      <a:cubicBezTo>
                        <a:pt x="41" y="21"/>
                        <a:pt x="40" y="22"/>
                        <a:pt x="39" y="23"/>
                      </a:cubicBezTo>
                      <a:cubicBezTo>
                        <a:pt x="32" y="28"/>
                        <a:pt x="22" y="32"/>
                        <a:pt x="14" y="24"/>
                      </a:cubicBezTo>
                      <a:cubicBezTo>
                        <a:pt x="11" y="21"/>
                        <a:pt x="9" y="19"/>
                        <a:pt x="7" y="18"/>
                      </a:cubicBezTo>
                      <a:cubicBezTo>
                        <a:pt x="3" y="17"/>
                        <a:pt x="0" y="16"/>
                        <a:pt x="0" y="16"/>
                      </a:cubicBezTo>
                      <a:cubicBezTo>
                        <a:pt x="0" y="16"/>
                        <a:pt x="1" y="17"/>
                        <a:pt x="2" y="16"/>
                      </a:cubicBezTo>
                      <a:cubicBezTo>
                        <a:pt x="1" y="16"/>
                        <a:pt x="0" y="16"/>
                        <a:pt x="0" y="16"/>
                      </a:cubicBezTo>
                      <a:cubicBezTo>
                        <a:pt x="0" y="16"/>
                        <a:pt x="3" y="15"/>
                        <a:pt x="7" y="14"/>
                      </a:cubicBezTo>
                      <a:cubicBezTo>
                        <a:pt x="9" y="13"/>
                        <a:pt x="11" y="11"/>
                        <a:pt x="14" y="8"/>
                      </a:cubicBezTo>
                      <a:cubicBezTo>
                        <a:pt x="22" y="0"/>
                        <a:pt x="32" y="5"/>
                        <a:pt x="39" y="10"/>
                      </a:cubicBezTo>
                      <a:cubicBezTo>
                        <a:pt x="40" y="11"/>
                        <a:pt x="41" y="11"/>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46" name="Freeform 25"/>
                <p:cNvSpPr>
                  <a:spLocks/>
                </p:cNvSpPr>
                <p:nvPr/>
              </p:nvSpPr>
              <p:spPr bwMode="auto">
                <a:xfrm>
                  <a:off x="2829" y="2759"/>
                  <a:ext cx="163" cy="195"/>
                </a:xfrm>
                <a:custGeom>
                  <a:avLst/>
                  <a:gdLst>
                    <a:gd name="T0" fmla="*/ 23 w 67"/>
                    <a:gd name="T1" fmla="*/ 21 h 81"/>
                    <a:gd name="T2" fmla="*/ 67 w 67"/>
                    <a:gd name="T3" fmla="*/ 3 h 81"/>
                    <a:gd name="T4" fmla="*/ 48 w 67"/>
                    <a:gd name="T5" fmla="*/ 26 h 81"/>
                    <a:gd name="T6" fmla="*/ 41 w 67"/>
                    <a:gd name="T7" fmla="*/ 58 h 81"/>
                    <a:gd name="T8" fmla="*/ 28 w 67"/>
                    <a:gd name="T9" fmla="*/ 42 h 81"/>
                    <a:gd name="T10" fmla="*/ 28 w 67"/>
                    <a:gd name="T11" fmla="*/ 62 h 81"/>
                    <a:gd name="T12" fmla="*/ 13 w 67"/>
                    <a:gd name="T13" fmla="*/ 80 h 81"/>
                    <a:gd name="T14" fmla="*/ 23 w 67"/>
                    <a:gd name="T15" fmla="*/ 21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3" y="21"/>
                      </a:moveTo>
                      <a:cubicBezTo>
                        <a:pt x="48" y="0"/>
                        <a:pt x="67" y="3"/>
                        <a:pt x="67" y="3"/>
                      </a:cubicBezTo>
                      <a:cubicBezTo>
                        <a:pt x="67" y="3"/>
                        <a:pt x="50" y="7"/>
                        <a:pt x="48" y="26"/>
                      </a:cubicBezTo>
                      <a:cubicBezTo>
                        <a:pt x="47" y="46"/>
                        <a:pt x="51" y="53"/>
                        <a:pt x="41" y="58"/>
                      </a:cubicBezTo>
                      <a:cubicBezTo>
                        <a:pt x="30" y="62"/>
                        <a:pt x="27" y="49"/>
                        <a:pt x="28" y="42"/>
                      </a:cubicBezTo>
                      <a:cubicBezTo>
                        <a:pt x="28" y="42"/>
                        <a:pt x="25" y="53"/>
                        <a:pt x="28" y="62"/>
                      </a:cubicBezTo>
                      <a:cubicBezTo>
                        <a:pt x="31" y="71"/>
                        <a:pt x="26" y="81"/>
                        <a:pt x="13" y="80"/>
                      </a:cubicBezTo>
                      <a:cubicBezTo>
                        <a:pt x="0" y="78"/>
                        <a:pt x="0" y="40"/>
                        <a:pt x="23"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47" name="Freeform 26"/>
                <p:cNvSpPr>
                  <a:spLocks/>
                </p:cNvSpPr>
                <p:nvPr/>
              </p:nvSpPr>
              <p:spPr bwMode="auto">
                <a:xfrm>
                  <a:off x="2756" y="2745"/>
                  <a:ext cx="161" cy="110"/>
                </a:xfrm>
                <a:custGeom>
                  <a:avLst/>
                  <a:gdLst>
                    <a:gd name="T0" fmla="*/ 66 w 66"/>
                    <a:gd name="T1" fmla="*/ 12 h 46"/>
                    <a:gd name="T2" fmla="*/ 42 w 66"/>
                    <a:gd name="T3" fmla="*/ 27 h 46"/>
                    <a:gd name="T4" fmla="*/ 0 w 66"/>
                    <a:gd name="T5" fmla="*/ 37 h 46"/>
                    <a:gd name="T6" fmla="*/ 14 w 66"/>
                    <a:gd name="T7" fmla="*/ 32 h 46"/>
                    <a:gd name="T8" fmla="*/ 66 w 66"/>
                    <a:gd name="T9" fmla="*/ 12 h 46"/>
                  </a:gdLst>
                  <a:ahLst/>
                  <a:cxnLst>
                    <a:cxn ang="0">
                      <a:pos x="T0" y="T1"/>
                    </a:cxn>
                    <a:cxn ang="0">
                      <a:pos x="T2" y="T3"/>
                    </a:cxn>
                    <a:cxn ang="0">
                      <a:pos x="T4" y="T5"/>
                    </a:cxn>
                    <a:cxn ang="0">
                      <a:pos x="T6" y="T7"/>
                    </a:cxn>
                    <a:cxn ang="0">
                      <a:pos x="T8" y="T9"/>
                    </a:cxn>
                  </a:cxnLst>
                  <a:rect l="0" t="0" r="r" b="b"/>
                  <a:pathLst>
                    <a:path w="66" h="46">
                      <a:moveTo>
                        <a:pt x="66" y="12"/>
                      </a:moveTo>
                      <a:cubicBezTo>
                        <a:pt x="66" y="12"/>
                        <a:pt x="50" y="13"/>
                        <a:pt x="42" y="27"/>
                      </a:cubicBezTo>
                      <a:cubicBezTo>
                        <a:pt x="34" y="42"/>
                        <a:pt x="7" y="46"/>
                        <a:pt x="0" y="37"/>
                      </a:cubicBezTo>
                      <a:cubicBezTo>
                        <a:pt x="0" y="37"/>
                        <a:pt x="11" y="39"/>
                        <a:pt x="14" y="32"/>
                      </a:cubicBezTo>
                      <a:cubicBezTo>
                        <a:pt x="17" y="25"/>
                        <a:pt x="24" y="0"/>
                        <a:pt x="6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grpSp>
          <p:grpSp>
            <p:nvGrpSpPr>
              <p:cNvPr id="37" name="Group 21"/>
              <p:cNvGrpSpPr>
                <a:grpSpLocks noChangeAspect="1"/>
              </p:cNvGrpSpPr>
              <p:nvPr/>
            </p:nvGrpSpPr>
            <p:grpSpPr bwMode="auto">
              <a:xfrm rot="10800000">
                <a:off x="6881020" y="4133186"/>
                <a:ext cx="336993" cy="468705"/>
                <a:chOff x="2708" y="2559"/>
                <a:chExt cx="284" cy="395"/>
              </a:xfrm>
              <a:grpFill/>
            </p:grpSpPr>
            <p:sp>
              <p:nvSpPr>
                <p:cNvPr id="38" name="Freeform 22"/>
                <p:cNvSpPr>
                  <a:spLocks/>
                </p:cNvSpPr>
                <p:nvPr/>
              </p:nvSpPr>
              <p:spPr bwMode="auto">
                <a:xfrm>
                  <a:off x="2829" y="2559"/>
                  <a:ext cx="163" cy="195"/>
                </a:xfrm>
                <a:custGeom>
                  <a:avLst/>
                  <a:gdLst>
                    <a:gd name="T0" fmla="*/ 28 w 67"/>
                    <a:gd name="T1" fmla="*/ 19 h 81"/>
                    <a:gd name="T2" fmla="*/ 28 w 67"/>
                    <a:gd name="T3" fmla="*/ 39 h 81"/>
                    <a:gd name="T4" fmla="*/ 41 w 67"/>
                    <a:gd name="T5" fmla="*/ 24 h 81"/>
                    <a:gd name="T6" fmla="*/ 48 w 67"/>
                    <a:gd name="T7" fmla="*/ 55 h 81"/>
                    <a:gd name="T8" fmla="*/ 67 w 67"/>
                    <a:gd name="T9" fmla="*/ 78 h 81"/>
                    <a:gd name="T10" fmla="*/ 23 w 67"/>
                    <a:gd name="T11" fmla="*/ 61 h 81"/>
                    <a:gd name="T12" fmla="*/ 13 w 67"/>
                    <a:gd name="T13" fmla="*/ 2 h 81"/>
                    <a:gd name="T14" fmla="*/ 28 w 67"/>
                    <a:gd name="T15" fmla="*/ 19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8" y="19"/>
                      </a:moveTo>
                      <a:cubicBezTo>
                        <a:pt x="25" y="28"/>
                        <a:pt x="28" y="39"/>
                        <a:pt x="28" y="39"/>
                      </a:cubicBezTo>
                      <a:cubicBezTo>
                        <a:pt x="27" y="32"/>
                        <a:pt x="30" y="19"/>
                        <a:pt x="41" y="24"/>
                      </a:cubicBezTo>
                      <a:cubicBezTo>
                        <a:pt x="51" y="28"/>
                        <a:pt x="47" y="36"/>
                        <a:pt x="48" y="55"/>
                      </a:cubicBezTo>
                      <a:cubicBezTo>
                        <a:pt x="50" y="74"/>
                        <a:pt x="67" y="78"/>
                        <a:pt x="67" y="78"/>
                      </a:cubicBezTo>
                      <a:cubicBezTo>
                        <a:pt x="67" y="78"/>
                        <a:pt x="48" y="81"/>
                        <a:pt x="23" y="61"/>
                      </a:cubicBezTo>
                      <a:cubicBezTo>
                        <a:pt x="0" y="41"/>
                        <a:pt x="0" y="3"/>
                        <a:pt x="13" y="2"/>
                      </a:cubicBezTo>
                      <a:cubicBezTo>
                        <a:pt x="26" y="0"/>
                        <a:pt x="31" y="10"/>
                        <a:pt x="28"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39" name="Freeform 23"/>
                <p:cNvSpPr>
                  <a:spLocks/>
                </p:cNvSpPr>
                <p:nvPr/>
              </p:nvSpPr>
              <p:spPr bwMode="auto">
                <a:xfrm>
                  <a:off x="2756" y="2660"/>
                  <a:ext cx="161" cy="109"/>
                </a:xfrm>
                <a:custGeom>
                  <a:avLst/>
                  <a:gdLst>
                    <a:gd name="T0" fmla="*/ 42 w 66"/>
                    <a:gd name="T1" fmla="*/ 18 h 45"/>
                    <a:gd name="T2" fmla="*/ 66 w 66"/>
                    <a:gd name="T3" fmla="*/ 34 h 45"/>
                    <a:gd name="T4" fmla="*/ 14 w 66"/>
                    <a:gd name="T5" fmla="*/ 14 h 45"/>
                    <a:gd name="T6" fmla="*/ 0 w 66"/>
                    <a:gd name="T7" fmla="*/ 8 h 45"/>
                    <a:gd name="T8" fmla="*/ 42 w 66"/>
                    <a:gd name="T9" fmla="*/ 18 h 45"/>
                  </a:gdLst>
                  <a:ahLst/>
                  <a:cxnLst>
                    <a:cxn ang="0">
                      <a:pos x="T0" y="T1"/>
                    </a:cxn>
                    <a:cxn ang="0">
                      <a:pos x="T2" y="T3"/>
                    </a:cxn>
                    <a:cxn ang="0">
                      <a:pos x="T4" y="T5"/>
                    </a:cxn>
                    <a:cxn ang="0">
                      <a:pos x="T6" y="T7"/>
                    </a:cxn>
                    <a:cxn ang="0">
                      <a:pos x="T8" y="T9"/>
                    </a:cxn>
                  </a:cxnLst>
                  <a:rect l="0" t="0" r="r" b="b"/>
                  <a:pathLst>
                    <a:path w="66" h="45">
                      <a:moveTo>
                        <a:pt x="42" y="18"/>
                      </a:moveTo>
                      <a:cubicBezTo>
                        <a:pt x="50" y="32"/>
                        <a:pt x="66" y="34"/>
                        <a:pt x="66" y="34"/>
                      </a:cubicBezTo>
                      <a:cubicBezTo>
                        <a:pt x="24" y="45"/>
                        <a:pt x="17" y="21"/>
                        <a:pt x="14" y="14"/>
                      </a:cubicBezTo>
                      <a:cubicBezTo>
                        <a:pt x="11" y="7"/>
                        <a:pt x="0" y="8"/>
                        <a:pt x="0" y="8"/>
                      </a:cubicBezTo>
                      <a:cubicBezTo>
                        <a:pt x="7" y="0"/>
                        <a:pt x="34" y="4"/>
                        <a:pt x="4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40" name="Freeform 24"/>
                <p:cNvSpPr>
                  <a:spLocks/>
                </p:cNvSpPr>
                <p:nvPr/>
              </p:nvSpPr>
              <p:spPr bwMode="auto">
                <a:xfrm>
                  <a:off x="2708" y="2718"/>
                  <a:ext cx="131" cy="77"/>
                </a:xfrm>
                <a:custGeom>
                  <a:avLst/>
                  <a:gdLst>
                    <a:gd name="T0" fmla="*/ 42 w 54"/>
                    <a:gd name="T1" fmla="*/ 12 h 32"/>
                    <a:gd name="T2" fmla="*/ 52 w 54"/>
                    <a:gd name="T3" fmla="*/ 15 h 32"/>
                    <a:gd name="T4" fmla="*/ 54 w 54"/>
                    <a:gd name="T5" fmla="*/ 16 h 32"/>
                    <a:gd name="T6" fmla="*/ 53 w 54"/>
                    <a:gd name="T7" fmla="*/ 16 h 32"/>
                    <a:gd name="T8" fmla="*/ 54 w 54"/>
                    <a:gd name="T9" fmla="*/ 17 h 32"/>
                    <a:gd name="T10" fmla="*/ 52 w 54"/>
                    <a:gd name="T11" fmla="*/ 17 h 32"/>
                    <a:gd name="T12" fmla="*/ 42 w 54"/>
                    <a:gd name="T13" fmla="*/ 20 h 32"/>
                    <a:gd name="T14" fmla="*/ 39 w 54"/>
                    <a:gd name="T15" fmla="*/ 23 h 32"/>
                    <a:gd name="T16" fmla="*/ 14 w 54"/>
                    <a:gd name="T17" fmla="*/ 24 h 32"/>
                    <a:gd name="T18" fmla="*/ 7 w 54"/>
                    <a:gd name="T19" fmla="*/ 18 h 32"/>
                    <a:gd name="T20" fmla="*/ 0 w 54"/>
                    <a:gd name="T21" fmla="*/ 16 h 32"/>
                    <a:gd name="T22" fmla="*/ 2 w 54"/>
                    <a:gd name="T23" fmla="*/ 16 h 32"/>
                    <a:gd name="T24" fmla="*/ 0 w 54"/>
                    <a:gd name="T25" fmla="*/ 16 h 32"/>
                    <a:gd name="T26" fmla="*/ 7 w 54"/>
                    <a:gd name="T27" fmla="*/ 14 h 32"/>
                    <a:gd name="T28" fmla="*/ 14 w 54"/>
                    <a:gd name="T29" fmla="*/ 8 h 32"/>
                    <a:gd name="T30" fmla="*/ 39 w 54"/>
                    <a:gd name="T31" fmla="*/ 10 h 32"/>
                    <a:gd name="T32" fmla="*/ 42 w 54"/>
                    <a:gd name="T33" fmla="*/ 1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32">
                      <a:moveTo>
                        <a:pt x="42" y="12"/>
                      </a:moveTo>
                      <a:cubicBezTo>
                        <a:pt x="46" y="13"/>
                        <a:pt x="49" y="14"/>
                        <a:pt x="52" y="15"/>
                      </a:cubicBezTo>
                      <a:cubicBezTo>
                        <a:pt x="53" y="16"/>
                        <a:pt x="54" y="16"/>
                        <a:pt x="54" y="16"/>
                      </a:cubicBezTo>
                      <a:cubicBezTo>
                        <a:pt x="54" y="16"/>
                        <a:pt x="54" y="16"/>
                        <a:pt x="53" y="16"/>
                      </a:cubicBezTo>
                      <a:cubicBezTo>
                        <a:pt x="54" y="16"/>
                        <a:pt x="54" y="17"/>
                        <a:pt x="54" y="17"/>
                      </a:cubicBezTo>
                      <a:cubicBezTo>
                        <a:pt x="54" y="17"/>
                        <a:pt x="53" y="17"/>
                        <a:pt x="52" y="17"/>
                      </a:cubicBezTo>
                      <a:cubicBezTo>
                        <a:pt x="49" y="19"/>
                        <a:pt x="46" y="20"/>
                        <a:pt x="42" y="20"/>
                      </a:cubicBezTo>
                      <a:cubicBezTo>
                        <a:pt x="41" y="21"/>
                        <a:pt x="40" y="22"/>
                        <a:pt x="39" y="23"/>
                      </a:cubicBezTo>
                      <a:cubicBezTo>
                        <a:pt x="32" y="28"/>
                        <a:pt x="22" y="32"/>
                        <a:pt x="14" y="24"/>
                      </a:cubicBezTo>
                      <a:cubicBezTo>
                        <a:pt x="11" y="21"/>
                        <a:pt x="9" y="19"/>
                        <a:pt x="7" y="18"/>
                      </a:cubicBezTo>
                      <a:cubicBezTo>
                        <a:pt x="3" y="17"/>
                        <a:pt x="0" y="16"/>
                        <a:pt x="0" y="16"/>
                      </a:cubicBezTo>
                      <a:cubicBezTo>
                        <a:pt x="0" y="16"/>
                        <a:pt x="1" y="17"/>
                        <a:pt x="2" y="16"/>
                      </a:cubicBezTo>
                      <a:cubicBezTo>
                        <a:pt x="1" y="16"/>
                        <a:pt x="0" y="16"/>
                        <a:pt x="0" y="16"/>
                      </a:cubicBezTo>
                      <a:cubicBezTo>
                        <a:pt x="0" y="16"/>
                        <a:pt x="3" y="15"/>
                        <a:pt x="7" y="14"/>
                      </a:cubicBezTo>
                      <a:cubicBezTo>
                        <a:pt x="9" y="13"/>
                        <a:pt x="11" y="11"/>
                        <a:pt x="14" y="8"/>
                      </a:cubicBezTo>
                      <a:cubicBezTo>
                        <a:pt x="22" y="0"/>
                        <a:pt x="32" y="5"/>
                        <a:pt x="39" y="10"/>
                      </a:cubicBezTo>
                      <a:cubicBezTo>
                        <a:pt x="40" y="11"/>
                        <a:pt x="41" y="11"/>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41" name="Freeform 25"/>
                <p:cNvSpPr>
                  <a:spLocks/>
                </p:cNvSpPr>
                <p:nvPr/>
              </p:nvSpPr>
              <p:spPr bwMode="auto">
                <a:xfrm>
                  <a:off x="2829" y="2759"/>
                  <a:ext cx="163" cy="195"/>
                </a:xfrm>
                <a:custGeom>
                  <a:avLst/>
                  <a:gdLst>
                    <a:gd name="T0" fmla="*/ 23 w 67"/>
                    <a:gd name="T1" fmla="*/ 21 h 81"/>
                    <a:gd name="T2" fmla="*/ 67 w 67"/>
                    <a:gd name="T3" fmla="*/ 3 h 81"/>
                    <a:gd name="T4" fmla="*/ 48 w 67"/>
                    <a:gd name="T5" fmla="*/ 26 h 81"/>
                    <a:gd name="T6" fmla="*/ 41 w 67"/>
                    <a:gd name="T7" fmla="*/ 58 h 81"/>
                    <a:gd name="T8" fmla="*/ 28 w 67"/>
                    <a:gd name="T9" fmla="*/ 42 h 81"/>
                    <a:gd name="T10" fmla="*/ 28 w 67"/>
                    <a:gd name="T11" fmla="*/ 62 h 81"/>
                    <a:gd name="T12" fmla="*/ 13 w 67"/>
                    <a:gd name="T13" fmla="*/ 80 h 81"/>
                    <a:gd name="T14" fmla="*/ 23 w 67"/>
                    <a:gd name="T15" fmla="*/ 21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3" y="21"/>
                      </a:moveTo>
                      <a:cubicBezTo>
                        <a:pt x="48" y="0"/>
                        <a:pt x="67" y="3"/>
                        <a:pt x="67" y="3"/>
                      </a:cubicBezTo>
                      <a:cubicBezTo>
                        <a:pt x="67" y="3"/>
                        <a:pt x="50" y="7"/>
                        <a:pt x="48" y="26"/>
                      </a:cubicBezTo>
                      <a:cubicBezTo>
                        <a:pt x="47" y="46"/>
                        <a:pt x="51" y="53"/>
                        <a:pt x="41" y="58"/>
                      </a:cubicBezTo>
                      <a:cubicBezTo>
                        <a:pt x="30" y="62"/>
                        <a:pt x="27" y="49"/>
                        <a:pt x="28" y="42"/>
                      </a:cubicBezTo>
                      <a:cubicBezTo>
                        <a:pt x="28" y="42"/>
                        <a:pt x="25" y="53"/>
                        <a:pt x="28" y="62"/>
                      </a:cubicBezTo>
                      <a:cubicBezTo>
                        <a:pt x="31" y="71"/>
                        <a:pt x="26" y="81"/>
                        <a:pt x="13" y="80"/>
                      </a:cubicBezTo>
                      <a:cubicBezTo>
                        <a:pt x="0" y="78"/>
                        <a:pt x="0" y="40"/>
                        <a:pt x="23"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42" name="Freeform 26"/>
                <p:cNvSpPr>
                  <a:spLocks/>
                </p:cNvSpPr>
                <p:nvPr/>
              </p:nvSpPr>
              <p:spPr bwMode="auto">
                <a:xfrm>
                  <a:off x="2756" y="2745"/>
                  <a:ext cx="161" cy="110"/>
                </a:xfrm>
                <a:custGeom>
                  <a:avLst/>
                  <a:gdLst>
                    <a:gd name="T0" fmla="*/ 66 w 66"/>
                    <a:gd name="T1" fmla="*/ 12 h 46"/>
                    <a:gd name="T2" fmla="*/ 42 w 66"/>
                    <a:gd name="T3" fmla="*/ 27 h 46"/>
                    <a:gd name="T4" fmla="*/ 0 w 66"/>
                    <a:gd name="T5" fmla="*/ 37 h 46"/>
                    <a:gd name="T6" fmla="*/ 14 w 66"/>
                    <a:gd name="T7" fmla="*/ 32 h 46"/>
                    <a:gd name="T8" fmla="*/ 66 w 66"/>
                    <a:gd name="T9" fmla="*/ 12 h 46"/>
                  </a:gdLst>
                  <a:ahLst/>
                  <a:cxnLst>
                    <a:cxn ang="0">
                      <a:pos x="T0" y="T1"/>
                    </a:cxn>
                    <a:cxn ang="0">
                      <a:pos x="T2" y="T3"/>
                    </a:cxn>
                    <a:cxn ang="0">
                      <a:pos x="T4" y="T5"/>
                    </a:cxn>
                    <a:cxn ang="0">
                      <a:pos x="T6" y="T7"/>
                    </a:cxn>
                    <a:cxn ang="0">
                      <a:pos x="T8" y="T9"/>
                    </a:cxn>
                  </a:cxnLst>
                  <a:rect l="0" t="0" r="r" b="b"/>
                  <a:pathLst>
                    <a:path w="66" h="46">
                      <a:moveTo>
                        <a:pt x="66" y="12"/>
                      </a:moveTo>
                      <a:cubicBezTo>
                        <a:pt x="66" y="12"/>
                        <a:pt x="50" y="13"/>
                        <a:pt x="42" y="27"/>
                      </a:cubicBezTo>
                      <a:cubicBezTo>
                        <a:pt x="34" y="42"/>
                        <a:pt x="7" y="46"/>
                        <a:pt x="0" y="37"/>
                      </a:cubicBezTo>
                      <a:cubicBezTo>
                        <a:pt x="0" y="37"/>
                        <a:pt x="11" y="39"/>
                        <a:pt x="14" y="32"/>
                      </a:cubicBezTo>
                      <a:cubicBezTo>
                        <a:pt x="17" y="25"/>
                        <a:pt x="24" y="0"/>
                        <a:pt x="6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grpSp>
        </p:grpSp>
        <p:cxnSp>
          <p:nvCxnSpPr>
            <p:cNvPr id="48" name="直接连接符 47"/>
            <p:cNvCxnSpPr/>
            <p:nvPr/>
          </p:nvCxnSpPr>
          <p:spPr>
            <a:xfrm>
              <a:off x="4000310" y="3276403"/>
              <a:ext cx="995373" cy="1936"/>
            </a:xfrm>
            <a:prstGeom prst="line">
              <a:avLst/>
            </a:prstGeom>
            <a:ln w="2222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9" name="组合 48"/>
          <p:cNvGrpSpPr/>
          <p:nvPr/>
        </p:nvGrpSpPr>
        <p:grpSpPr>
          <a:xfrm>
            <a:off x="1019141" y="3128967"/>
            <a:ext cx="1566017" cy="357553"/>
            <a:chOff x="2326534" y="4174855"/>
            <a:chExt cx="2088023" cy="476737"/>
          </a:xfrm>
          <a:solidFill>
            <a:schemeClr val="accent1"/>
          </a:solidFill>
        </p:grpSpPr>
        <p:grpSp>
          <p:nvGrpSpPr>
            <p:cNvPr id="50" name="组合 49"/>
            <p:cNvGrpSpPr/>
            <p:nvPr/>
          </p:nvGrpSpPr>
          <p:grpSpPr>
            <a:xfrm>
              <a:off x="2326534" y="4174855"/>
              <a:ext cx="2088023" cy="476737"/>
              <a:chOff x="5129990" y="4125154"/>
              <a:chExt cx="2088023" cy="476737"/>
            </a:xfrm>
            <a:grpFill/>
          </p:grpSpPr>
          <p:grpSp>
            <p:nvGrpSpPr>
              <p:cNvPr id="52" name="Group 21"/>
              <p:cNvGrpSpPr>
                <a:grpSpLocks noChangeAspect="1"/>
              </p:cNvGrpSpPr>
              <p:nvPr/>
            </p:nvGrpSpPr>
            <p:grpSpPr bwMode="auto">
              <a:xfrm>
                <a:off x="5129990" y="4125154"/>
                <a:ext cx="336993" cy="468705"/>
                <a:chOff x="2708" y="2559"/>
                <a:chExt cx="284" cy="395"/>
              </a:xfrm>
              <a:grpFill/>
            </p:grpSpPr>
            <p:sp>
              <p:nvSpPr>
                <p:cNvPr id="59" name="Freeform 22"/>
                <p:cNvSpPr>
                  <a:spLocks/>
                </p:cNvSpPr>
                <p:nvPr/>
              </p:nvSpPr>
              <p:spPr bwMode="auto">
                <a:xfrm>
                  <a:off x="2829" y="2559"/>
                  <a:ext cx="163" cy="195"/>
                </a:xfrm>
                <a:custGeom>
                  <a:avLst/>
                  <a:gdLst>
                    <a:gd name="T0" fmla="*/ 28 w 67"/>
                    <a:gd name="T1" fmla="*/ 19 h 81"/>
                    <a:gd name="T2" fmla="*/ 28 w 67"/>
                    <a:gd name="T3" fmla="*/ 39 h 81"/>
                    <a:gd name="T4" fmla="*/ 41 w 67"/>
                    <a:gd name="T5" fmla="*/ 24 h 81"/>
                    <a:gd name="T6" fmla="*/ 48 w 67"/>
                    <a:gd name="T7" fmla="*/ 55 h 81"/>
                    <a:gd name="T8" fmla="*/ 67 w 67"/>
                    <a:gd name="T9" fmla="*/ 78 h 81"/>
                    <a:gd name="T10" fmla="*/ 23 w 67"/>
                    <a:gd name="T11" fmla="*/ 61 h 81"/>
                    <a:gd name="T12" fmla="*/ 13 w 67"/>
                    <a:gd name="T13" fmla="*/ 2 h 81"/>
                    <a:gd name="T14" fmla="*/ 28 w 67"/>
                    <a:gd name="T15" fmla="*/ 19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8" y="19"/>
                      </a:moveTo>
                      <a:cubicBezTo>
                        <a:pt x="25" y="28"/>
                        <a:pt x="28" y="39"/>
                        <a:pt x="28" y="39"/>
                      </a:cubicBezTo>
                      <a:cubicBezTo>
                        <a:pt x="27" y="32"/>
                        <a:pt x="30" y="19"/>
                        <a:pt x="41" y="24"/>
                      </a:cubicBezTo>
                      <a:cubicBezTo>
                        <a:pt x="51" y="28"/>
                        <a:pt x="47" y="36"/>
                        <a:pt x="48" y="55"/>
                      </a:cubicBezTo>
                      <a:cubicBezTo>
                        <a:pt x="50" y="74"/>
                        <a:pt x="67" y="78"/>
                        <a:pt x="67" y="78"/>
                      </a:cubicBezTo>
                      <a:cubicBezTo>
                        <a:pt x="67" y="78"/>
                        <a:pt x="48" y="81"/>
                        <a:pt x="23" y="61"/>
                      </a:cubicBezTo>
                      <a:cubicBezTo>
                        <a:pt x="0" y="41"/>
                        <a:pt x="0" y="3"/>
                        <a:pt x="13" y="2"/>
                      </a:cubicBezTo>
                      <a:cubicBezTo>
                        <a:pt x="26" y="0"/>
                        <a:pt x="31" y="10"/>
                        <a:pt x="28"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60" name="Freeform 23"/>
                <p:cNvSpPr>
                  <a:spLocks/>
                </p:cNvSpPr>
                <p:nvPr/>
              </p:nvSpPr>
              <p:spPr bwMode="auto">
                <a:xfrm>
                  <a:off x="2756" y="2660"/>
                  <a:ext cx="161" cy="109"/>
                </a:xfrm>
                <a:custGeom>
                  <a:avLst/>
                  <a:gdLst>
                    <a:gd name="T0" fmla="*/ 42 w 66"/>
                    <a:gd name="T1" fmla="*/ 18 h 45"/>
                    <a:gd name="T2" fmla="*/ 66 w 66"/>
                    <a:gd name="T3" fmla="*/ 34 h 45"/>
                    <a:gd name="T4" fmla="*/ 14 w 66"/>
                    <a:gd name="T5" fmla="*/ 14 h 45"/>
                    <a:gd name="T6" fmla="*/ 0 w 66"/>
                    <a:gd name="T7" fmla="*/ 8 h 45"/>
                    <a:gd name="T8" fmla="*/ 42 w 66"/>
                    <a:gd name="T9" fmla="*/ 18 h 45"/>
                  </a:gdLst>
                  <a:ahLst/>
                  <a:cxnLst>
                    <a:cxn ang="0">
                      <a:pos x="T0" y="T1"/>
                    </a:cxn>
                    <a:cxn ang="0">
                      <a:pos x="T2" y="T3"/>
                    </a:cxn>
                    <a:cxn ang="0">
                      <a:pos x="T4" y="T5"/>
                    </a:cxn>
                    <a:cxn ang="0">
                      <a:pos x="T6" y="T7"/>
                    </a:cxn>
                    <a:cxn ang="0">
                      <a:pos x="T8" y="T9"/>
                    </a:cxn>
                  </a:cxnLst>
                  <a:rect l="0" t="0" r="r" b="b"/>
                  <a:pathLst>
                    <a:path w="66" h="45">
                      <a:moveTo>
                        <a:pt x="42" y="18"/>
                      </a:moveTo>
                      <a:cubicBezTo>
                        <a:pt x="50" y="32"/>
                        <a:pt x="66" y="34"/>
                        <a:pt x="66" y="34"/>
                      </a:cubicBezTo>
                      <a:cubicBezTo>
                        <a:pt x="24" y="45"/>
                        <a:pt x="17" y="21"/>
                        <a:pt x="14" y="14"/>
                      </a:cubicBezTo>
                      <a:cubicBezTo>
                        <a:pt x="11" y="7"/>
                        <a:pt x="0" y="8"/>
                        <a:pt x="0" y="8"/>
                      </a:cubicBezTo>
                      <a:cubicBezTo>
                        <a:pt x="7" y="0"/>
                        <a:pt x="34" y="4"/>
                        <a:pt x="4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61" name="Freeform 24"/>
                <p:cNvSpPr>
                  <a:spLocks/>
                </p:cNvSpPr>
                <p:nvPr/>
              </p:nvSpPr>
              <p:spPr bwMode="auto">
                <a:xfrm>
                  <a:off x="2708" y="2718"/>
                  <a:ext cx="131" cy="77"/>
                </a:xfrm>
                <a:custGeom>
                  <a:avLst/>
                  <a:gdLst>
                    <a:gd name="T0" fmla="*/ 42 w 54"/>
                    <a:gd name="T1" fmla="*/ 12 h 32"/>
                    <a:gd name="T2" fmla="*/ 52 w 54"/>
                    <a:gd name="T3" fmla="*/ 15 h 32"/>
                    <a:gd name="T4" fmla="*/ 54 w 54"/>
                    <a:gd name="T5" fmla="*/ 16 h 32"/>
                    <a:gd name="T6" fmla="*/ 53 w 54"/>
                    <a:gd name="T7" fmla="*/ 16 h 32"/>
                    <a:gd name="T8" fmla="*/ 54 w 54"/>
                    <a:gd name="T9" fmla="*/ 17 h 32"/>
                    <a:gd name="T10" fmla="*/ 52 w 54"/>
                    <a:gd name="T11" fmla="*/ 17 h 32"/>
                    <a:gd name="T12" fmla="*/ 42 w 54"/>
                    <a:gd name="T13" fmla="*/ 20 h 32"/>
                    <a:gd name="T14" fmla="*/ 39 w 54"/>
                    <a:gd name="T15" fmla="*/ 23 h 32"/>
                    <a:gd name="T16" fmla="*/ 14 w 54"/>
                    <a:gd name="T17" fmla="*/ 24 h 32"/>
                    <a:gd name="T18" fmla="*/ 7 w 54"/>
                    <a:gd name="T19" fmla="*/ 18 h 32"/>
                    <a:gd name="T20" fmla="*/ 0 w 54"/>
                    <a:gd name="T21" fmla="*/ 16 h 32"/>
                    <a:gd name="T22" fmla="*/ 2 w 54"/>
                    <a:gd name="T23" fmla="*/ 16 h 32"/>
                    <a:gd name="T24" fmla="*/ 0 w 54"/>
                    <a:gd name="T25" fmla="*/ 16 h 32"/>
                    <a:gd name="T26" fmla="*/ 7 w 54"/>
                    <a:gd name="T27" fmla="*/ 14 h 32"/>
                    <a:gd name="T28" fmla="*/ 14 w 54"/>
                    <a:gd name="T29" fmla="*/ 8 h 32"/>
                    <a:gd name="T30" fmla="*/ 39 w 54"/>
                    <a:gd name="T31" fmla="*/ 10 h 32"/>
                    <a:gd name="T32" fmla="*/ 42 w 54"/>
                    <a:gd name="T33" fmla="*/ 1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32">
                      <a:moveTo>
                        <a:pt x="42" y="12"/>
                      </a:moveTo>
                      <a:cubicBezTo>
                        <a:pt x="46" y="13"/>
                        <a:pt x="49" y="14"/>
                        <a:pt x="52" y="15"/>
                      </a:cubicBezTo>
                      <a:cubicBezTo>
                        <a:pt x="53" y="16"/>
                        <a:pt x="54" y="16"/>
                        <a:pt x="54" y="16"/>
                      </a:cubicBezTo>
                      <a:cubicBezTo>
                        <a:pt x="54" y="16"/>
                        <a:pt x="54" y="16"/>
                        <a:pt x="53" y="16"/>
                      </a:cubicBezTo>
                      <a:cubicBezTo>
                        <a:pt x="54" y="16"/>
                        <a:pt x="54" y="17"/>
                        <a:pt x="54" y="17"/>
                      </a:cubicBezTo>
                      <a:cubicBezTo>
                        <a:pt x="54" y="17"/>
                        <a:pt x="53" y="17"/>
                        <a:pt x="52" y="17"/>
                      </a:cubicBezTo>
                      <a:cubicBezTo>
                        <a:pt x="49" y="19"/>
                        <a:pt x="46" y="20"/>
                        <a:pt x="42" y="20"/>
                      </a:cubicBezTo>
                      <a:cubicBezTo>
                        <a:pt x="41" y="21"/>
                        <a:pt x="40" y="22"/>
                        <a:pt x="39" y="23"/>
                      </a:cubicBezTo>
                      <a:cubicBezTo>
                        <a:pt x="32" y="28"/>
                        <a:pt x="22" y="32"/>
                        <a:pt x="14" y="24"/>
                      </a:cubicBezTo>
                      <a:cubicBezTo>
                        <a:pt x="11" y="21"/>
                        <a:pt x="9" y="19"/>
                        <a:pt x="7" y="18"/>
                      </a:cubicBezTo>
                      <a:cubicBezTo>
                        <a:pt x="3" y="17"/>
                        <a:pt x="0" y="16"/>
                        <a:pt x="0" y="16"/>
                      </a:cubicBezTo>
                      <a:cubicBezTo>
                        <a:pt x="0" y="16"/>
                        <a:pt x="1" y="17"/>
                        <a:pt x="2" y="16"/>
                      </a:cubicBezTo>
                      <a:cubicBezTo>
                        <a:pt x="1" y="16"/>
                        <a:pt x="0" y="16"/>
                        <a:pt x="0" y="16"/>
                      </a:cubicBezTo>
                      <a:cubicBezTo>
                        <a:pt x="0" y="16"/>
                        <a:pt x="3" y="15"/>
                        <a:pt x="7" y="14"/>
                      </a:cubicBezTo>
                      <a:cubicBezTo>
                        <a:pt x="9" y="13"/>
                        <a:pt x="11" y="11"/>
                        <a:pt x="14" y="8"/>
                      </a:cubicBezTo>
                      <a:cubicBezTo>
                        <a:pt x="22" y="0"/>
                        <a:pt x="32" y="5"/>
                        <a:pt x="39" y="10"/>
                      </a:cubicBezTo>
                      <a:cubicBezTo>
                        <a:pt x="40" y="11"/>
                        <a:pt x="41" y="11"/>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62" name="Freeform 25"/>
                <p:cNvSpPr>
                  <a:spLocks/>
                </p:cNvSpPr>
                <p:nvPr/>
              </p:nvSpPr>
              <p:spPr bwMode="auto">
                <a:xfrm>
                  <a:off x="2829" y="2759"/>
                  <a:ext cx="163" cy="195"/>
                </a:xfrm>
                <a:custGeom>
                  <a:avLst/>
                  <a:gdLst>
                    <a:gd name="T0" fmla="*/ 23 w 67"/>
                    <a:gd name="T1" fmla="*/ 21 h 81"/>
                    <a:gd name="T2" fmla="*/ 67 w 67"/>
                    <a:gd name="T3" fmla="*/ 3 h 81"/>
                    <a:gd name="T4" fmla="*/ 48 w 67"/>
                    <a:gd name="T5" fmla="*/ 26 h 81"/>
                    <a:gd name="T6" fmla="*/ 41 w 67"/>
                    <a:gd name="T7" fmla="*/ 58 h 81"/>
                    <a:gd name="T8" fmla="*/ 28 w 67"/>
                    <a:gd name="T9" fmla="*/ 42 h 81"/>
                    <a:gd name="T10" fmla="*/ 28 w 67"/>
                    <a:gd name="T11" fmla="*/ 62 h 81"/>
                    <a:gd name="T12" fmla="*/ 13 w 67"/>
                    <a:gd name="T13" fmla="*/ 80 h 81"/>
                    <a:gd name="T14" fmla="*/ 23 w 67"/>
                    <a:gd name="T15" fmla="*/ 21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3" y="21"/>
                      </a:moveTo>
                      <a:cubicBezTo>
                        <a:pt x="48" y="0"/>
                        <a:pt x="67" y="3"/>
                        <a:pt x="67" y="3"/>
                      </a:cubicBezTo>
                      <a:cubicBezTo>
                        <a:pt x="67" y="3"/>
                        <a:pt x="50" y="7"/>
                        <a:pt x="48" y="26"/>
                      </a:cubicBezTo>
                      <a:cubicBezTo>
                        <a:pt x="47" y="46"/>
                        <a:pt x="51" y="53"/>
                        <a:pt x="41" y="58"/>
                      </a:cubicBezTo>
                      <a:cubicBezTo>
                        <a:pt x="30" y="62"/>
                        <a:pt x="27" y="49"/>
                        <a:pt x="28" y="42"/>
                      </a:cubicBezTo>
                      <a:cubicBezTo>
                        <a:pt x="28" y="42"/>
                        <a:pt x="25" y="53"/>
                        <a:pt x="28" y="62"/>
                      </a:cubicBezTo>
                      <a:cubicBezTo>
                        <a:pt x="31" y="71"/>
                        <a:pt x="26" y="81"/>
                        <a:pt x="13" y="80"/>
                      </a:cubicBezTo>
                      <a:cubicBezTo>
                        <a:pt x="0" y="78"/>
                        <a:pt x="0" y="40"/>
                        <a:pt x="23"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63" name="Freeform 26"/>
                <p:cNvSpPr>
                  <a:spLocks/>
                </p:cNvSpPr>
                <p:nvPr/>
              </p:nvSpPr>
              <p:spPr bwMode="auto">
                <a:xfrm>
                  <a:off x="2756" y="2745"/>
                  <a:ext cx="161" cy="110"/>
                </a:xfrm>
                <a:custGeom>
                  <a:avLst/>
                  <a:gdLst>
                    <a:gd name="T0" fmla="*/ 66 w 66"/>
                    <a:gd name="T1" fmla="*/ 12 h 46"/>
                    <a:gd name="T2" fmla="*/ 42 w 66"/>
                    <a:gd name="T3" fmla="*/ 27 h 46"/>
                    <a:gd name="T4" fmla="*/ 0 w 66"/>
                    <a:gd name="T5" fmla="*/ 37 h 46"/>
                    <a:gd name="T6" fmla="*/ 14 w 66"/>
                    <a:gd name="T7" fmla="*/ 32 h 46"/>
                    <a:gd name="T8" fmla="*/ 66 w 66"/>
                    <a:gd name="T9" fmla="*/ 12 h 46"/>
                  </a:gdLst>
                  <a:ahLst/>
                  <a:cxnLst>
                    <a:cxn ang="0">
                      <a:pos x="T0" y="T1"/>
                    </a:cxn>
                    <a:cxn ang="0">
                      <a:pos x="T2" y="T3"/>
                    </a:cxn>
                    <a:cxn ang="0">
                      <a:pos x="T4" y="T5"/>
                    </a:cxn>
                    <a:cxn ang="0">
                      <a:pos x="T6" y="T7"/>
                    </a:cxn>
                    <a:cxn ang="0">
                      <a:pos x="T8" y="T9"/>
                    </a:cxn>
                  </a:cxnLst>
                  <a:rect l="0" t="0" r="r" b="b"/>
                  <a:pathLst>
                    <a:path w="66" h="46">
                      <a:moveTo>
                        <a:pt x="66" y="12"/>
                      </a:moveTo>
                      <a:cubicBezTo>
                        <a:pt x="66" y="12"/>
                        <a:pt x="50" y="13"/>
                        <a:pt x="42" y="27"/>
                      </a:cubicBezTo>
                      <a:cubicBezTo>
                        <a:pt x="34" y="42"/>
                        <a:pt x="7" y="46"/>
                        <a:pt x="0" y="37"/>
                      </a:cubicBezTo>
                      <a:cubicBezTo>
                        <a:pt x="0" y="37"/>
                        <a:pt x="11" y="39"/>
                        <a:pt x="14" y="32"/>
                      </a:cubicBezTo>
                      <a:cubicBezTo>
                        <a:pt x="17" y="25"/>
                        <a:pt x="24" y="0"/>
                        <a:pt x="6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grpSp>
          <p:grpSp>
            <p:nvGrpSpPr>
              <p:cNvPr id="53" name="Group 21"/>
              <p:cNvGrpSpPr>
                <a:grpSpLocks noChangeAspect="1"/>
              </p:cNvGrpSpPr>
              <p:nvPr/>
            </p:nvGrpSpPr>
            <p:grpSpPr bwMode="auto">
              <a:xfrm rot="10800000">
                <a:off x="6881020" y="4133186"/>
                <a:ext cx="336993" cy="468705"/>
                <a:chOff x="2708" y="2559"/>
                <a:chExt cx="284" cy="395"/>
              </a:xfrm>
              <a:grpFill/>
            </p:grpSpPr>
            <p:sp>
              <p:nvSpPr>
                <p:cNvPr id="54" name="Freeform 22"/>
                <p:cNvSpPr>
                  <a:spLocks/>
                </p:cNvSpPr>
                <p:nvPr/>
              </p:nvSpPr>
              <p:spPr bwMode="auto">
                <a:xfrm>
                  <a:off x="2829" y="2559"/>
                  <a:ext cx="163" cy="195"/>
                </a:xfrm>
                <a:custGeom>
                  <a:avLst/>
                  <a:gdLst>
                    <a:gd name="T0" fmla="*/ 28 w 67"/>
                    <a:gd name="T1" fmla="*/ 19 h 81"/>
                    <a:gd name="T2" fmla="*/ 28 w 67"/>
                    <a:gd name="T3" fmla="*/ 39 h 81"/>
                    <a:gd name="T4" fmla="*/ 41 w 67"/>
                    <a:gd name="T5" fmla="*/ 24 h 81"/>
                    <a:gd name="T6" fmla="*/ 48 w 67"/>
                    <a:gd name="T7" fmla="*/ 55 h 81"/>
                    <a:gd name="T8" fmla="*/ 67 w 67"/>
                    <a:gd name="T9" fmla="*/ 78 h 81"/>
                    <a:gd name="T10" fmla="*/ 23 w 67"/>
                    <a:gd name="T11" fmla="*/ 61 h 81"/>
                    <a:gd name="T12" fmla="*/ 13 w 67"/>
                    <a:gd name="T13" fmla="*/ 2 h 81"/>
                    <a:gd name="T14" fmla="*/ 28 w 67"/>
                    <a:gd name="T15" fmla="*/ 19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8" y="19"/>
                      </a:moveTo>
                      <a:cubicBezTo>
                        <a:pt x="25" y="28"/>
                        <a:pt x="28" y="39"/>
                        <a:pt x="28" y="39"/>
                      </a:cubicBezTo>
                      <a:cubicBezTo>
                        <a:pt x="27" y="32"/>
                        <a:pt x="30" y="19"/>
                        <a:pt x="41" y="24"/>
                      </a:cubicBezTo>
                      <a:cubicBezTo>
                        <a:pt x="51" y="28"/>
                        <a:pt x="47" y="36"/>
                        <a:pt x="48" y="55"/>
                      </a:cubicBezTo>
                      <a:cubicBezTo>
                        <a:pt x="50" y="74"/>
                        <a:pt x="67" y="78"/>
                        <a:pt x="67" y="78"/>
                      </a:cubicBezTo>
                      <a:cubicBezTo>
                        <a:pt x="67" y="78"/>
                        <a:pt x="48" y="81"/>
                        <a:pt x="23" y="61"/>
                      </a:cubicBezTo>
                      <a:cubicBezTo>
                        <a:pt x="0" y="41"/>
                        <a:pt x="0" y="3"/>
                        <a:pt x="13" y="2"/>
                      </a:cubicBezTo>
                      <a:cubicBezTo>
                        <a:pt x="26" y="0"/>
                        <a:pt x="31" y="10"/>
                        <a:pt x="28"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55" name="Freeform 23"/>
                <p:cNvSpPr>
                  <a:spLocks/>
                </p:cNvSpPr>
                <p:nvPr/>
              </p:nvSpPr>
              <p:spPr bwMode="auto">
                <a:xfrm>
                  <a:off x="2756" y="2660"/>
                  <a:ext cx="161" cy="109"/>
                </a:xfrm>
                <a:custGeom>
                  <a:avLst/>
                  <a:gdLst>
                    <a:gd name="T0" fmla="*/ 42 w 66"/>
                    <a:gd name="T1" fmla="*/ 18 h 45"/>
                    <a:gd name="T2" fmla="*/ 66 w 66"/>
                    <a:gd name="T3" fmla="*/ 34 h 45"/>
                    <a:gd name="T4" fmla="*/ 14 w 66"/>
                    <a:gd name="T5" fmla="*/ 14 h 45"/>
                    <a:gd name="T6" fmla="*/ 0 w 66"/>
                    <a:gd name="T7" fmla="*/ 8 h 45"/>
                    <a:gd name="T8" fmla="*/ 42 w 66"/>
                    <a:gd name="T9" fmla="*/ 18 h 45"/>
                  </a:gdLst>
                  <a:ahLst/>
                  <a:cxnLst>
                    <a:cxn ang="0">
                      <a:pos x="T0" y="T1"/>
                    </a:cxn>
                    <a:cxn ang="0">
                      <a:pos x="T2" y="T3"/>
                    </a:cxn>
                    <a:cxn ang="0">
                      <a:pos x="T4" y="T5"/>
                    </a:cxn>
                    <a:cxn ang="0">
                      <a:pos x="T6" y="T7"/>
                    </a:cxn>
                    <a:cxn ang="0">
                      <a:pos x="T8" y="T9"/>
                    </a:cxn>
                  </a:cxnLst>
                  <a:rect l="0" t="0" r="r" b="b"/>
                  <a:pathLst>
                    <a:path w="66" h="45">
                      <a:moveTo>
                        <a:pt x="42" y="18"/>
                      </a:moveTo>
                      <a:cubicBezTo>
                        <a:pt x="50" y="32"/>
                        <a:pt x="66" y="34"/>
                        <a:pt x="66" y="34"/>
                      </a:cubicBezTo>
                      <a:cubicBezTo>
                        <a:pt x="24" y="45"/>
                        <a:pt x="17" y="21"/>
                        <a:pt x="14" y="14"/>
                      </a:cubicBezTo>
                      <a:cubicBezTo>
                        <a:pt x="11" y="7"/>
                        <a:pt x="0" y="8"/>
                        <a:pt x="0" y="8"/>
                      </a:cubicBezTo>
                      <a:cubicBezTo>
                        <a:pt x="7" y="0"/>
                        <a:pt x="34" y="4"/>
                        <a:pt x="4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56" name="Freeform 24"/>
                <p:cNvSpPr>
                  <a:spLocks/>
                </p:cNvSpPr>
                <p:nvPr/>
              </p:nvSpPr>
              <p:spPr bwMode="auto">
                <a:xfrm>
                  <a:off x="2708" y="2718"/>
                  <a:ext cx="131" cy="77"/>
                </a:xfrm>
                <a:custGeom>
                  <a:avLst/>
                  <a:gdLst>
                    <a:gd name="T0" fmla="*/ 42 w 54"/>
                    <a:gd name="T1" fmla="*/ 12 h 32"/>
                    <a:gd name="T2" fmla="*/ 52 w 54"/>
                    <a:gd name="T3" fmla="*/ 15 h 32"/>
                    <a:gd name="T4" fmla="*/ 54 w 54"/>
                    <a:gd name="T5" fmla="*/ 16 h 32"/>
                    <a:gd name="T6" fmla="*/ 53 w 54"/>
                    <a:gd name="T7" fmla="*/ 16 h 32"/>
                    <a:gd name="T8" fmla="*/ 54 w 54"/>
                    <a:gd name="T9" fmla="*/ 17 h 32"/>
                    <a:gd name="T10" fmla="*/ 52 w 54"/>
                    <a:gd name="T11" fmla="*/ 17 h 32"/>
                    <a:gd name="T12" fmla="*/ 42 w 54"/>
                    <a:gd name="T13" fmla="*/ 20 h 32"/>
                    <a:gd name="T14" fmla="*/ 39 w 54"/>
                    <a:gd name="T15" fmla="*/ 23 h 32"/>
                    <a:gd name="T16" fmla="*/ 14 w 54"/>
                    <a:gd name="T17" fmla="*/ 24 h 32"/>
                    <a:gd name="T18" fmla="*/ 7 w 54"/>
                    <a:gd name="T19" fmla="*/ 18 h 32"/>
                    <a:gd name="T20" fmla="*/ 0 w 54"/>
                    <a:gd name="T21" fmla="*/ 16 h 32"/>
                    <a:gd name="T22" fmla="*/ 2 w 54"/>
                    <a:gd name="T23" fmla="*/ 16 h 32"/>
                    <a:gd name="T24" fmla="*/ 0 w 54"/>
                    <a:gd name="T25" fmla="*/ 16 h 32"/>
                    <a:gd name="T26" fmla="*/ 7 w 54"/>
                    <a:gd name="T27" fmla="*/ 14 h 32"/>
                    <a:gd name="T28" fmla="*/ 14 w 54"/>
                    <a:gd name="T29" fmla="*/ 8 h 32"/>
                    <a:gd name="T30" fmla="*/ 39 w 54"/>
                    <a:gd name="T31" fmla="*/ 10 h 32"/>
                    <a:gd name="T32" fmla="*/ 42 w 54"/>
                    <a:gd name="T33" fmla="*/ 1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32">
                      <a:moveTo>
                        <a:pt x="42" y="12"/>
                      </a:moveTo>
                      <a:cubicBezTo>
                        <a:pt x="46" y="13"/>
                        <a:pt x="49" y="14"/>
                        <a:pt x="52" y="15"/>
                      </a:cubicBezTo>
                      <a:cubicBezTo>
                        <a:pt x="53" y="16"/>
                        <a:pt x="54" y="16"/>
                        <a:pt x="54" y="16"/>
                      </a:cubicBezTo>
                      <a:cubicBezTo>
                        <a:pt x="54" y="16"/>
                        <a:pt x="54" y="16"/>
                        <a:pt x="53" y="16"/>
                      </a:cubicBezTo>
                      <a:cubicBezTo>
                        <a:pt x="54" y="16"/>
                        <a:pt x="54" y="17"/>
                        <a:pt x="54" y="17"/>
                      </a:cubicBezTo>
                      <a:cubicBezTo>
                        <a:pt x="54" y="17"/>
                        <a:pt x="53" y="17"/>
                        <a:pt x="52" y="17"/>
                      </a:cubicBezTo>
                      <a:cubicBezTo>
                        <a:pt x="49" y="19"/>
                        <a:pt x="46" y="20"/>
                        <a:pt x="42" y="20"/>
                      </a:cubicBezTo>
                      <a:cubicBezTo>
                        <a:pt x="41" y="21"/>
                        <a:pt x="40" y="22"/>
                        <a:pt x="39" y="23"/>
                      </a:cubicBezTo>
                      <a:cubicBezTo>
                        <a:pt x="32" y="28"/>
                        <a:pt x="22" y="32"/>
                        <a:pt x="14" y="24"/>
                      </a:cubicBezTo>
                      <a:cubicBezTo>
                        <a:pt x="11" y="21"/>
                        <a:pt x="9" y="19"/>
                        <a:pt x="7" y="18"/>
                      </a:cubicBezTo>
                      <a:cubicBezTo>
                        <a:pt x="3" y="17"/>
                        <a:pt x="0" y="16"/>
                        <a:pt x="0" y="16"/>
                      </a:cubicBezTo>
                      <a:cubicBezTo>
                        <a:pt x="0" y="16"/>
                        <a:pt x="1" y="17"/>
                        <a:pt x="2" y="16"/>
                      </a:cubicBezTo>
                      <a:cubicBezTo>
                        <a:pt x="1" y="16"/>
                        <a:pt x="0" y="16"/>
                        <a:pt x="0" y="16"/>
                      </a:cubicBezTo>
                      <a:cubicBezTo>
                        <a:pt x="0" y="16"/>
                        <a:pt x="3" y="15"/>
                        <a:pt x="7" y="14"/>
                      </a:cubicBezTo>
                      <a:cubicBezTo>
                        <a:pt x="9" y="13"/>
                        <a:pt x="11" y="11"/>
                        <a:pt x="14" y="8"/>
                      </a:cubicBezTo>
                      <a:cubicBezTo>
                        <a:pt x="22" y="0"/>
                        <a:pt x="32" y="5"/>
                        <a:pt x="39" y="10"/>
                      </a:cubicBezTo>
                      <a:cubicBezTo>
                        <a:pt x="40" y="11"/>
                        <a:pt x="41" y="11"/>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57" name="Freeform 25"/>
                <p:cNvSpPr>
                  <a:spLocks/>
                </p:cNvSpPr>
                <p:nvPr/>
              </p:nvSpPr>
              <p:spPr bwMode="auto">
                <a:xfrm>
                  <a:off x="2829" y="2759"/>
                  <a:ext cx="163" cy="195"/>
                </a:xfrm>
                <a:custGeom>
                  <a:avLst/>
                  <a:gdLst>
                    <a:gd name="T0" fmla="*/ 23 w 67"/>
                    <a:gd name="T1" fmla="*/ 21 h 81"/>
                    <a:gd name="T2" fmla="*/ 67 w 67"/>
                    <a:gd name="T3" fmla="*/ 3 h 81"/>
                    <a:gd name="T4" fmla="*/ 48 w 67"/>
                    <a:gd name="T5" fmla="*/ 26 h 81"/>
                    <a:gd name="T6" fmla="*/ 41 w 67"/>
                    <a:gd name="T7" fmla="*/ 58 h 81"/>
                    <a:gd name="T8" fmla="*/ 28 w 67"/>
                    <a:gd name="T9" fmla="*/ 42 h 81"/>
                    <a:gd name="T10" fmla="*/ 28 w 67"/>
                    <a:gd name="T11" fmla="*/ 62 h 81"/>
                    <a:gd name="T12" fmla="*/ 13 w 67"/>
                    <a:gd name="T13" fmla="*/ 80 h 81"/>
                    <a:gd name="T14" fmla="*/ 23 w 67"/>
                    <a:gd name="T15" fmla="*/ 21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3" y="21"/>
                      </a:moveTo>
                      <a:cubicBezTo>
                        <a:pt x="48" y="0"/>
                        <a:pt x="67" y="3"/>
                        <a:pt x="67" y="3"/>
                      </a:cubicBezTo>
                      <a:cubicBezTo>
                        <a:pt x="67" y="3"/>
                        <a:pt x="50" y="7"/>
                        <a:pt x="48" y="26"/>
                      </a:cubicBezTo>
                      <a:cubicBezTo>
                        <a:pt x="47" y="46"/>
                        <a:pt x="51" y="53"/>
                        <a:pt x="41" y="58"/>
                      </a:cubicBezTo>
                      <a:cubicBezTo>
                        <a:pt x="30" y="62"/>
                        <a:pt x="27" y="49"/>
                        <a:pt x="28" y="42"/>
                      </a:cubicBezTo>
                      <a:cubicBezTo>
                        <a:pt x="28" y="42"/>
                        <a:pt x="25" y="53"/>
                        <a:pt x="28" y="62"/>
                      </a:cubicBezTo>
                      <a:cubicBezTo>
                        <a:pt x="31" y="71"/>
                        <a:pt x="26" y="81"/>
                        <a:pt x="13" y="80"/>
                      </a:cubicBezTo>
                      <a:cubicBezTo>
                        <a:pt x="0" y="78"/>
                        <a:pt x="0" y="40"/>
                        <a:pt x="23"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sp>
              <p:nvSpPr>
                <p:cNvPr id="58" name="Freeform 26"/>
                <p:cNvSpPr>
                  <a:spLocks/>
                </p:cNvSpPr>
                <p:nvPr/>
              </p:nvSpPr>
              <p:spPr bwMode="auto">
                <a:xfrm>
                  <a:off x="2756" y="2745"/>
                  <a:ext cx="161" cy="110"/>
                </a:xfrm>
                <a:custGeom>
                  <a:avLst/>
                  <a:gdLst>
                    <a:gd name="T0" fmla="*/ 66 w 66"/>
                    <a:gd name="T1" fmla="*/ 12 h 46"/>
                    <a:gd name="T2" fmla="*/ 42 w 66"/>
                    <a:gd name="T3" fmla="*/ 27 h 46"/>
                    <a:gd name="T4" fmla="*/ 0 w 66"/>
                    <a:gd name="T5" fmla="*/ 37 h 46"/>
                    <a:gd name="T6" fmla="*/ 14 w 66"/>
                    <a:gd name="T7" fmla="*/ 32 h 46"/>
                    <a:gd name="T8" fmla="*/ 66 w 66"/>
                    <a:gd name="T9" fmla="*/ 12 h 46"/>
                  </a:gdLst>
                  <a:ahLst/>
                  <a:cxnLst>
                    <a:cxn ang="0">
                      <a:pos x="T0" y="T1"/>
                    </a:cxn>
                    <a:cxn ang="0">
                      <a:pos x="T2" y="T3"/>
                    </a:cxn>
                    <a:cxn ang="0">
                      <a:pos x="T4" y="T5"/>
                    </a:cxn>
                    <a:cxn ang="0">
                      <a:pos x="T6" y="T7"/>
                    </a:cxn>
                    <a:cxn ang="0">
                      <a:pos x="T8" y="T9"/>
                    </a:cxn>
                  </a:cxnLst>
                  <a:rect l="0" t="0" r="r" b="b"/>
                  <a:pathLst>
                    <a:path w="66" h="46">
                      <a:moveTo>
                        <a:pt x="66" y="12"/>
                      </a:moveTo>
                      <a:cubicBezTo>
                        <a:pt x="66" y="12"/>
                        <a:pt x="50" y="13"/>
                        <a:pt x="42" y="27"/>
                      </a:cubicBezTo>
                      <a:cubicBezTo>
                        <a:pt x="34" y="42"/>
                        <a:pt x="7" y="46"/>
                        <a:pt x="0" y="37"/>
                      </a:cubicBezTo>
                      <a:cubicBezTo>
                        <a:pt x="0" y="37"/>
                        <a:pt x="11" y="39"/>
                        <a:pt x="14" y="32"/>
                      </a:cubicBezTo>
                      <a:cubicBezTo>
                        <a:pt x="17" y="25"/>
                        <a:pt x="24" y="0"/>
                        <a:pt x="6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latin typeface="+mn-ea"/>
                  </a:endParaRPr>
                </a:p>
              </p:txBody>
            </p:sp>
          </p:grpSp>
        </p:grpSp>
        <p:cxnSp>
          <p:nvCxnSpPr>
            <p:cNvPr id="51" name="直接连接符 50"/>
            <p:cNvCxnSpPr/>
            <p:nvPr/>
          </p:nvCxnSpPr>
          <p:spPr>
            <a:xfrm>
              <a:off x="2692969" y="4421459"/>
              <a:ext cx="1327164" cy="2581"/>
            </a:xfrm>
            <a:prstGeom prst="line">
              <a:avLst/>
            </a:prstGeom>
            <a:grpFill/>
            <a:ln w="22225">
              <a:solidFill>
                <a:schemeClr val="accent1"/>
              </a:solidFill>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430125968"/>
      </p:ext>
    </p:extLst>
  </p:cSld>
  <p:clrMapOvr>
    <a:masterClrMapping/>
  </p:clrMapOvr>
  <mc:AlternateContent xmlns:mc="http://schemas.openxmlformats.org/markup-compatibility/2006" xmlns:p14="http://schemas.microsoft.com/office/powerpoint/2010/main">
    <mc:Choice Requires="p14">
      <p:transition spd="slow" p14:dur="800" advTm="5000">
        <p14:flythrough/>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1000"/>
                                        <p:tgtEl>
                                          <p:spTgt spid="49"/>
                                        </p:tgtEl>
                                      </p:cBhvr>
                                    </p:animEffect>
                                    <p:anim calcmode="lin" valueType="num">
                                      <p:cBhvr>
                                        <p:cTn id="18" dur="1000" fill="hold"/>
                                        <p:tgtEl>
                                          <p:spTgt spid="49"/>
                                        </p:tgtEl>
                                        <p:attrNameLst>
                                          <p:attrName>ppt_x</p:attrName>
                                        </p:attrNameLst>
                                      </p:cBhvr>
                                      <p:tavLst>
                                        <p:tav tm="0">
                                          <p:val>
                                            <p:strVal val="#ppt_x"/>
                                          </p:val>
                                        </p:tav>
                                        <p:tav tm="100000">
                                          <p:val>
                                            <p:strVal val="#ppt_x"/>
                                          </p:val>
                                        </p:tav>
                                      </p:tavLst>
                                    </p:anim>
                                    <p:anim calcmode="lin" valueType="num">
                                      <p:cBhvr>
                                        <p:cTn id="19" dur="1000" fill="hold"/>
                                        <p:tgtEl>
                                          <p:spTgt spid="4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2" grpId="0"/>
    </p:bldLst>
  </p:timing>
  <p:extLst mod="1"/>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000" b="-1000"/>
          </a:stretch>
        </a:blipFill>
        <a:effectLst/>
      </p:bgPr>
    </p:bg>
    <p:spTree>
      <p:nvGrpSpPr>
        <p:cNvPr id="1" name=""/>
        <p:cNvGrpSpPr/>
        <p:nvPr/>
      </p:nvGrpSpPr>
      <p:grpSpPr>
        <a:xfrm>
          <a:off x="0" y="0"/>
          <a:ext cx="0" cy="0"/>
          <a:chOff x="0" y="0"/>
          <a:chExt cx="0" cy="0"/>
        </a:xfrm>
      </p:grpSpPr>
      <p:sp>
        <p:nvSpPr>
          <p:cNvPr id="11" name="矩形 10"/>
          <p:cNvSpPr/>
          <p:nvPr/>
        </p:nvSpPr>
        <p:spPr>
          <a:xfrm>
            <a:off x="308427" y="237877"/>
            <a:ext cx="1723549" cy="400110"/>
          </a:xfrm>
          <a:prstGeom prst="rect">
            <a:avLst/>
          </a:prstGeom>
        </p:spPr>
        <p:txBody>
          <a:bodyPr wrap="none">
            <a:spAutoFit/>
          </a:bodyPr>
          <a:lstStyle/>
          <a:p>
            <a:pPr>
              <a:lnSpc>
                <a:spcPct val="100000"/>
              </a:lnSpc>
            </a:pPr>
            <a:r>
              <a:rPr lang="zh-CN" altLang="en-US" sz="2000" dirty="0">
                <a:latin typeface="+mn-ea"/>
                <a:cs typeface="+mn-ea"/>
                <a:sym typeface="+mn-lt"/>
              </a:rPr>
              <a:t>二</a:t>
            </a:r>
            <a:r>
              <a:rPr lang="zh-CN" altLang="en-US" sz="2000" smtClean="0">
                <a:latin typeface="+mn-ea"/>
                <a:cs typeface="+mn-ea"/>
                <a:sym typeface="+mn-lt"/>
              </a:rPr>
              <a:t>、</a:t>
            </a:r>
            <a:r>
              <a:rPr lang="zh-CN" altLang="en-US" sz="2000" dirty="0" smtClean="0">
                <a:latin typeface="+mn-ea"/>
                <a:cs typeface="+mn-ea"/>
                <a:sym typeface="+mn-lt"/>
              </a:rPr>
              <a:t>标题内容</a:t>
            </a:r>
            <a:endParaRPr lang="zh-CN" altLang="en-US" sz="2000" dirty="0">
              <a:latin typeface="+mn-ea"/>
              <a:cs typeface="+mn-ea"/>
              <a:sym typeface="+mn-lt"/>
            </a:endParaRPr>
          </a:p>
        </p:txBody>
      </p:sp>
      <p:sp>
        <p:nvSpPr>
          <p:cNvPr id="3" name="圆角右箭头 2"/>
          <p:cNvSpPr/>
          <p:nvPr/>
        </p:nvSpPr>
        <p:spPr>
          <a:xfrm>
            <a:off x="3404650" y="1470388"/>
            <a:ext cx="1080248" cy="1226498"/>
          </a:xfrm>
          <a:prstGeom prst="bentArrow">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900" b="0">
              <a:solidFill>
                <a:schemeClr val="tx1">
                  <a:lumMod val="65000"/>
                  <a:lumOff val="35000"/>
                </a:schemeClr>
              </a:solidFill>
              <a:latin typeface="+mn-ea"/>
              <a:cs typeface="+mn-ea"/>
            </a:endParaRPr>
          </a:p>
        </p:txBody>
      </p:sp>
      <p:sp>
        <p:nvSpPr>
          <p:cNvPr id="4" name="圆角右箭头 3"/>
          <p:cNvSpPr/>
          <p:nvPr/>
        </p:nvSpPr>
        <p:spPr>
          <a:xfrm rot="5400000">
            <a:off x="4822793" y="1552485"/>
            <a:ext cx="1073185" cy="1234570"/>
          </a:xfrm>
          <a:prstGeom prst="bentArrow">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900" b="0">
              <a:solidFill>
                <a:schemeClr val="tx1">
                  <a:lumMod val="65000"/>
                  <a:lumOff val="35000"/>
                </a:schemeClr>
              </a:solidFill>
              <a:latin typeface="+mn-ea"/>
              <a:cs typeface="+mn-ea"/>
            </a:endParaRPr>
          </a:p>
        </p:txBody>
      </p:sp>
      <p:sp>
        <p:nvSpPr>
          <p:cNvPr id="5" name="圆角右箭头 4"/>
          <p:cNvSpPr/>
          <p:nvPr/>
        </p:nvSpPr>
        <p:spPr>
          <a:xfrm rot="16200000">
            <a:off x="3350300" y="2871714"/>
            <a:ext cx="1073185" cy="1234570"/>
          </a:xfrm>
          <a:prstGeom prst="bentArrow">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900" b="0">
              <a:solidFill>
                <a:schemeClr val="tx1">
                  <a:lumMod val="65000"/>
                  <a:lumOff val="35000"/>
                </a:schemeClr>
              </a:solidFill>
              <a:latin typeface="+mn-ea"/>
              <a:cs typeface="+mn-ea"/>
            </a:endParaRPr>
          </a:p>
        </p:txBody>
      </p:sp>
      <p:sp>
        <p:nvSpPr>
          <p:cNvPr id="6" name="圆角右箭头 5"/>
          <p:cNvSpPr/>
          <p:nvPr/>
        </p:nvSpPr>
        <p:spPr>
          <a:xfrm flipH="1" flipV="1">
            <a:off x="4767821" y="2944191"/>
            <a:ext cx="1080248" cy="1226498"/>
          </a:xfrm>
          <a:prstGeom prst="bentArrow">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900" b="0">
              <a:solidFill>
                <a:schemeClr val="tx1">
                  <a:lumMod val="65000"/>
                  <a:lumOff val="35000"/>
                </a:schemeClr>
              </a:solidFill>
              <a:latin typeface="+mn-ea"/>
              <a:cs typeface="+mn-ea"/>
            </a:endParaRPr>
          </a:p>
        </p:txBody>
      </p:sp>
      <p:grpSp>
        <p:nvGrpSpPr>
          <p:cNvPr id="7" name="组合 6"/>
          <p:cNvGrpSpPr/>
          <p:nvPr/>
        </p:nvGrpSpPr>
        <p:grpSpPr>
          <a:xfrm>
            <a:off x="3671900" y="2427734"/>
            <a:ext cx="1800200" cy="677288"/>
            <a:chOff x="3666054" y="2795755"/>
            <a:chExt cx="1924896" cy="903051"/>
          </a:xfrm>
        </p:grpSpPr>
        <p:sp>
          <p:nvSpPr>
            <p:cNvPr id="8" name="TextBox 28"/>
            <p:cNvSpPr txBox="1"/>
            <p:nvPr/>
          </p:nvSpPr>
          <p:spPr>
            <a:xfrm>
              <a:off x="3753141" y="2795755"/>
              <a:ext cx="1750723" cy="369332"/>
            </a:xfrm>
            <a:prstGeom prst="rect">
              <a:avLst/>
            </a:prstGeom>
            <a:noFill/>
          </p:spPr>
          <p:txBody>
            <a:bodyPr wrap="square" rtlCol="0">
              <a:spAutoFit/>
            </a:bodyPr>
            <a:lstStyle/>
            <a:p>
              <a:pPr algn="ctr">
                <a:spcBef>
                  <a:spcPct val="20000"/>
                </a:spcBef>
              </a:pPr>
              <a:r>
                <a:rPr lang="zh-CN" altLang="en-US" sz="1200" dirty="0">
                  <a:solidFill>
                    <a:schemeClr val="tx1">
                      <a:lumMod val="65000"/>
                      <a:lumOff val="35000"/>
                    </a:schemeClr>
                  </a:solidFill>
                  <a:latin typeface="+mn-ea"/>
                  <a:cs typeface="+mn-ea"/>
                  <a:sym typeface="Arial" pitchFamily="34" charset="0"/>
                </a:rPr>
                <a:t>单击编辑标题</a:t>
              </a:r>
              <a:endParaRPr lang="en-US" altLang="zh-CN" sz="1200" dirty="0">
                <a:solidFill>
                  <a:schemeClr val="tx1">
                    <a:lumMod val="65000"/>
                    <a:lumOff val="35000"/>
                  </a:schemeClr>
                </a:solidFill>
                <a:latin typeface="+mn-ea"/>
                <a:cs typeface="+mn-ea"/>
                <a:sym typeface="Arial" pitchFamily="34" charset="0"/>
              </a:endParaRPr>
            </a:p>
          </p:txBody>
        </p:sp>
        <p:sp>
          <p:nvSpPr>
            <p:cNvPr id="9" name="TextBox 29"/>
            <p:cNvSpPr txBox="1"/>
            <p:nvPr/>
          </p:nvSpPr>
          <p:spPr>
            <a:xfrm>
              <a:off x="3666054" y="3206363"/>
              <a:ext cx="1924896" cy="492443"/>
            </a:xfrm>
            <a:prstGeom prst="rect">
              <a:avLst/>
            </a:prstGeom>
            <a:noFill/>
          </p:spPr>
          <p:txBody>
            <a:bodyPr wrap="square" rtlCol="0">
              <a:spAutoFit/>
            </a:bodyPr>
            <a:lstStyle/>
            <a:p>
              <a:pPr algn="ctr" defTabSz="912613">
                <a:spcBef>
                  <a:spcPct val="20000"/>
                </a:spcBef>
                <a:defRPr/>
              </a:pPr>
              <a:r>
                <a:rPr lang="zh-CN" altLang="en-US" sz="900" dirty="0">
                  <a:solidFill>
                    <a:schemeClr val="tx1">
                      <a:lumMod val="65000"/>
                      <a:lumOff val="35000"/>
                    </a:schemeClr>
                  </a:solidFill>
                  <a:latin typeface="+mn-ea"/>
                  <a:cs typeface="+mn-ea"/>
                  <a:sym typeface="Arial" panose="020B0604020202020204" pitchFamily="34" charset="0"/>
                </a:rPr>
                <a:t>单击此处可编辑内容，根据您的需要自由拉伸文本框大小</a:t>
              </a:r>
              <a:endParaRPr lang="en-US" altLang="zh-CN" sz="900" dirty="0">
                <a:solidFill>
                  <a:schemeClr val="tx1">
                    <a:lumMod val="65000"/>
                    <a:lumOff val="35000"/>
                  </a:schemeClr>
                </a:solidFill>
                <a:latin typeface="+mn-ea"/>
                <a:cs typeface="+mn-ea"/>
                <a:sym typeface="Arial" panose="020B0604020202020204" pitchFamily="34" charset="0"/>
              </a:endParaRPr>
            </a:p>
          </p:txBody>
        </p:sp>
      </p:grpSp>
      <p:grpSp>
        <p:nvGrpSpPr>
          <p:cNvPr id="10" name="组合 9"/>
          <p:cNvGrpSpPr/>
          <p:nvPr/>
        </p:nvGrpSpPr>
        <p:grpSpPr>
          <a:xfrm>
            <a:off x="6156176" y="1671737"/>
            <a:ext cx="1800200" cy="597645"/>
            <a:chOff x="6391520" y="1772816"/>
            <a:chExt cx="1924896" cy="796859"/>
          </a:xfrm>
        </p:grpSpPr>
        <p:sp>
          <p:nvSpPr>
            <p:cNvPr id="12" name="TextBox 31"/>
            <p:cNvSpPr txBox="1"/>
            <p:nvPr/>
          </p:nvSpPr>
          <p:spPr>
            <a:xfrm>
              <a:off x="6391520" y="1772816"/>
              <a:ext cx="1462691" cy="369332"/>
            </a:xfrm>
            <a:prstGeom prst="rect">
              <a:avLst/>
            </a:prstGeom>
            <a:noFill/>
          </p:spPr>
          <p:txBody>
            <a:bodyPr wrap="square" rtlCol="0">
              <a:spAutoFit/>
            </a:bodyPr>
            <a:lstStyle/>
            <a:p>
              <a:pPr>
                <a:spcBef>
                  <a:spcPct val="20000"/>
                </a:spcBef>
              </a:pPr>
              <a:r>
                <a:rPr lang="zh-CN" altLang="en-US" sz="1200" dirty="0">
                  <a:solidFill>
                    <a:schemeClr val="tx1">
                      <a:lumMod val="65000"/>
                      <a:lumOff val="35000"/>
                    </a:schemeClr>
                  </a:solidFill>
                  <a:latin typeface="+mn-ea"/>
                  <a:cs typeface="+mn-ea"/>
                  <a:sym typeface="Arial" pitchFamily="34" charset="0"/>
                </a:rPr>
                <a:t>单击编辑标题</a:t>
              </a:r>
              <a:endParaRPr lang="en-US" altLang="zh-CN" sz="1200" dirty="0">
                <a:solidFill>
                  <a:schemeClr val="tx1">
                    <a:lumMod val="65000"/>
                    <a:lumOff val="35000"/>
                  </a:schemeClr>
                </a:solidFill>
                <a:latin typeface="+mn-ea"/>
                <a:cs typeface="+mn-ea"/>
                <a:sym typeface="Arial" pitchFamily="34" charset="0"/>
              </a:endParaRPr>
            </a:p>
          </p:txBody>
        </p:sp>
        <p:sp>
          <p:nvSpPr>
            <p:cNvPr id="13" name="TextBox 32"/>
            <p:cNvSpPr txBox="1"/>
            <p:nvPr/>
          </p:nvSpPr>
          <p:spPr>
            <a:xfrm>
              <a:off x="6391520" y="2077233"/>
              <a:ext cx="1924896" cy="492442"/>
            </a:xfrm>
            <a:prstGeom prst="rect">
              <a:avLst/>
            </a:prstGeom>
            <a:noFill/>
          </p:spPr>
          <p:txBody>
            <a:bodyPr wrap="square" rtlCol="0">
              <a:spAutoFit/>
            </a:bodyPr>
            <a:lstStyle/>
            <a:p>
              <a:pPr defTabSz="912613">
                <a:spcBef>
                  <a:spcPct val="20000"/>
                </a:spcBef>
                <a:defRPr/>
              </a:pPr>
              <a:r>
                <a:rPr lang="zh-CN" altLang="en-US" sz="900" dirty="0">
                  <a:solidFill>
                    <a:schemeClr val="tx1">
                      <a:lumMod val="65000"/>
                      <a:lumOff val="35000"/>
                    </a:schemeClr>
                  </a:solidFill>
                  <a:latin typeface="+mn-ea"/>
                  <a:cs typeface="+mn-ea"/>
                  <a:sym typeface="Arial" panose="020B0604020202020204" pitchFamily="34" charset="0"/>
                </a:rPr>
                <a:t>单击此处可编辑内容，根据您的需要自由拉伸文本框大小</a:t>
              </a:r>
              <a:endParaRPr lang="en-US" altLang="zh-CN" sz="900" dirty="0">
                <a:solidFill>
                  <a:schemeClr val="tx1">
                    <a:lumMod val="65000"/>
                    <a:lumOff val="35000"/>
                  </a:schemeClr>
                </a:solidFill>
                <a:latin typeface="+mn-ea"/>
                <a:cs typeface="+mn-ea"/>
                <a:sym typeface="Arial" panose="020B0604020202020204" pitchFamily="34" charset="0"/>
              </a:endParaRPr>
            </a:p>
          </p:txBody>
        </p:sp>
      </p:grpSp>
      <p:grpSp>
        <p:nvGrpSpPr>
          <p:cNvPr id="14" name="组合 13"/>
          <p:cNvGrpSpPr/>
          <p:nvPr/>
        </p:nvGrpSpPr>
        <p:grpSpPr>
          <a:xfrm>
            <a:off x="6156176" y="3241576"/>
            <a:ext cx="1800200" cy="616775"/>
            <a:chOff x="6391520" y="3692218"/>
            <a:chExt cx="1924896" cy="822367"/>
          </a:xfrm>
        </p:grpSpPr>
        <p:sp>
          <p:nvSpPr>
            <p:cNvPr id="15" name="TextBox 34"/>
            <p:cNvSpPr txBox="1"/>
            <p:nvPr/>
          </p:nvSpPr>
          <p:spPr>
            <a:xfrm>
              <a:off x="6391520" y="3692218"/>
              <a:ext cx="1462691" cy="369332"/>
            </a:xfrm>
            <a:prstGeom prst="rect">
              <a:avLst/>
            </a:prstGeom>
            <a:noFill/>
          </p:spPr>
          <p:txBody>
            <a:bodyPr wrap="square" rtlCol="0">
              <a:spAutoFit/>
            </a:bodyPr>
            <a:lstStyle/>
            <a:p>
              <a:pPr>
                <a:spcBef>
                  <a:spcPct val="20000"/>
                </a:spcBef>
              </a:pPr>
              <a:r>
                <a:rPr lang="zh-CN" altLang="en-US" sz="1200" dirty="0">
                  <a:solidFill>
                    <a:schemeClr val="tx1">
                      <a:lumMod val="65000"/>
                      <a:lumOff val="35000"/>
                    </a:schemeClr>
                  </a:solidFill>
                  <a:latin typeface="+mn-ea"/>
                  <a:cs typeface="+mn-ea"/>
                  <a:sym typeface="Arial" pitchFamily="34" charset="0"/>
                </a:rPr>
                <a:t>单击编辑标题</a:t>
              </a:r>
              <a:endParaRPr lang="en-US" altLang="zh-CN" sz="1200" dirty="0">
                <a:solidFill>
                  <a:schemeClr val="tx1">
                    <a:lumMod val="65000"/>
                    <a:lumOff val="35000"/>
                  </a:schemeClr>
                </a:solidFill>
                <a:latin typeface="+mn-ea"/>
                <a:cs typeface="+mn-ea"/>
                <a:sym typeface="Arial" pitchFamily="34" charset="0"/>
              </a:endParaRPr>
            </a:p>
          </p:txBody>
        </p:sp>
        <p:sp>
          <p:nvSpPr>
            <p:cNvPr id="16" name="TextBox 35"/>
            <p:cNvSpPr txBox="1"/>
            <p:nvPr/>
          </p:nvSpPr>
          <p:spPr>
            <a:xfrm>
              <a:off x="6391520" y="4022142"/>
              <a:ext cx="1924896" cy="492443"/>
            </a:xfrm>
            <a:prstGeom prst="rect">
              <a:avLst/>
            </a:prstGeom>
            <a:noFill/>
          </p:spPr>
          <p:txBody>
            <a:bodyPr wrap="square" rtlCol="0">
              <a:spAutoFit/>
            </a:bodyPr>
            <a:lstStyle/>
            <a:p>
              <a:pPr defTabSz="912613">
                <a:spcBef>
                  <a:spcPct val="20000"/>
                </a:spcBef>
                <a:defRPr/>
              </a:pPr>
              <a:r>
                <a:rPr lang="zh-CN" altLang="en-US" sz="900" dirty="0">
                  <a:solidFill>
                    <a:schemeClr val="tx1">
                      <a:lumMod val="65000"/>
                      <a:lumOff val="35000"/>
                    </a:schemeClr>
                  </a:solidFill>
                  <a:latin typeface="+mn-ea"/>
                  <a:cs typeface="+mn-ea"/>
                  <a:sym typeface="Arial" panose="020B0604020202020204" pitchFamily="34" charset="0"/>
                </a:rPr>
                <a:t>单击此处可编辑内容，根据您的需要自由拉伸文本框大小</a:t>
              </a:r>
              <a:endParaRPr lang="en-US" altLang="zh-CN" sz="900" dirty="0">
                <a:solidFill>
                  <a:schemeClr val="tx1">
                    <a:lumMod val="65000"/>
                    <a:lumOff val="35000"/>
                  </a:schemeClr>
                </a:solidFill>
                <a:latin typeface="+mn-ea"/>
                <a:cs typeface="+mn-ea"/>
                <a:sym typeface="Arial" panose="020B0604020202020204" pitchFamily="34" charset="0"/>
              </a:endParaRPr>
            </a:p>
          </p:txBody>
        </p:sp>
      </p:grpSp>
      <p:grpSp>
        <p:nvGrpSpPr>
          <p:cNvPr id="17" name="组合 16"/>
          <p:cNvGrpSpPr/>
          <p:nvPr/>
        </p:nvGrpSpPr>
        <p:grpSpPr>
          <a:xfrm>
            <a:off x="1331640" y="1659986"/>
            <a:ext cx="1800200" cy="586597"/>
            <a:chOff x="918912" y="1844824"/>
            <a:chExt cx="1924896" cy="782128"/>
          </a:xfrm>
        </p:grpSpPr>
        <p:sp>
          <p:nvSpPr>
            <p:cNvPr id="18" name="TextBox 37"/>
            <p:cNvSpPr txBox="1"/>
            <p:nvPr/>
          </p:nvSpPr>
          <p:spPr>
            <a:xfrm>
              <a:off x="1381117" y="1844824"/>
              <a:ext cx="1462691" cy="369331"/>
            </a:xfrm>
            <a:prstGeom prst="rect">
              <a:avLst/>
            </a:prstGeom>
            <a:noFill/>
          </p:spPr>
          <p:txBody>
            <a:bodyPr wrap="square" rtlCol="0">
              <a:spAutoFit/>
            </a:bodyPr>
            <a:lstStyle/>
            <a:p>
              <a:pPr algn="r">
                <a:spcBef>
                  <a:spcPct val="20000"/>
                </a:spcBef>
              </a:pPr>
              <a:r>
                <a:rPr lang="zh-CN" altLang="en-US" sz="1200" dirty="0">
                  <a:solidFill>
                    <a:schemeClr val="tx1">
                      <a:lumMod val="65000"/>
                      <a:lumOff val="35000"/>
                    </a:schemeClr>
                  </a:solidFill>
                  <a:latin typeface="+mn-ea"/>
                  <a:cs typeface="+mn-ea"/>
                  <a:sym typeface="Arial" pitchFamily="34" charset="0"/>
                </a:rPr>
                <a:t>单击编辑标题</a:t>
              </a:r>
              <a:endParaRPr lang="en-US" altLang="zh-CN" sz="1200" dirty="0">
                <a:solidFill>
                  <a:schemeClr val="tx1">
                    <a:lumMod val="65000"/>
                    <a:lumOff val="35000"/>
                  </a:schemeClr>
                </a:solidFill>
                <a:latin typeface="+mn-ea"/>
                <a:cs typeface="+mn-ea"/>
                <a:sym typeface="Arial" pitchFamily="34" charset="0"/>
              </a:endParaRPr>
            </a:p>
          </p:txBody>
        </p:sp>
        <p:sp>
          <p:nvSpPr>
            <p:cNvPr id="19" name="TextBox 38"/>
            <p:cNvSpPr txBox="1"/>
            <p:nvPr/>
          </p:nvSpPr>
          <p:spPr>
            <a:xfrm>
              <a:off x="918912" y="2134510"/>
              <a:ext cx="1924896" cy="492442"/>
            </a:xfrm>
            <a:prstGeom prst="rect">
              <a:avLst/>
            </a:prstGeom>
            <a:noFill/>
          </p:spPr>
          <p:txBody>
            <a:bodyPr wrap="square" rtlCol="0">
              <a:spAutoFit/>
            </a:bodyPr>
            <a:lstStyle/>
            <a:p>
              <a:pPr algn="r" defTabSz="912613">
                <a:spcBef>
                  <a:spcPct val="20000"/>
                </a:spcBef>
                <a:defRPr/>
              </a:pPr>
              <a:r>
                <a:rPr lang="zh-CN" altLang="en-US" sz="900" dirty="0">
                  <a:solidFill>
                    <a:schemeClr val="tx1">
                      <a:lumMod val="65000"/>
                      <a:lumOff val="35000"/>
                    </a:schemeClr>
                  </a:solidFill>
                  <a:latin typeface="+mn-ea"/>
                  <a:cs typeface="+mn-ea"/>
                  <a:sym typeface="Arial" panose="020B0604020202020204" pitchFamily="34" charset="0"/>
                </a:rPr>
                <a:t>单击此处可编辑内容，根据您的需要自由拉伸文本框大小</a:t>
              </a:r>
              <a:endParaRPr lang="en-US" altLang="zh-CN" sz="900" dirty="0">
                <a:solidFill>
                  <a:schemeClr val="tx1">
                    <a:lumMod val="65000"/>
                    <a:lumOff val="35000"/>
                  </a:schemeClr>
                </a:solidFill>
                <a:latin typeface="+mn-ea"/>
                <a:cs typeface="+mn-ea"/>
                <a:sym typeface="Arial" panose="020B0604020202020204" pitchFamily="34" charset="0"/>
              </a:endParaRPr>
            </a:p>
          </p:txBody>
        </p:sp>
      </p:grpSp>
      <p:grpSp>
        <p:nvGrpSpPr>
          <p:cNvPr id="20" name="组合 19"/>
          <p:cNvGrpSpPr/>
          <p:nvPr/>
        </p:nvGrpSpPr>
        <p:grpSpPr>
          <a:xfrm>
            <a:off x="1331640" y="3314892"/>
            <a:ext cx="1800200" cy="625010"/>
            <a:chOff x="918912" y="3738518"/>
            <a:chExt cx="1924896" cy="833346"/>
          </a:xfrm>
        </p:grpSpPr>
        <p:sp>
          <p:nvSpPr>
            <p:cNvPr id="21" name="TextBox 40"/>
            <p:cNvSpPr txBox="1"/>
            <p:nvPr/>
          </p:nvSpPr>
          <p:spPr>
            <a:xfrm>
              <a:off x="1381117" y="3738518"/>
              <a:ext cx="1462691" cy="369332"/>
            </a:xfrm>
            <a:prstGeom prst="rect">
              <a:avLst/>
            </a:prstGeom>
            <a:noFill/>
          </p:spPr>
          <p:txBody>
            <a:bodyPr wrap="square" rtlCol="0">
              <a:spAutoFit/>
            </a:bodyPr>
            <a:lstStyle/>
            <a:p>
              <a:pPr algn="r">
                <a:spcBef>
                  <a:spcPct val="20000"/>
                </a:spcBef>
              </a:pPr>
              <a:r>
                <a:rPr lang="zh-CN" altLang="en-US" sz="1200" dirty="0">
                  <a:solidFill>
                    <a:schemeClr val="tx1">
                      <a:lumMod val="65000"/>
                      <a:lumOff val="35000"/>
                    </a:schemeClr>
                  </a:solidFill>
                  <a:latin typeface="+mn-ea"/>
                  <a:cs typeface="+mn-ea"/>
                  <a:sym typeface="Arial" pitchFamily="34" charset="0"/>
                </a:rPr>
                <a:t>单击编辑标题</a:t>
              </a:r>
              <a:endParaRPr lang="en-US" altLang="zh-CN" sz="1200" dirty="0">
                <a:solidFill>
                  <a:schemeClr val="tx1">
                    <a:lumMod val="65000"/>
                    <a:lumOff val="35000"/>
                  </a:schemeClr>
                </a:solidFill>
                <a:latin typeface="+mn-ea"/>
                <a:cs typeface="+mn-ea"/>
                <a:sym typeface="Arial" pitchFamily="34" charset="0"/>
              </a:endParaRPr>
            </a:p>
          </p:txBody>
        </p:sp>
        <p:sp>
          <p:nvSpPr>
            <p:cNvPr id="22" name="TextBox 41"/>
            <p:cNvSpPr txBox="1"/>
            <p:nvPr/>
          </p:nvSpPr>
          <p:spPr>
            <a:xfrm>
              <a:off x="918912" y="4079420"/>
              <a:ext cx="1924896" cy="492444"/>
            </a:xfrm>
            <a:prstGeom prst="rect">
              <a:avLst/>
            </a:prstGeom>
            <a:noFill/>
          </p:spPr>
          <p:txBody>
            <a:bodyPr wrap="square" rtlCol="0">
              <a:spAutoFit/>
            </a:bodyPr>
            <a:lstStyle/>
            <a:p>
              <a:pPr algn="r" defTabSz="912613">
                <a:spcBef>
                  <a:spcPct val="20000"/>
                </a:spcBef>
                <a:defRPr/>
              </a:pPr>
              <a:r>
                <a:rPr lang="zh-CN" altLang="en-US" sz="900" dirty="0">
                  <a:solidFill>
                    <a:schemeClr val="tx1">
                      <a:lumMod val="65000"/>
                      <a:lumOff val="35000"/>
                    </a:schemeClr>
                  </a:solidFill>
                  <a:latin typeface="+mn-ea"/>
                  <a:cs typeface="+mn-ea"/>
                  <a:sym typeface="Arial" panose="020B0604020202020204" pitchFamily="34" charset="0"/>
                </a:rPr>
                <a:t>单击此处可编辑内容，根据您的需要自由拉伸文本框大小</a:t>
              </a:r>
              <a:endParaRPr lang="en-US" altLang="zh-CN" sz="900" dirty="0">
                <a:solidFill>
                  <a:schemeClr val="tx1">
                    <a:lumMod val="65000"/>
                    <a:lumOff val="35000"/>
                  </a:schemeClr>
                </a:solidFill>
                <a:latin typeface="+mn-ea"/>
                <a:cs typeface="+mn-ea"/>
                <a:sym typeface="Arial" panose="020B0604020202020204" pitchFamily="34" charset="0"/>
              </a:endParaRPr>
            </a:p>
          </p:txBody>
        </p:sp>
      </p:grpSp>
    </p:spTree>
    <p:custDataLst>
      <p:tags r:id="rId1"/>
    </p:custDataLst>
    <p:extLst>
      <p:ext uri="{BB962C8B-B14F-4D97-AF65-F5344CB8AC3E}">
        <p14:creationId xmlns:p14="http://schemas.microsoft.com/office/powerpoint/2010/main" val="224496016"/>
      </p:ext>
    </p:extLst>
  </p:cSld>
  <p:clrMapOvr>
    <a:masterClrMapping/>
  </p:clrMapOvr>
  <mc:AlternateContent xmlns:mc="http://schemas.openxmlformats.org/markup-compatibility/2006" xmlns:p14="http://schemas.microsoft.com/office/powerpoint/2010/main">
    <mc:Choice Requires="p14">
      <p:transition spd="slow" p14:dur="800" advTm="5000">
        <p14:flythrough/>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1" fill="hold" grpId="0" nodeType="withEffect">
                                  <p:stCondLst>
                                    <p:cond delay="200"/>
                                  </p:stCondLst>
                                  <p:childTnLst>
                                    <p:set>
                                      <p:cBhvr>
                                        <p:cTn id="9" dur="1" fill="hold">
                                          <p:stCondLst>
                                            <p:cond delay="0"/>
                                          </p:stCondLst>
                                        </p:cTn>
                                        <p:tgtEl>
                                          <p:spTgt spid="4"/>
                                        </p:tgtEl>
                                        <p:attrNameLst>
                                          <p:attrName>style.visibility</p:attrName>
                                        </p:attrNameLst>
                                      </p:cBhvr>
                                      <p:to>
                                        <p:strVal val="visible"/>
                                      </p:to>
                                    </p:set>
                                    <p:animEffect transition="in" filter="wipe(up)">
                                      <p:cBhvr>
                                        <p:cTn id="10" dur="500"/>
                                        <p:tgtEl>
                                          <p:spTgt spid="4"/>
                                        </p:tgtEl>
                                      </p:cBhvr>
                                    </p:animEffect>
                                  </p:childTnLst>
                                </p:cTn>
                              </p:par>
                              <p:par>
                                <p:cTn id="11" presetID="22" presetClass="entr" presetSubtype="2" fill="hold" grpId="0" nodeType="withEffect">
                                  <p:stCondLst>
                                    <p:cond delay="500"/>
                                  </p:stCondLst>
                                  <p:childTnLst>
                                    <p:set>
                                      <p:cBhvr>
                                        <p:cTn id="12" dur="1" fill="hold">
                                          <p:stCondLst>
                                            <p:cond delay="0"/>
                                          </p:stCondLst>
                                        </p:cTn>
                                        <p:tgtEl>
                                          <p:spTgt spid="6"/>
                                        </p:tgtEl>
                                        <p:attrNameLst>
                                          <p:attrName>style.visibility</p:attrName>
                                        </p:attrNameLst>
                                      </p:cBhvr>
                                      <p:to>
                                        <p:strVal val="visible"/>
                                      </p:to>
                                    </p:set>
                                    <p:animEffect transition="in" filter="wipe(right)">
                                      <p:cBhvr>
                                        <p:cTn id="13" dur="500"/>
                                        <p:tgtEl>
                                          <p:spTgt spid="6"/>
                                        </p:tgtEl>
                                      </p:cBhvr>
                                    </p:animEffect>
                                  </p:childTnLst>
                                </p:cTn>
                              </p:par>
                              <p:par>
                                <p:cTn id="14" presetID="22" presetClass="entr" presetSubtype="4" fill="hold" grpId="0" nodeType="withEffect">
                                  <p:stCondLst>
                                    <p:cond delay="80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childTnLst>
                          </p:cTn>
                        </p:par>
                        <p:par>
                          <p:cTn id="17" fill="hold">
                            <p:stCondLst>
                              <p:cond delay="1300"/>
                            </p:stCondLst>
                            <p:childTnLst>
                              <p:par>
                                <p:cTn id="18" presetID="53" presetClass="entr" presetSubtype="16"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childTnLst>
                          </p:cTn>
                        </p:par>
                        <p:par>
                          <p:cTn id="23" fill="hold">
                            <p:stCondLst>
                              <p:cond delay="1800"/>
                            </p:stCondLst>
                            <p:childTnLst>
                              <p:par>
                                <p:cTn id="24" presetID="22" presetClass="entr" presetSubtype="8"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500"/>
                                        <p:tgtEl>
                                          <p:spTgt spid="10"/>
                                        </p:tgtEl>
                                      </p:cBhvr>
                                    </p:animEffect>
                                  </p:childTnLst>
                                </p:cTn>
                              </p:par>
                              <p:par>
                                <p:cTn id="27" presetID="22" presetClass="entr" presetSubtype="8"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left)">
                                      <p:cBhvr>
                                        <p:cTn id="29" dur="500"/>
                                        <p:tgtEl>
                                          <p:spTgt spid="14"/>
                                        </p:tgtEl>
                                      </p:cBhvr>
                                    </p:animEffect>
                                  </p:childTnLst>
                                </p:cTn>
                              </p:par>
                              <p:par>
                                <p:cTn id="30" presetID="22" presetClass="entr" presetSubtype="2"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right)">
                                      <p:cBhvr>
                                        <p:cTn id="32" dur="500"/>
                                        <p:tgtEl>
                                          <p:spTgt spid="20"/>
                                        </p:tgtEl>
                                      </p:cBhvr>
                                    </p:animEffect>
                                  </p:childTnLst>
                                </p:cTn>
                              </p:par>
                              <p:par>
                                <p:cTn id="33" presetID="22" presetClass="entr" presetSubtype="2"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extLst mod="1"/>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000" b="-1000"/>
          </a:stretch>
        </a:blipFill>
        <a:effectLst/>
      </p:bgPr>
    </p:bg>
    <p:spTree>
      <p:nvGrpSpPr>
        <p:cNvPr id="1" name=""/>
        <p:cNvGrpSpPr/>
        <p:nvPr/>
      </p:nvGrpSpPr>
      <p:grpSpPr>
        <a:xfrm>
          <a:off x="0" y="0"/>
          <a:ext cx="0" cy="0"/>
          <a:chOff x="0" y="0"/>
          <a:chExt cx="0" cy="0"/>
        </a:xfrm>
      </p:grpSpPr>
      <p:sp>
        <p:nvSpPr>
          <p:cNvPr id="11" name="矩形 10"/>
          <p:cNvSpPr/>
          <p:nvPr/>
        </p:nvSpPr>
        <p:spPr>
          <a:xfrm>
            <a:off x="308427" y="237877"/>
            <a:ext cx="1723549" cy="400110"/>
          </a:xfrm>
          <a:prstGeom prst="rect">
            <a:avLst/>
          </a:prstGeom>
        </p:spPr>
        <p:txBody>
          <a:bodyPr wrap="none">
            <a:spAutoFit/>
          </a:bodyPr>
          <a:lstStyle/>
          <a:p>
            <a:pPr>
              <a:lnSpc>
                <a:spcPct val="100000"/>
              </a:lnSpc>
            </a:pPr>
            <a:r>
              <a:rPr lang="zh-CN" altLang="en-US" sz="2000" dirty="0">
                <a:latin typeface="+mn-ea"/>
                <a:cs typeface="+mn-ea"/>
                <a:sym typeface="+mn-lt"/>
              </a:rPr>
              <a:t>二</a:t>
            </a:r>
            <a:r>
              <a:rPr lang="zh-CN" altLang="en-US" sz="2000" smtClean="0">
                <a:latin typeface="+mn-ea"/>
                <a:cs typeface="+mn-ea"/>
                <a:sym typeface="+mn-lt"/>
              </a:rPr>
              <a:t>、</a:t>
            </a:r>
            <a:r>
              <a:rPr lang="zh-CN" altLang="en-US" sz="2000" dirty="0" smtClean="0">
                <a:latin typeface="+mn-ea"/>
                <a:cs typeface="+mn-ea"/>
                <a:sym typeface="+mn-lt"/>
              </a:rPr>
              <a:t>标题内容</a:t>
            </a:r>
            <a:endParaRPr lang="zh-CN" altLang="en-US" sz="2000" dirty="0">
              <a:latin typeface="+mn-ea"/>
              <a:cs typeface="+mn-ea"/>
              <a:sym typeface="+mn-lt"/>
            </a:endParaRPr>
          </a:p>
        </p:txBody>
      </p:sp>
      <p:sp>
        <p:nvSpPr>
          <p:cNvPr id="3" name="Freeform 818"/>
          <p:cNvSpPr>
            <a:spLocks/>
          </p:cNvSpPr>
          <p:nvPr/>
        </p:nvSpPr>
        <p:spPr bwMode="auto">
          <a:xfrm>
            <a:off x="2762007" y="2262861"/>
            <a:ext cx="140251" cy="222751"/>
          </a:xfrm>
          <a:custGeom>
            <a:avLst/>
            <a:gdLst>
              <a:gd name="T0" fmla="*/ 8 w 51"/>
              <a:gd name="T1" fmla="*/ 81 h 81"/>
              <a:gd name="T2" fmla="*/ 3 w 51"/>
              <a:gd name="T3" fmla="*/ 78 h 81"/>
              <a:gd name="T4" fmla="*/ 3 w 51"/>
              <a:gd name="T5" fmla="*/ 68 h 81"/>
              <a:gd name="T6" fmla="*/ 30 w 51"/>
              <a:gd name="T7" fmla="*/ 41 h 81"/>
              <a:gd name="T8" fmla="*/ 3 w 51"/>
              <a:gd name="T9" fmla="*/ 14 h 81"/>
              <a:gd name="T10" fmla="*/ 3 w 51"/>
              <a:gd name="T11" fmla="*/ 3 h 81"/>
              <a:gd name="T12" fmla="*/ 13 w 51"/>
              <a:gd name="T13" fmla="*/ 3 h 81"/>
              <a:gd name="T14" fmla="*/ 51 w 51"/>
              <a:gd name="T15" fmla="*/ 41 h 81"/>
              <a:gd name="T16" fmla="*/ 13 w 51"/>
              <a:gd name="T17" fmla="*/ 78 h 81"/>
              <a:gd name="T18" fmla="*/ 8 w 51"/>
              <a:gd name="T19"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81">
                <a:moveTo>
                  <a:pt x="8" y="81"/>
                </a:moveTo>
                <a:cubicBezTo>
                  <a:pt x="6" y="81"/>
                  <a:pt x="4" y="80"/>
                  <a:pt x="3" y="78"/>
                </a:cubicBezTo>
                <a:cubicBezTo>
                  <a:pt x="0" y="76"/>
                  <a:pt x="0" y="71"/>
                  <a:pt x="3" y="68"/>
                </a:cubicBezTo>
                <a:cubicBezTo>
                  <a:pt x="30" y="41"/>
                  <a:pt x="30" y="41"/>
                  <a:pt x="30" y="41"/>
                </a:cubicBezTo>
                <a:cubicBezTo>
                  <a:pt x="3" y="14"/>
                  <a:pt x="3" y="14"/>
                  <a:pt x="3" y="14"/>
                </a:cubicBezTo>
                <a:cubicBezTo>
                  <a:pt x="0" y="11"/>
                  <a:pt x="0" y="6"/>
                  <a:pt x="3" y="3"/>
                </a:cubicBezTo>
                <a:cubicBezTo>
                  <a:pt x="5" y="0"/>
                  <a:pt x="10" y="0"/>
                  <a:pt x="13" y="3"/>
                </a:cubicBezTo>
                <a:cubicBezTo>
                  <a:pt x="51" y="41"/>
                  <a:pt x="51" y="41"/>
                  <a:pt x="51" y="41"/>
                </a:cubicBezTo>
                <a:cubicBezTo>
                  <a:pt x="13" y="78"/>
                  <a:pt x="13" y="78"/>
                  <a:pt x="13" y="78"/>
                </a:cubicBezTo>
                <a:cubicBezTo>
                  <a:pt x="12" y="80"/>
                  <a:pt x="10" y="81"/>
                  <a:pt x="8" y="81"/>
                </a:cubicBezTo>
                <a:close/>
              </a:path>
            </a:pathLst>
          </a:custGeom>
          <a:solidFill>
            <a:schemeClr val="accent1"/>
          </a:solidFill>
          <a:ln>
            <a:noFill/>
          </a:ln>
        </p:spPr>
        <p:txBody>
          <a:bodyPr vert="horz" wrap="square" lIns="79200" tIns="39600" rIns="79200" bIns="39600" numCol="1" anchor="t" anchorCtr="0" compatLnSpc="1">
            <a:prstTxWarp prst="textNoShape">
              <a:avLst/>
            </a:prstTxWarp>
          </a:bodyPr>
          <a:lstStyle/>
          <a:p>
            <a:endParaRPr lang="en-US" sz="1559">
              <a:solidFill>
                <a:schemeClr val="tx2"/>
              </a:solidFill>
              <a:latin typeface="+mn-ea"/>
              <a:cs typeface="+mn-ea"/>
            </a:endParaRPr>
          </a:p>
        </p:txBody>
      </p:sp>
      <p:sp>
        <p:nvSpPr>
          <p:cNvPr id="4" name="Freeform 819"/>
          <p:cNvSpPr>
            <a:spLocks/>
          </p:cNvSpPr>
          <p:nvPr/>
        </p:nvSpPr>
        <p:spPr bwMode="auto">
          <a:xfrm>
            <a:off x="2606631" y="2262861"/>
            <a:ext cx="138876" cy="222751"/>
          </a:xfrm>
          <a:custGeom>
            <a:avLst/>
            <a:gdLst>
              <a:gd name="T0" fmla="*/ 8 w 51"/>
              <a:gd name="T1" fmla="*/ 81 h 81"/>
              <a:gd name="T2" fmla="*/ 2 w 51"/>
              <a:gd name="T3" fmla="*/ 78 h 81"/>
              <a:gd name="T4" fmla="*/ 2 w 51"/>
              <a:gd name="T5" fmla="*/ 68 h 81"/>
              <a:gd name="T6" fmla="*/ 30 w 51"/>
              <a:gd name="T7" fmla="*/ 41 h 81"/>
              <a:gd name="T8" fmla="*/ 2 w 51"/>
              <a:gd name="T9" fmla="*/ 14 h 81"/>
              <a:gd name="T10" fmla="*/ 2 w 51"/>
              <a:gd name="T11" fmla="*/ 3 h 81"/>
              <a:gd name="T12" fmla="*/ 13 w 51"/>
              <a:gd name="T13" fmla="*/ 3 h 81"/>
              <a:gd name="T14" fmla="*/ 51 w 51"/>
              <a:gd name="T15" fmla="*/ 41 h 81"/>
              <a:gd name="T16" fmla="*/ 13 w 51"/>
              <a:gd name="T17" fmla="*/ 78 h 81"/>
              <a:gd name="T18" fmla="*/ 8 w 51"/>
              <a:gd name="T19"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81">
                <a:moveTo>
                  <a:pt x="8" y="81"/>
                </a:moveTo>
                <a:cubicBezTo>
                  <a:pt x="6" y="81"/>
                  <a:pt x="4" y="80"/>
                  <a:pt x="2" y="78"/>
                </a:cubicBezTo>
                <a:cubicBezTo>
                  <a:pt x="0" y="76"/>
                  <a:pt x="0" y="71"/>
                  <a:pt x="2" y="68"/>
                </a:cubicBezTo>
                <a:cubicBezTo>
                  <a:pt x="30" y="41"/>
                  <a:pt x="30" y="41"/>
                  <a:pt x="30" y="41"/>
                </a:cubicBezTo>
                <a:cubicBezTo>
                  <a:pt x="2" y="14"/>
                  <a:pt x="2" y="14"/>
                  <a:pt x="2" y="14"/>
                </a:cubicBezTo>
                <a:cubicBezTo>
                  <a:pt x="0" y="11"/>
                  <a:pt x="0" y="6"/>
                  <a:pt x="2" y="3"/>
                </a:cubicBezTo>
                <a:cubicBezTo>
                  <a:pt x="5" y="0"/>
                  <a:pt x="10" y="0"/>
                  <a:pt x="13" y="3"/>
                </a:cubicBezTo>
                <a:cubicBezTo>
                  <a:pt x="51" y="41"/>
                  <a:pt x="51" y="41"/>
                  <a:pt x="51" y="41"/>
                </a:cubicBezTo>
                <a:cubicBezTo>
                  <a:pt x="13" y="78"/>
                  <a:pt x="13" y="78"/>
                  <a:pt x="13" y="78"/>
                </a:cubicBezTo>
                <a:cubicBezTo>
                  <a:pt x="12" y="80"/>
                  <a:pt x="10" y="81"/>
                  <a:pt x="8" y="81"/>
                </a:cubicBezTo>
                <a:close/>
              </a:path>
            </a:pathLst>
          </a:custGeom>
          <a:solidFill>
            <a:schemeClr val="accent1"/>
          </a:solidFill>
          <a:ln>
            <a:noFill/>
          </a:ln>
        </p:spPr>
        <p:txBody>
          <a:bodyPr vert="horz" wrap="square" lIns="79200" tIns="39600" rIns="79200" bIns="39600" numCol="1" anchor="t" anchorCtr="0" compatLnSpc="1">
            <a:prstTxWarp prst="textNoShape">
              <a:avLst/>
            </a:prstTxWarp>
          </a:bodyPr>
          <a:lstStyle/>
          <a:p>
            <a:endParaRPr lang="en-US" sz="1559">
              <a:solidFill>
                <a:schemeClr val="tx2"/>
              </a:solidFill>
              <a:latin typeface="+mn-ea"/>
              <a:cs typeface="+mn-ea"/>
            </a:endParaRPr>
          </a:p>
        </p:txBody>
      </p:sp>
      <p:sp>
        <p:nvSpPr>
          <p:cNvPr id="5" name="Line 820"/>
          <p:cNvSpPr>
            <a:spLocks noChangeShapeType="1"/>
          </p:cNvSpPr>
          <p:nvPr/>
        </p:nvSpPr>
        <p:spPr bwMode="auto">
          <a:xfrm>
            <a:off x="2559881" y="2375611"/>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79200" tIns="39600" rIns="79200" bIns="39600" numCol="1" anchor="t" anchorCtr="0" compatLnSpc="1">
            <a:prstTxWarp prst="textNoShape">
              <a:avLst/>
            </a:prstTxWarp>
          </a:bodyPr>
          <a:lstStyle/>
          <a:p>
            <a:endParaRPr lang="en-US" sz="1559">
              <a:solidFill>
                <a:schemeClr val="tx2"/>
              </a:solidFill>
              <a:latin typeface="+mn-ea"/>
              <a:cs typeface="+mn-ea"/>
            </a:endParaRPr>
          </a:p>
        </p:txBody>
      </p:sp>
      <p:sp>
        <p:nvSpPr>
          <p:cNvPr id="6" name="Line 821"/>
          <p:cNvSpPr>
            <a:spLocks noChangeShapeType="1"/>
          </p:cNvSpPr>
          <p:nvPr/>
        </p:nvSpPr>
        <p:spPr bwMode="auto">
          <a:xfrm>
            <a:off x="2559881" y="2375611"/>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79200" tIns="39600" rIns="79200" bIns="39600" numCol="1" anchor="t" anchorCtr="0" compatLnSpc="1">
            <a:prstTxWarp prst="textNoShape">
              <a:avLst/>
            </a:prstTxWarp>
          </a:bodyPr>
          <a:lstStyle/>
          <a:p>
            <a:endParaRPr lang="en-US" sz="1559">
              <a:solidFill>
                <a:schemeClr val="tx2"/>
              </a:solidFill>
              <a:latin typeface="+mn-ea"/>
              <a:cs typeface="+mn-ea"/>
            </a:endParaRPr>
          </a:p>
        </p:txBody>
      </p:sp>
      <p:sp>
        <p:nvSpPr>
          <p:cNvPr id="7" name="Freeform 822"/>
          <p:cNvSpPr>
            <a:spLocks/>
          </p:cNvSpPr>
          <p:nvPr/>
        </p:nvSpPr>
        <p:spPr bwMode="auto">
          <a:xfrm>
            <a:off x="4615516" y="2262861"/>
            <a:ext cx="140251" cy="222751"/>
          </a:xfrm>
          <a:custGeom>
            <a:avLst/>
            <a:gdLst>
              <a:gd name="T0" fmla="*/ 8 w 51"/>
              <a:gd name="T1" fmla="*/ 81 h 81"/>
              <a:gd name="T2" fmla="*/ 3 w 51"/>
              <a:gd name="T3" fmla="*/ 78 h 81"/>
              <a:gd name="T4" fmla="*/ 3 w 51"/>
              <a:gd name="T5" fmla="*/ 68 h 81"/>
              <a:gd name="T6" fmla="*/ 30 w 51"/>
              <a:gd name="T7" fmla="*/ 41 h 81"/>
              <a:gd name="T8" fmla="*/ 3 w 51"/>
              <a:gd name="T9" fmla="*/ 14 h 81"/>
              <a:gd name="T10" fmla="*/ 3 w 51"/>
              <a:gd name="T11" fmla="*/ 3 h 81"/>
              <a:gd name="T12" fmla="*/ 14 w 51"/>
              <a:gd name="T13" fmla="*/ 3 h 81"/>
              <a:gd name="T14" fmla="*/ 51 w 51"/>
              <a:gd name="T15" fmla="*/ 41 h 81"/>
              <a:gd name="T16" fmla="*/ 14 w 51"/>
              <a:gd name="T17" fmla="*/ 78 h 81"/>
              <a:gd name="T18" fmla="*/ 8 w 51"/>
              <a:gd name="T19"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81">
                <a:moveTo>
                  <a:pt x="8" y="81"/>
                </a:moveTo>
                <a:cubicBezTo>
                  <a:pt x="7" y="81"/>
                  <a:pt x="5" y="80"/>
                  <a:pt x="3" y="78"/>
                </a:cubicBezTo>
                <a:cubicBezTo>
                  <a:pt x="0" y="76"/>
                  <a:pt x="0" y="71"/>
                  <a:pt x="3" y="68"/>
                </a:cubicBezTo>
                <a:cubicBezTo>
                  <a:pt x="30" y="41"/>
                  <a:pt x="30" y="41"/>
                  <a:pt x="30" y="41"/>
                </a:cubicBezTo>
                <a:cubicBezTo>
                  <a:pt x="3" y="14"/>
                  <a:pt x="3" y="14"/>
                  <a:pt x="3" y="14"/>
                </a:cubicBezTo>
                <a:cubicBezTo>
                  <a:pt x="0" y="11"/>
                  <a:pt x="0" y="6"/>
                  <a:pt x="3" y="3"/>
                </a:cubicBezTo>
                <a:cubicBezTo>
                  <a:pt x="6" y="0"/>
                  <a:pt x="11" y="0"/>
                  <a:pt x="14" y="3"/>
                </a:cubicBezTo>
                <a:cubicBezTo>
                  <a:pt x="51" y="41"/>
                  <a:pt x="51" y="41"/>
                  <a:pt x="51" y="41"/>
                </a:cubicBezTo>
                <a:cubicBezTo>
                  <a:pt x="14" y="78"/>
                  <a:pt x="14" y="78"/>
                  <a:pt x="14" y="78"/>
                </a:cubicBezTo>
                <a:cubicBezTo>
                  <a:pt x="12" y="80"/>
                  <a:pt x="10" y="81"/>
                  <a:pt x="8" y="81"/>
                </a:cubicBezTo>
                <a:close/>
              </a:path>
            </a:pathLst>
          </a:custGeom>
          <a:solidFill>
            <a:schemeClr val="accent2"/>
          </a:solidFill>
          <a:ln>
            <a:noFill/>
          </a:ln>
        </p:spPr>
        <p:txBody>
          <a:bodyPr vert="horz" wrap="square" lIns="79200" tIns="39600" rIns="79200" bIns="39600" numCol="1" anchor="t" anchorCtr="0" compatLnSpc="1">
            <a:prstTxWarp prst="textNoShape">
              <a:avLst/>
            </a:prstTxWarp>
          </a:bodyPr>
          <a:lstStyle/>
          <a:p>
            <a:endParaRPr lang="en-US" sz="1559">
              <a:solidFill>
                <a:schemeClr val="tx2"/>
              </a:solidFill>
              <a:latin typeface="+mn-ea"/>
              <a:cs typeface="+mn-ea"/>
            </a:endParaRPr>
          </a:p>
        </p:txBody>
      </p:sp>
      <p:sp>
        <p:nvSpPr>
          <p:cNvPr id="8" name="Freeform 823"/>
          <p:cNvSpPr>
            <a:spLocks/>
          </p:cNvSpPr>
          <p:nvPr/>
        </p:nvSpPr>
        <p:spPr bwMode="auto">
          <a:xfrm>
            <a:off x="4458766" y="2262861"/>
            <a:ext cx="140251" cy="222751"/>
          </a:xfrm>
          <a:custGeom>
            <a:avLst/>
            <a:gdLst>
              <a:gd name="T0" fmla="*/ 8 w 51"/>
              <a:gd name="T1" fmla="*/ 81 h 81"/>
              <a:gd name="T2" fmla="*/ 3 w 51"/>
              <a:gd name="T3" fmla="*/ 78 h 81"/>
              <a:gd name="T4" fmla="*/ 3 w 51"/>
              <a:gd name="T5" fmla="*/ 68 h 81"/>
              <a:gd name="T6" fmla="*/ 30 w 51"/>
              <a:gd name="T7" fmla="*/ 41 h 81"/>
              <a:gd name="T8" fmla="*/ 3 w 51"/>
              <a:gd name="T9" fmla="*/ 14 h 81"/>
              <a:gd name="T10" fmla="*/ 3 w 51"/>
              <a:gd name="T11" fmla="*/ 3 h 81"/>
              <a:gd name="T12" fmla="*/ 14 w 51"/>
              <a:gd name="T13" fmla="*/ 3 h 81"/>
              <a:gd name="T14" fmla="*/ 51 w 51"/>
              <a:gd name="T15" fmla="*/ 41 h 81"/>
              <a:gd name="T16" fmla="*/ 14 w 51"/>
              <a:gd name="T17" fmla="*/ 78 h 81"/>
              <a:gd name="T18" fmla="*/ 8 w 51"/>
              <a:gd name="T19"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81">
                <a:moveTo>
                  <a:pt x="8" y="81"/>
                </a:moveTo>
                <a:cubicBezTo>
                  <a:pt x="6" y="81"/>
                  <a:pt x="5" y="80"/>
                  <a:pt x="3" y="78"/>
                </a:cubicBezTo>
                <a:cubicBezTo>
                  <a:pt x="0" y="76"/>
                  <a:pt x="0" y="71"/>
                  <a:pt x="3" y="68"/>
                </a:cubicBezTo>
                <a:cubicBezTo>
                  <a:pt x="30" y="41"/>
                  <a:pt x="30" y="41"/>
                  <a:pt x="30" y="41"/>
                </a:cubicBezTo>
                <a:cubicBezTo>
                  <a:pt x="3" y="14"/>
                  <a:pt x="3" y="14"/>
                  <a:pt x="3" y="14"/>
                </a:cubicBezTo>
                <a:cubicBezTo>
                  <a:pt x="0" y="11"/>
                  <a:pt x="0" y="6"/>
                  <a:pt x="3" y="3"/>
                </a:cubicBezTo>
                <a:cubicBezTo>
                  <a:pt x="6" y="0"/>
                  <a:pt x="11" y="0"/>
                  <a:pt x="14" y="3"/>
                </a:cubicBezTo>
                <a:cubicBezTo>
                  <a:pt x="51" y="41"/>
                  <a:pt x="51" y="41"/>
                  <a:pt x="51" y="41"/>
                </a:cubicBezTo>
                <a:cubicBezTo>
                  <a:pt x="14" y="78"/>
                  <a:pt x="14" y="78"/>
                  <a:pt x="14" y="78"/>
                </a:cubicBezTo>
                <a:cubicBezTo>
                  <a:pt x="12" y="80"/>
                  <a:pt x="10" y="81"/>
                  <a:pt x="8" y="81"/>
                </a:cubicBezTo>
                <a:close/>
              </a:path>
            </a:pathLst>
          </a:custGeom>
          <a:solidFill>
            <a:schemeClr val="accent2"/>
          </a:solidFill>
          <a:ln>
            <a:noFill/>
          </a:ln>
        </p:spPr>
        <p:txBody>
          <a:bodyPr vert="horz" wrap="square" lIns="79200" tIns="39600" rIns="79200" bIns="39600" numCol="1" anchor="t" anchorCtr="0" compatLnSpc="1">
            <a:prstTxWarp prst="textNoShape">
              <a:avLst/>
            </a:prstTxWarp>
          </a:bodyPr>
          <a:lstStyle/>
          <a:p>
            <a:endParaRPr lang="en-US" sz="1559">
              <a:solidFill>
                <a:schemeClr val="tx2"/>
              </a:solidFill>
              <a:latin typeface="+mn-ea"/>
              <a:cs typeface="+mn-ea"/>
            </a:endParaRPr>
          </a:p>
        </p:txBody>
      </p:sp>
      <p:sp>
        <p:nvSpPr>
          <p:cNvPr id="9" name="Line 824"/>
          <p:cNvSpPr>
            <a:spLocks noChangeShapeType="1"/>
          </p:cNvSpPr>
          <p:nvPr/>
        </p:nvSpPr>
        <p:spPr bwMode="auto">
          <a:xfrm>
            <a:off x="4414765" y="2375611"/>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79200" tIns="39600" rIns="79200" bIns="39600" numCol="1" anchor="t" anchorCtr="0" compatLnSpc="1">
            <a:prstTxWarp prst="textNoShape">
              <a:avLst/>
            </a:prstTxWarp>
          </a:bodyPr>
          <a:lstStyle/>
          <a:p>
            <a:endParaRPr lang="en-US" sz="1559">
              <a:solidFill>
                <a:schemeClr val="tx2"/>
              </a:solidFill>
              <a:latin typeface="+mn-ea"/>
              <a:cs typeface="+mn-ea"/>
            </a:endParaRPr>
          </a:p>
        </p:txBody>
      </p:sp>
      <p:sp>
        <p:nvSpPr>
          <p:cNvPr id="10" name="Line 825"/>
          <p:cNvSpPr>
            <a:spLocks noChangeShapeType="1"/>
          </p:cNvSpPr>
          <p:nvPr/>
        </p:nvSpPr>
        <p:spPr bwMode="auto">
          <a:xfrm>
            <a:off x="4414765" y="2375611"/>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79200" tIns="39600" rIns="79200" bIns="39600" numCol="1" anchor="t" anchorCtr="0" compatLnSpc="1">
            <a:prstTxWarp prst="textNoShape">
              <a:avLst/>
            </a:prstTxWarp>
          </a:bodyPr>
          <a:lstStyle/>
          <a:p>
            <a:endParaRPr lang="en-US" sz="1559">
              <a:solidFill>
                <a:schemeClr val="tx2"/>
              </a:solidFill>
              <a:latin typeface="+mn-ea"/>
              <a:cs typeface="+mn-ea"/>
            </a:endParaRPr>
          </a:p>
        </p:txBody>
      </p:sp>
      <p:sp>
        <p:nvSpPr>
          <p:cNvPr id="12" name="Freeform 826"/>
          <p:cNvSpPr>
            <a:spLocks/>
          </p:cNvSpPr>
          <p:nvPr/>
        </p:nvSpPr>
        <p:spPr bwMode="auto">
          <a:xfrm>
            <a:off x="6471775" y="2262861"/>
            <a:ext cx="140251" cy="222751"/>
          </a:xfrm>
          <a:custGeom>
            <a:avLst/>
            <a:gdLst>
              <a:gd name="T0" fmla="*/ 8 w 51"/>
              <a:gd name="T1" fmla="*/ 81 h 81"/>
              <a:gd name="T2" fmla="*/ 3 w 51"/>
              <a:gd name="T3" fmla="*/ 78 h 81"/>
              <a:gd name="T4" fmla="*/ 3 w 51"/>
              <a:gd name="T5" fmla="*/ 68 h 81"/>
              <a:gd name="T6" fmla="*/ 30 w 51"/>
              <a:gd name="T7" fmla="*/ 41 h 81"/>
              <a:gd name="T8" fmla="*/ 3 w 51"/>
              <a:gd name="T9" fmla="*/ 14 h 81"/>
              <a:gd name="T10" fmla="*/ 3 w 51"/>
              <a:gd name="T11" fmla="*/ 3 h 81"/>
              <a:gd name="T12" fmla="*/ 13 w 51"/>
              <a:gd name="T13" fmla="*/ 3 h 81"/>
              <a:gd name="T14" fmla="*/ 51 w 51"/>
              <a:gd name="T15" fmla="*/ 41 h 81"/>
              <a:gd name="T16" fmla="*/ 13 w 51"/>
              <a:gd name="T17" fmla="*/ 78 h 81"/>
              <a:gd name="T18" fmla="*/ 8 w 51"/>
              <a:gd name="T19"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81">
                <a:moveTo>
                  <a:pt x="8" y="81"/>
                </a:moveTo>
                <a:cubicBezTo>
                  <a:pt x="6" y="81"/>
                  <a:pt x="4" y="80"/>
                  <a:pt x="3" y="78"/>
                </a:cubicBezTo>
                <a:cubicBezTo>
                  <a:pt x="0" y="76"/>
                  <a:pt x="0" y="71"/>
                  <a:pt x="3" y="68"/>
                </a:cubicBezTo>
                <a:cubicBezTo>
                  <a:pt x="30" y="41"/>
                  <a:pt x="30" y="41"/>
                  <a:pt x="30" y="41"/>
                </a:cubicBezTo>
                <a:cubicBezTo>
                  <a:pt x="3" y="14"/>
                  <a:pt x="3" y="14"/>
                  <a:pt x="3" y="14"/>
                </a:cubicBezTo>
                <a:cubicBezTo>
                  <a:pt x="0" y="11"/>
                  <a:pt x="0" y="6"/>
                  <a:pt x="3" y="3"/>
                </a:cubicBezTo>
                <a:cubicBezTo>
                  <a:pt x="6" y="0"/>
                  <a:pt x="10" y="0"/>
                  <a:pt x="13" y="3"/>
                </a:cubicBezTo>
                <a:cubicBezTo>
                  <a:pt x="51" y="41"/>
                  <a:pt x="51" y="41"/>
                  <a:pt x="51" y="41"/>
                </a:cubicBezTo>
                <a:cubicBezTo>
                  <a:pt x="13" y="78"/>
                  <a:pt x="13" y="78"/>
                  <a:pt x="13" y="78"/>
                </a:cubicBezTo>
                <a:cubicBezTo>
                  <a:pt x="12" y="80"/>
                  <a:pt x="10" y="81"/>
                  <a:pt x="8" y="81"/>
                </a:cubicBezTo>
                <a:close/>
              </a:path>
            </a:pathLst>
          </a:custGeom>
          <a:solidFill>
            <a:schemeClr val="accent3"/>
          </a:solidFill>
          <a:ln>
            <a:noFill/>
          </a:ln>
        </p:spPr>
        <p:txBody>
          <a:bodyPr vert="horz" wrap="square" lIns="79200" tIns="39600" rIns="79200" bIns="39600" numCol="1" anchor="t" anchorCtr="0" compatLnSpc="1">
            <a:prstTxWarp prst="textNoShape">
              <a:avLst/>
            </a:prstTxWarp>
          </a:bodyPr>
          <a:lstStyle/>
          <a:p>
            <a:endParaRPr lang="en-US" sz="1559">
              <a:solidFill>
                <a:schemeClr val="tx2"/>
              </a:solidFill>
              <a:latin typeface="+mn-ea"/>
              <a:cs typeface="+mn-ea"/>
            </a:endParaRPr>
          </a:p>
        </p:txBody>
      </p:sp>
      <p:sp>
        <p:nvSpPr>
          <p:cNvPr id="13" name="Freeform 827"/>
          <p:cNvSpPr>
            <a:spLocks/>
          </p:cNvSpPr>
          <p:nvPr/>
        </p:nvSpPr>
        <p:spPr bwMode="auto">
          <a:xfrm>
            <a:off x="6315024" y="2262861"/>
            <a:ext cx="140251" cy="222751"/>
          </a:xfrm>
          <a:custGeom>
            <a:avLst/>
            <a:gdLst>
              <a:gd name="T0" fmla="*/ 8 w 51"/>
              <a:gd name="T1" fmla="*/ 81 h 81"/>
              <a:gd name="T2" fmla="*/ 3 w 51"/>
              <a:gd name="T3" fmla="*/ 78 h 81"/>
              <a:gd name="T4" fmla="*/ 3 w 51"/>
              <a:gd name="T5" fmla="*/ 68 h 81"/>
              <a:gd name="T6" fmla="*/ 30 w 51"/>
              <a:gd name="T7" fmla="*/ 41 h 81"/>
              <a:gd name="T8" fmla="*/ 3 w 51"/>
              <a:gd name="T9" fmla="*/ 14 h 81"/>
              <a:gd name="T10" fmla="*/ 3 w 51"/>
              <a:gd name="T11" fmla="*/ 3 h 81"/>
              <a:gd name="T12" fmla="*/ 13 w 51"/>
              <a:gd name="T13" fmla="*/ 3 h 81"/>
              <a:gd name="T14" fmla="*/ 51 w 51"/>
              <a:gd name="T15" fmla="*/ 41 h 81"/>
              <a:gd name="T16" fmla="*/ 13 w 51"/>
              <a:gd name="T17" fmla="*/ 78 h 81"/>
              <a:gd name="T18" fmla="*/ 8 w 51"/>
              <a:gd name="T19"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81">
                <a:moveTo>
                  <a:pt x="8" y="81"/>
                </a:moveTo>
                <a:cubicBezTo>
                  <a:pt x="6" y="81"/>
                  <a:pt x="4" y="80"/>
                  <a:pt x="3" y="78"/>
                </a:cubicBezTo>
                <a:cubicBezTo>
                  <a:pt x="0" y="76"/>
                  <a:pt x="0" y="71"/>
                  <a:pt x="3" y="68"/>
                </a:cubicBezTo>
                <a:cubicBezTo>
                  <a:pt x="30" y="41"/>
                  <a:pt x="30" y="41"/>
                  <a:pt x="30" y="41"/>
                </a:cubicBezTo>
                <a:cubicBezTo>
                  <a:pt x="3" y="14"/>
                  <a:pt x="3" y="14"/>
                  <a:pt x="3" y="14"/>
                </a:cubicBezTo>
                <a:cubicBezTo>
                  <a:pt x="0" y="11"/>
                  <a:pt x="0" y="6"/>
                  <a:pt x="3" y="3"/>
                </a:cubicBezTo>
                <a:cubicBezTo>
                  <a:pt x="6" y="0"/>
                  <a:pt x="10" y="0"/>
                  <a:pt x="13" y="3"/>
                </a:cubicBezTo>
                <a:cubicBezTo>
                  <a:pt x="51" y="41"/>
                  <a:pt x="51" y="41"/>
                  <a:pt x="51" y="41"/>
                </a:cubicBezTo>
                <a:cubicBezTo>
                  <a:pt x="13" y="78"/>
                  <a:pt x="13" y="78"/>
                  <a:pt x="13" y="78"/>
                </a:cubicBezTo>
                <a:cubicBezTo>
                  <a:pt x="12" y="80"/>
                  <a:pt x="10" y="81"/>
                  <a:pt x="8" y="81"/>
                </a:cubicBezTo>
                <a:close/>
              </a:path>
            </a:pathLst>
          </a:custGeom>
          <a:solidFill>
            <a:schemeClr val="accent3"/>
          </a:solidFill>
          <a:ln>
            <a:noFill/>
          </a:ln>
        </p:spPr>
        <p:txBody>
          <a:bodyPr vert="horz" wrap="square" lIns="79200" tIns="39600" rIns="79200" bIns="39600" numCol="1" anchor="t" anchorCtr="0" compatLnSpc="1">
            <a:prstTxWarp prst="textNoShape">
              <a:avLst/>
            </a:prstTxWarp>
          </a:bodyPr>
          <a:lstStyle/>
          <a:p>
            <a:endParaRPr lang="en-US" sz="1559">
              <a:solidFill>
                <a:schemeClr val="tx2"/>
              </a:solidFill>
              <a:latin typeface="+mn-ea"/>
              <a:cs typeface="+mn-ea"/>
            </a:endParaRPr>
          </a:p>
        </p:txBody>
      </p:sp>
      <p:sp>
        <p:nvSpPr>
          <p:cNvPr id="14" name="Line 828"/>
          <p:cNvSpPr>
            <a:spLocks noChangeShapeType="1"/>
          </p:cNvSpPr>
          <p:nvPr/>
        </p:nvSpPr>
        <p:spPr bwMode="auto">
          <a:xfrm>
            <a:off x="6268274" y="2375611"/>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79200" tIns="39600" rIns="79200" bIns="39600" numCol="1" anchor="t" anchorCtr="0" compatLnSpc="1">
            <a:prstTxWarp prst="textNoShape">
              <a:avLst/>
            </a:prstTxWarp>
          </a:bodyPr>
          <a:lstStyle/>
          <a:p>
            <a:endParaRPr lang="en-US" sz="1559">
              <a:solidFill>
                <a:schemeClr val="tx2"/>
              </a:solidFill>
              <a:latin typeface="+mn-ea"/>
              <a:cs typeface="+mn-ea"/>
            </a:endParaRPr>
          </a:p>
        </p:txBody>
      </p:sp>
      <p:sp>
        <p:nvSpPr>
          <p:cNvPr id="15" name="Line 829"/>
          <p:cNvSpPr>
            <a:spLocks noChangeShapeType="1"/>
          </p:cNvSpPr>
          <p:nvPr/>
        </p:nvSpPr>
        <p:spPr bwMode="auto">
          <a:xfrm>
            <a:off x="6268274" y="2375611"/>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79200" tIns="39600" rIns="79200" bIns="39600" numCol="1" anchor="t" anchorCtr="0" compatLnSpc="1">
            <a:prstTxWarp prst="textNoShape">
              <a:avLst/>
            </a:prstTxWarp>
          </a:bodyPr>
          <a:lstStyle/>
          <a:p>
            <a:endParaRPr lang="en-US" sz="1559">
              <a:solidFill>
                <a:schemeClr val="tx2"/>
              </a:solidFill>
              <a:latin typeface="+mn-ea"/>
              <a:cs typeface="+mn-ea"/>
            </a:endParaRPr>
          </a:p>
        </p:txBody>
      </p:sp>
      <p:sp>
        <p:nvSpPr>
          <p:cNvPr id="16" name="Freeform 830"/>
          <p:cNvSpPr>
            <a:spLocks/>
          </p:cNvSpPr>
          <p:nvPr/>
        </p:nvSpPr>
        <p:spPr bwMode="auto">
          <a:xfrm>
            <a:off x="1704627" y="3338116"/>
            <a:ext cx="198001" cy="324502"/>
          </a:xfrm>
          <a:custGeom>
            <a:avLst/>
            <a:gdLst>
              <a:gd name="T0" fmla="*/ 52 w 72"/>
              <a:gd name="T1" fmla="*/ 0 h 118"/>
              <a:gd name="T2" fmla="*/ 52 w 72"/>
              <a:gd name="T3" fmla="*/ 71 h 118"/>
              <a:gd name="T4" fmla="*/ 69 w 72"/>
              <a:gd name="T5" fmla="*/ 71 h 118"/>
              <a:gd name="T6" fmla="*/ 72 w 72"/>
              <a:gd name="T7" fmla="*/ 73 h 118"/>
              <a:gd name="T8" fmla="*/ 71 w 72"/>
              <a:gd name="T9" fmla="*/ 77 h 118"/>
              <a:gd name="T10" fmla="*/ 36 w 72"/>
              <a:gd name="T11" fmla="*/ 118 h 118"/>
              <a:gd name="T12" fmla="*/ 1 w 72"/>
              <a:gd name="T13" fmla="*/ 77 h 118"/>
              <a:gd name="T14" fmla="*/ 0 w 72"/>
              <a:gd name="T15" fmla="*/ 73 h 118"/>
              <a:gd name="T16" fmla="*/ 3 w 72"/>
              <a:gd name="T17" fmla="*/ 71 h 118"/>
              <a:gd name="T18" fmla="*/ 20 w 72"/>
              <a:gd name="T19" fmla="*/ 71 h 118"/>
              <a:gd name="T20" fmla="*/ 20 w 72"/>
              <a:gd name="T21" fmla="*/ 0 h 118"/>
              <a:gd name="T22" fmla="*/ 52 w 72"/>
              <a:gd name="T2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118">
                <a:moveTo>
                  <a:pt x="52" y="0"/>
                </a:moveTo>
                <a:cubicBezTo>
                  <a:pt x="52" y="71"/>
                  <a:pt x="52" y="71"/>
                  <a:pt x="52" y="71"/>
                </a:cubicBezTo>
                <a:cubicBezTo>
                  <a:pt x="69" y="71"/>
                  <a:pt x="69" y="71"/>
                  <a:pt x="69" y="71"/>
                </a:cubicBezTo>
                <a:cubicBezTo>
                  <a:pt x="70" y="71"/>
                  <a:pt x="71" y="72"/>
                  <a:pt x="72" y="73"/>
                </a:cubicBezTo>
                <a:cubicBezTo>
                  <a:pt x="72" y="75"/>
                  <a:pt x="72" y="76"/>
                  <a:pt x="71" y="77"/>
                </a:cubicBezTo>
                <a:cubicBezTo>
                  <a:pt x="36" y="118"/>
                  <a:pt x="36" y="118"/>
                  <a:pt x="36" y="118"/>
                </a:cubicBezTo>
                <a:cubicBezTo>
                  <a:pt x="1" y="77"/>
                  <a:pt x="1" y="77"/>
                  <a:pt x="1" y="77"/>
                </a:cubicBezTo>
                <a:cubicBezTo>
                  <a:pt x="0" y="76"/>
                  <a:pt x="0" y="75"/>
                  <a:pt x="0" y="73"/>
                </a:cubicBezTo>
                <a:cubicBezTo>
                  <a:pt x="1" y="72"/>
                  <a:pt x="2" y="71"/>
                  <a:pt x="3" y="71"/>
                </a:cubicBezTo>
                <a:cubicBezTo>
                  <a:pt x="20" y="71"/>
                  <a:pt x="20" y="71"/>
                  <a:pt x="20" y="71"/>
                </a:cubicBezTo>
                <a:cubicBezTo>
                  <a:pt x="20" y="0"/>
                  <a:pt x="20" y="0"/>
                  <a:pt x="20" y="0"/>
                </a:cubicBezTo>
                <a:lnTo>
                  <a:pt x="52" y="0"/>
                </a:lnTo>
                <a:close/>
              </a:path>
            </a:pathLst>
          </a:custGeom>
          <a:solidFill>
            <a:schemeClr val="accent1"/>
          </a:solidFill>
          <a:ln>
            <a:noFill/>
          </a:ln>
        </p:spPr>
        <p:txBody>
          <a:bodyPr vert="horz" wrap="square" lIns="79200" tIns="39600" rIns="79200" bIns="39600" numCol="1" anchor="t" anchorCtr="0" compatLnSpc="1">
            <a:prstTxWarp prst="textNoShape">
              <a:avLst/>
            </a:prstTxWarp>
          </a:bodyPr>
          <a:lstStyle/>
          <a:p>
            <a:endParaRPr lang="en-US" sz="1559">
              <a:solidFill>
                <a:schemeClr val="tx2"/>
              </a:solidFill>
              <a:latin typeface="+mn-ea"/>
              <a:cs typeface="+mn-ea"/>
            </a:endParaRPr>
          </a:p>
        </p:txBody>
      </p:sp>
      <p:sp>
        <p:nvSpPr>
          <p:cNvPr id="17" name="Freeform 831"/>
          <p:cNvSpPr>
            <a:spLocks/>
          </p:cNvSpPr>
          <p:nvPr/>
        </p:nvSpPr>
        <p:spPr bwMode="auto">
          <a:xfrm>
            <a:off x="1759627" y="3338117"/>
            <a:ext cx="88000" cy="68750"/>
          </a:xfrm>
          <a:custGeom>
            <a:avLst/>
            <a:gdLst>
              <a:gd name="T0" fmla="*/ 32 w 32"/>
              <a:gd name="T1" fmla="*/ 0 h 25"/>
              <a:gd name="T2" fmla="*/ 32 w 32"/>
              <a:gd name="T3" fmla="*/ 25 h 25"/>
              <a:gd name="T4" fmla="*/ 16 w 32"/>
              <a:gd name="T5" fmla="*/ 20 h 25"/>
              <a:gd name="T6" fmla="*/ 0 w 32"/>
              <a:gd name="T7" fmla="*/ 25 h 25"/>
              <a:gd name="T8" fmla="*/ 0 w 32"/>
              <a:gd name="T9" fmla="*/ 0 h 25"/>
              <a:gd name="T10" fmla="*/ 32 w 32"/>
              <a:gd name="T11" fmla="*/ 0 h 25"/>
            </a:gdLst>
            <a:ahLst/>
            <a:cxnLst>
              <a:cxn ang="0">
                <a:pos x="T0" y="T1"/>
              </a:cxn>
              <a:cxn ang="0">
                <a:pos x="T2" y="T3"/>
              </a:cxn>
              <a:cxn ang="0">
                <a:pos x="T4" y="T5"/>
              </a:cxn>
              <a:cxn ang="0">
                <a:pos x="T6" y="T7"/>
              </a:cxn>
              <a:cxn ang="0">
                <a:pos x="T8" y="T9"/>
              </a:cxn>
              <a:cxn ang="0">
                <a:pos x="T10" y="T11"/>
              </a:cxn>
            </a:cxnLst>
            <a:rect l="0" t="0" r="r" b="b"/>
            <a:pathLst>
              <a:path w="32" h="25">
                <a:moveTo>
                  <a:pt x="32" y="0"/>
                </a:moveTo>
                <a:cubicBezTo>
                  <a:pt x="32" y="25"/>
                  <a:pt x="32" y="25"/>
                  <a:pt x="32" y="25"/>
                </a:cubicBezTo>
                <a:cubicBezTo>
                  <a:pt x="28" y="22"/>
                  <a:pt x="22" y="20"/>
                  <a:pt x="16" y="20"/>
                </a:cubicBezTo>
                <a:cubicBezTo>
                  <a:pt x="10" y="20"/>
                  <a:pt x="4" y="22"/>
                  <a:pt x="0" y="25"/>
                </a:cubicBezTo>
                <a:cubicBezTo>
                  <a:pt x="0" y="0"/>
                  <a:pt x="0" y="0"/>
                  <a:pt x="0" y="0"/>
                </a:cubicBezTo>
                <a:lnTo>
                  <a:pt x="32" y="0"/>
                </a:lnTo>
                <a:close/>
              </a:path>
            </a:pathLst>
          </a:custGeom>
          <a:solidFill>
            <a:schemeClr val="tx1">
              <a:alpha val="10000"/>
            </a:schemeClr>
          </a:solidFill>
          <a:ln>
            <a:noFill/>
          </a:ln>
        </p:spPr>
        <p:txBody>
          <a:bodyPr vert="horz" wrap="square" lIns="79200" tIns="39600" rIns="79200" bIns="39600" numCol="1" anchor="t" anchorCtr="0" compatLnSpc="1">
            <a:prstTxWarp prst="textNoShape">
              <a:avLst/>
            </a:prstTxWarp>
          </a:bodyPr>
          <a:lstStyle/>
          <a:p>
            <a:endParaRPr lang="en-US" sz="1559">
              <a:solidFill>
                <a:schemeClr val="tx2"/>
              </a:solidFill>
              <a:latin typeface="+mn-ea"/>
              <a:cs typeface="+mn-ea"/>
            </a:endParaRPr>
          </a:p>
        </p:txBody>
      </p:sp>
      <p:sp>
        <p:nvSpPr>
          <p:cNvPr id="18" name="Freeform 832"/>
          <p:cNvSpPr>
            <a:spLocks noEditPoints="1"/>
          </p:cNvSpPr>
          <p:nvPr/>
        </p:nvSpPr>
        <p:spPr bwMode="auto">
          <a:xfrm>
            <a:off x="1187624" y="1275606"/>
            <a:ext cx="1232006" cy="2167010"/>
          </a:xfrm>
          <a:custGeom>
            <a:avLst/>
            <a:gdLst>
              <a:gd name="T0" fmla="*/ 409 w 448"/>
              <a:gd name="T1" fmla="*/ 96 h 788"/>
              <a:gd name="T2" fmla="*/ 263 w 448"/>
              <a:gd name="T3" fmla="*/ 12 h 788"/>
              <a:gd name="T4" fmla="*/ 185 w 448"/>
              <a:gd name="T5" fmla="*/ 12 h 788"/>
              <a:gd name="T6" fmla="*/ 39 w 448"/>
              <a:gd name="T7" fmla="*/ 96 h 788"/>
              <a:gd name="T8" fmla="*/ 0 w 448"/>
              <a:gd name="T9" fmla="*/ 164 h 788"/>
              <a:gd name="T10" fmla="*/ 0 w 448"/>
              <a:gd name="T11" fmla="*/ 631 h 788"/>
              <a:gd name="T12" fmla="*/ 39 w 448"/>
              <a:gd name="T13" fmla="*/ 699 h 788"/>
              <a:gd name="T14" fmla="*/ 185 w 448"/>
              <a:gd name="T15" fmla="*/ 783 h 788"/>
              <a:gd name="T16" fmla="*/ 196 w 448"/>
              <a:gd name="T17" fmla="*/ 788 h 788"/>
              <a:gd name="T18" fmla="*/ 196 w 448"/>
              <a:gd name="T19" fmla="*/ 780 h 788"/>
              <a:gd name="T20" fmla="*/ 224 w 448"/>
              <a:gd name="T21" fmla="*/ 752 h 788"/>
              <a:gd name="T22" fmla="*/ 252 w 448"/>
              <a:gd name="T23" fmla="*/ 780 h 788"/>
              <a:gd name="T24" fmla="*/ 252 w 448"/>
              <a:gd name="T25" fmla="*/ 788 h 788"/>
              <a:gd name="T26" fmla="*/ 263 w 448"/>
              <a:gd name="T27" fmla="*/ 783 h 788"/>
              <a:gd name="T28" fmla="*/ 409 w 448"/>
              <a:gd name="T29" fmla="*/ 699 h 788"/>
              <a:gd name="T30" fmla="*/ 448 w 448"/>
              <a:gd name="T31" fmla="*/ 631 h 788"/>
              <a:gd name="T32" fmla="*/ 448 w 448"/>
              <a:gd name="T33" fmla="*/ 164 h 788"/>
              <a:gd name="T34" fmla="*/ 409 w 448"/>
              <a:gd name="T35" fmla="*/ 96 h 788"/>
              <a:gd name="T36" fmla="*/ 388 w 448"/>
              <a:gd name="T37" fmla="*/ 320 h 788"/>
              <a:gd name="T38" fmla="*/ 369 w 448"/>
              <a:gd name="T39" fmla="*/ 354 h 788"/>
              <a:gd name="T40" fmla="*/ 244 w 448"/>
              <a:gd name="T41" fmla="*/ 427 h 788"/>
              <a:gd name="T42" fmla="*/ 204 w 448"/>
              <a:gd name="T43" fmla="*/ 427 h 788"/>
              <a:gd name="T44" fmla="*/ 79 w 448"/>
              <a:gd name="T45" fmla="*/ 354 h 788"/>
              <a:gd name="T46" fmla="*/ 60 w 448"/>
              <a:gd name="T47" fmla="*/ 320 h 788"/>
              <a:gd name="T48" fmla="*/ 60 w 448"/>
              <a:gd name="T49" fmla="*/ 176 h 788"/>
              <a:gd name="T50" fmla="*/ 79 w 448"/>
              <a:gd name="T51" fmla="*/ 142 h 788"/>
              <a:gd name="T52" fmla="*/ 204 w 448"/>
              <a:gd name="T53" fmla="*/ 70 h 788"/>
              <a:gd name="T54" fmla="*/ 244 w 448"/>
              <a:gd name="T55" fmla="*/ 70 h 788"/>
              <a:gd name="T56" fmla="*/ 369 w 448"/>
              <a:gd name="T57" fmla="*/ 142 h 788"/>
              <a:gd name="T58" fmla="*/ 388 w 448"/>
              <a:gd name="T59" fmla="*/ 176 h 788"/>
              <a:gd name="T60" fmla="*/ 388 w 448"/>
              <a:gd name="T61" fmla="*/ 320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48" h="788">
                <a:moveTo>
                  <a:pt x="409" y="96"/>
                </a:moveTo>
                <a:cubicBezTo>
                  <a:pt x="263" y="12"/>
                  <a:pt x="263" y="12"/>
                  <a:pt x="263" y="12"/>
                </a:cubicBezTo>
                <a:cubicBezTo>
                  <a:pt x="242" y="0"/>
                  <a:pt x="206" y="0"/>
                  <a:pt x="185" y="12"/>
                </a:cubicBezTo>
                <a:cubicBezTo>
                  <a:pt x="39" y="96"/>
                  <a:pt x="39" y="96"/>
                  <a:pt x="39" y="96"/>
                </a:cubicBezTo>
                <a:cubicBezTo>
                  <a:pt x="18" y="109"/>
                  <a:pt x="0" y="139"/>
                  <a:pt x="0" y="164"/>
                </a:cubicBezTo>
                <a:cubicBezTo>
                  <a:pt x="0" y="631"/>
                  <a:pt x="0" y="631"/>
                  <a:pt x="0" y="631"/>
                </a:cubicBezTo>
                <a:cubicBezTo>
                  <a:pt x="0" y="656"/>
                  <a:pt x="18" y="687"/>
                  <a:pt x="39" y="699"/>
                </a:cubicBezTo>
                <a:cubicBezTo>
                  <a:pt x="185" y="783"/>
                  <a:pt x="185" y="783"/>
                  <a:pt x="185" y="783"/>
                </a:cubicBezTo>
                <a:cubicBezTo>
                  <a:pt x="188" y="785"/>
                  <a:pt x="192" y="787"/>
                  <a:pt x="196" y="788"/>
                </a:cubicBezTo>
                <a:cubicBezTo>
                  <a:pt x="196" y="780"/>
                  <a:pt x="196" y="780"/>
                  <a:pt x="196" y="780"/>
                </a:cubicBezTo>
                <a:cubicBezTo>
                  <a:pt x="196" y="764"/>
                  <a:pt x="209" y="752"/>
                  <a:pt x="224" y="752"/>
                </a:cubicBezTo>
                <a:cubicBezTo>
                  <a:pt x="239" y="752"/>
                  <a:pt x="252" y="764"/>
                  <a:pt x="252" y="780"/>
                </a:cubicBezTo>
                <a:cubicBezTo>
                  <a:pt x="252" y="788"/>
                  <a:pt x="252" y="788"/>
                  <a:pt x="252" y="788"/>
                </a:cubicBezTo>
                <a:cubicBezTo>
                  <a:pt x="256" y="787"/>
                  <a:pt x="260" y="785"/>
                  <a:pt x="263" y="783"/>
                </a:cubicBezTo>
                <a:cubicBezTo>
                  <a:pt x="409" y="699"/>
                  <a:pt x="409" y="699"/>
                  <a:pt x="409" y="699"/>
                </a:cubicBezTo>
                <a:cubicBezTo>
                  <a:pt x="430" y="687"/>
                  <a:pt x="448" y="656"/>
                  <a:pt x="448" y="631"/>
                </a:cubicBezTo>
                <a:cubicBezTo>
                  <a:pt x="448" y="164"/>
                  <a:pt x="448" y="164"/>
                  <a:pt x="448" y="164"/>
                </a:cubicBezTo>
                <a:cubicBezTo>
                  <a:pt x="448" y="139"/>
                  <a:pt x="430" y="109"/>
                  <a:pt x="409" y="96"/>
                </a:cubicBezTo>
                <a:close/>
                <a:moveTo>
                  <a:pt x="388" y="320"/>
                </a:moveTo>
                <a:cubicBezTo>
                  <a:pt x="388" y="333"/>
                  <a:pt x="380" y="348"/>
                  <a:pt x="369" y="354"/>
                </a:cubicBezTo>
                <a:cubicBezTo>
                  <a:pt x="244" y="427"/>
                  <a:pt x="244" y="427"/>
                  <a:pt x="244" y="427"/>
                </a:cubicBezTo>
                <a:cubicBezTo>
                  <a:pt x="233" y="433"/>
                  <a:pt x="215" y="433"/>
                  <a:pt x="204" y="427"/>
                </a:cubicBezTo>
                <a:cubicBezTo>
                  <a:pt x="79" y="354"/>
                  <a:pt x="79" y="354"/>
                  <a:pt x="79" y="354"/>
                </a:cubicBezTo>
                <a:cubicBezTo>
                  <a:pt x="68" y="348"/>
                  <a:pt x="60" y="333"/>
                  <a:pt x="60" y="320"/>
                </a:cubicBezTo>
                <a:cubicBezTo>
                  <a:pt x="60" y="176"/>
                  <a:pt x="60" y="176"/>
                  <a:pt x="60" y="176"/>
                </a:cubicBezTo>
                <a:cubicBezTo>
                  <a:pt x="60" y="163"/>
                  <a:pt x="68" y="148"/>
                  <a:pt x="79" y="142"/>
                </a:cubicBezTo>
                <a:cubicBezTo>
                  <a:pt x="204" y="70"/>
                  <a:pt x="204" y="70"/>
                  <a:pt x="204" y="70"/>
                </a:cubicBezTo>
                <a:cubicBezTo>
                  <a:pt x="215" y="63"/>
                  <a:pt x="233" y="63"/>
                  <a:pt x="244" y="70"/>
                </a:cubicBezTo>
                <a:cubicBezTo>
                  <a:pt x="369" y="142"/>
                  <a:pt x="369" y="142"/>
                  <a:pt x="369" y="142"/>
                </a:cubicBezTo>
                <a:cubicBezTo>
                  <a:pt x="380" y="148"/>
                  <a:pt x="388" y="163"/>
                  <a:pt x="388" y="176"/>
                </a:cubicBezTo>
                <a:lnTo>
                  <a:pt x="388" y="320"/>
                </a:lnTo>
                <a:close/>
              </a:path>
            </a:pathLst>
          </a:custGeom>
          <a:solidFill>
            <a:schemeClr val="accent1"/>
          </a:solidFill>
          <a:ln>
            <a:noFill/>
          </a:ln>
        </p:spPr>
        <p:txBody>
          <a:bodyPr vert="horz" wrap="square" lIns="79200" tIns="39600" rIns="79200" bIns="39600" numCol="1" anchor="t" anchorCtr="0" compatLnSpc="1">
            <a:prstTxWarp prst="textNoShape">
              <a:avLst/>
            </a:prstTxWarp>
          </a:bodyPr>
          <a:lstStyle/>
          <a:p>
            <a:endParaRPr lang="en-US" sz="1559">
              <a:solidFill>
                <a:schemeClr val="tx2"/>
              </a:solidFill>
              <a:latin typeface="+mn-ea"/>
              <a:cs typeface="+mn-ea"/>
            </a:endParaRPr>
          </a:p>
        </p:txBody>
      </p:sp>
      <p:sp>
        <p:nvSpPr>
          <p:cNvPr id="19" name="Freeform 833"/>
          <p:cNvSpPr>
            <a:spLocks/>
          </p:cNvSpPr>
          <p:nvPr/>
        </p:nvSpPr>
        <p:spPr bwMode="auto">
          <a:xfrm>
            <a:off x="3556761" y="3338116"/>
            <a:ext cx="200751" cy="324502"/>
          </a:xfrm>
          <a:custGeom>
            <a:avLst/>
            <a:gdLst>
              <a:gd name="T0" fmla="*/ 53 w 73"/>
              <a:gd name="T1" fmla="*/ 0 h 118"/>
              <a:gd name="T2" fmla="*/ 53 w 73"/>
              <a:gd name="T3" fmla="*/ 71 h 118"/>
              <a:gd name="T4" fmla="*/ 69 w 73"/>
              <a:gd name="T5" fmla="*/ 71 h 118"/>
              <a:gd name="T6" fmla="*/ 73 w 73"/>
              <a:gd name="T7" fmla="*/ 73 h 118"/>
              <a:gd name="T8" fmla="*/ 72 w 73"/>
              <a:gd name="T9" fmla="*/ 77 h 118"/>
              <a:gd name="T10" fmla="*/ 37 w 73"/>
              <a:gd name="T11" fmla="*/ 118 h 118"/>
              <a:gd name="T12" fmla="*/ 1 w 73"/>
              <a:gd name="T13" fmla="*/ 77 h 118"/>
              <a:gd name="T14" fmla="*/ 1 w 73"/>
              <a:gd name="T15" fmla="*/ 73 h 118"/>
              <a:gd name="T16" fmla="*/ 4 w 73"/>
              <a:gd name="T17" fmla="*/ 71 h 118"/>
              <a:gd name="T18" fmla="*/ 20 w 73"/>
              <a:gd name="T19" fmla="*/ 71 h 118"/>
              <a:gd name="T20" fmla="*/ 20 w 73"/>
              <a:gd name="T21" fmla="*/ 0 h 118"/>
              <a:gd name="T22" fmla="*/ 53 w 73"/>
              <a:gd name="T2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3" h="118">
                <a:moveTo>
                  <a:pt x="53" y="0"/>
                </a:moveTo>
                <a:cubicBezTo>
                  <a:pt x="53" y="71"/>
                  <a:pt x="53" y="71"/>
                  <a:pt x="53" y="71"/>
                </a:cubicBezTo>
                <a:cubicBezTo>
                  <a:pt x="69" y="71"/>
                  <a:pt x="69" y="71"/>
                  <a:pt x="69" y="71"/>
                </a:cubicBezTo>
                <a:cubicBezTo>
                  <a:pt x="71" y="71"/>
                  <a:pt x="72" y="72"/>
                  <a:pt x="73" y="73"/>
                </a:cubicBezTo>
                <a:cubicBezTo>
                  <a:pt x="73" y="75"/>
                  <a:pt x="73" y="76"/>
                  <a:pt x="72" y="77"/>
                </a:cubicBezTo>
                <a:cubicBezTo>
                  <a:pt x="37" y="118"/>
                  <a:pt x="37" y="118"/>
                  <a:pt x="37" y="118"/>
                </a:cubicBezTo>
                <a:cubicBezTo>
                  <a:pt x="1" y="77"/>
                  <a:pt x="1" y="77"/>
                  <a:pt x="1" y="77"/>
                </a:cubicBezTo>
                <a:cubicBezTo>
                  <a:pt x="0" y="76"/>
                  <a:pt x="0" y="75"/>
                  <a:pt x="1" y="73"/>
                </a:cubicBezTo>
                <a:cubicBezTo>
                  <a:pt x="1" y="72"/>
                  <a:pt x="3" y="71"/>
                  <a:pt x="4" y="71"/>
                </a:cubicBezTo>
                <a:cubicBezTo>
                  <a:pt x="20" y="71"/>
                  <a:pt x="20" y="71"/>
                  <a:pt x="20" y="71"/>
                </a:cubicBezTo>
                <a:cubicBezTo>
                  <a:pt x="20" y="0"/>
                  <a:pt x="20" y="0"/>
                  <a:pt x="20" y="0"/>
                </a:cubicBezTo>
                <a:lnTo>
                  <a:pt x="53" y="0"/>
                </a:lnTo>
                <a:close/>
              </a:path>
            </a:pathLst>
          </a:custGeom>
          <a:solidFill>
            <a:schemeClr val="accent2"/>
          </a:solidFill>
          <a:ln>
            <a:noFill/>
          </a:ln>
        </p:spPr>
        <p:txBody>
          <a:bodyPr vert="horz" wrap="square" lIns="79200" tIns="39600" rIns="79200" bIns="39600" numCol="1" anchor="t" anchorCtr="0" compatLnSpc="1">
            <a:prstTxWarp prst="textNoShape">
              <a:avLst/>
            </a:prstTxWarp>
          </a:bodyPr>
          <a:lstStyle/>
          <a:p>
            <a:endParaRPr lang="en-US" sz="1559">
              <a:solidFill>
                <a:schemeClr val="tx2"/>
              </a:solidFill>
              <a:latin typeface="+mn-ea"/>
              <a:cs typeface="+mn-ea"/>
            </a:endParaRPr>
          </a:p>
        </p:txBody>
      </p:sp>
      <p:sp>
        <p:nvSpPr>
          <p:cNvPr id="20" name="Freeform 834"/>
          <p:cNvSpPr>
            <a:spLocks/>
          </p:cNvSpPr>
          <p:nvPr/>
        </p:nvSpPr>
        <p:spPr bwMode="auto">
          <a:xfrm>
            <a:off x="3611762" y="3338117"/>
            <a:ext cx="90750" cy="68750"/>
          </a:xfrm>
          <a:custGeom>
            <a:avLst/>
            <a:gdLst>
              <a:gd name="T0" fmla="*/ 33 w 33"/>
              <a:gd name="T1" fmla="*/ 0 h 25"/>
              <a:gd name="T2" fmla="*/ 33 w 33"/>
              <a:gd name="T3" fmla="*/ 25 h 25"/>
              <a:gd name="T4" fmla="*/ 17 w 33"/>
              <a:gd name="T5" fmla="*/ 20 h 25"/>
              <a:gd name="T6" fmla="*/ 0 w 33"/>
              <a:gd name="T7" fmla="*/ 25 h 25"/>
              <a:gd name="T8" fmla="*/ 0 w 33"/>
              <a:gd name="T9" fmla="*/ 0 h 25"/>
              <a:gd name="T10" fmla="*/ 33 w 33"/>
              <a:gd name="T11" fmla="*/ 0 h 25"/>
            </a:gdLst>
            <a:ahLst/>
            <a:cxnLst>
              <a:cxn ang="0">
                <a:pos x="T0" y="T1"/>
              </a:cxn>
              <a:cxn ang="0">
                <a:pos x="T2" y="T3"/>
              </a:cxn>
              <a:cxn ang="0">
                <a:pos x="T4" y="T5"/>
              </a:cxn>
              <a:cxn ang="0">
                <a:pos x="T6" y="T7"/>
              </a:cxn>
              <a:cxn ang="0">
                <a:pos x="T8" y="T9"/>
              </a:cxn>
              <a:cxn ang="0">
                <a:pos x="T10" y="T11"/>
              </a:cxn>
            </a:cxnLst>
            <a:rect l="0" t="0" r="r" b="b"/>
            <a:pathLst>
              <a:path w="33" h="25">
                <a:moveTo>
                  <a:pt x="33" y="0"/>
                </a:moveTo>
                <a:cubicBezTo>
                  <a:pt x="33" y="25"/>
                  <a:pt x="33" y="25"/>
                  <a:pt x="33" y="25"/>
                </a:cubicBezTo>
                <a:cubicBezTo>
                  <a:pt x="28" y="22"/>
                  <a:pt x="23" y="20"/>
                  <a:pt x="17" y="20"/>
                </a:cubicBezTo>
                <a:cubicBezTo>
                  <a:pt x="11" y="20"/>
                  <a:pt x="5" y="22"/>
                  <a:pt x="0" y="25"/>
                </a:cubicBezTo>
                <a:cubicBezTo>
                  <a:pt x="0" y="0"/>
                  <a:pt x="0" y="0"/>
                  <a:pt x="0" y="0"/>
                </a:cubicBezTo>
                <a:lnTo>
                  <a:pt x="33" y="0"/>
                </a:lnTo>
                <a:close/>
              </a:path>
            </a:pathLst>
          </a:custGeom>
          <a:solidFill>
            <a:schemeClr val="tx1">
              <a:alpha val="10000"/>
            </a:schemeClr>
          </a:solidFill>
          <a:ln>
            <a:noFill/>
          </a:ln>
        </p:spPr>
        <p:txBody>
          <a:bodyPr vert="horz" wrap="square" lIns="79200" tIns="39600" rIns="79200" bIns="39600" numCol="1" anchor="t" anchorCtr="0" compatLnSpc="1">
            <a:prstTxWarp prst="textNoShape">
              <a:avLst/>
            </a:prstTxWarp>
          </a:bodyPr>
          <a:lstStyle/>
          <a:p>
            <a:endParaRPr lang="en-US" sz="1559">
              <a:solidFill>
                <a:schemeClr val="tx2"/>
              </a:solidFill>
              <a:latin typeface="+mn-ea"/>
              <a:cs typeface="+mn-ea"/>
            </a:endParaRPr>
          </a:p>
        </p:txBody>
      </p:sp>
      <p:sp>
        <p:nvSpPr>
          <p:cNvPr id="21" name="Freeform 835"/>
          <p:cNvSpPr>
            <a:spLocks noEditPoints="1"/>
          </p:cNvSpPr>
          <p:nvPr/>
        </p:nvSpPr>
        <p:spPr bwMode="auto">
          <a:xfrm>
            <a:off x="3042508" y="1275606"/>
            <a:ext cx="1232006" cy="2167010"/>
          </a:xfrm>
          <a:custGeom>
            <a:avLst/>
            <a:gdLst>
              <a:gd name="T0" fmla="*/ 408 w 448"/>
              <a:gd name="T1" fmla="*/ 96 h 788"/>
              <a:gd name="T2" fmla="*/ 263 w 448"/>
              <a:gd name="T3" fmla="*/ 12 h 788"/>
              <a:gd name="T4" fmla="*/ 184 w 448"/>
              <a:gd name="T5" fmla="*/ 12 h 788"/>
              <a:gd name="T6" fmla="*/ 39 w 448"/>
              <a:gd name="T7" fmla="*/ 96 h 788"/>
              <a:gd name="T8" fmla="*/ 0 w 448"/>
              <a:gd name="T9" fmla="*/ 164 h 788"/>
              <a:gd name="T10" fmla="*/ 0 w 448"/>
              <a:gd name="T11" fmla="*/ 631 h 788"/>
              <a:gd name="T12" fmla="*/ 39 w 448"/>
              <a:gd name="T13" fmla="*/ 699 h 788"/>
              <a:gd name="T14" fmla="*/ 184 w 448"/>
              <a:gd name="T15" fmla="*/ 783 h 788"/>
              <a:gd name="T16" fmla="*/ 196 w 448"/>
              <a:gd name="T17" fmla="*/ 788 h 788"/>
              <a:gd name="T18" fmla="*/ 196 w 448"/>
              <a:gd name="T19" fmla="*/ 780 h 788"/>
              <a:gd name="T20" fmla="*/ 224 w 448"/>
              <a:gd name="T21" fmla="*/ 752 h 788"/>
              <a:gd name="T22" fmla="*/ 252 w 448"/>
              <a:gd name="T23" fmla="*/ 780 h 788"/>
              <a:gd name="T24" fmla="*/ 252 w 448"/>
              <a:gd name="T25" fmla="*/ 788 h 788"/>
              <a:gd name="T26" fmla="*/ 263 w 448"/>
              <a:gd name="T27" fmla="*/ 783 h 788"/>
              <a:gd name="T28" fmla="*/ 408 w 448"/>
              <a:gd name="T29" fmla="*/ 699 h 788"/>
              <a:gd name="T30" fmla="*/ 448 w 448"/>
              <a:gd name="T31" fmla="*/ 631 h 788"/>
              <a:gd name="T32" fmla="*/ 448 w 448"/>
              <a:gd name="T33" fmla="*/ 164 h 788"/>
              <a:gd name="T34" fmla="*/ 408 w 448"/>
              <a:gd name="T35" fmla="*/ 96 h 788"/>
              <a:gd name="T36" fmla="*/ 388 w 448"/>
              <a:gd name="T37" fmla="*/ 320 h 788"/>
              <a:gd name="T38" fmla="*/ 368 w 448"/>
              <a:gd name="T39" fmla="*/ 354 h 788"/>
              <a:gd name="T40" fmla="*/ 243 w 448"/>
              <a:gd name="T41" fmla="*/ 427 h 788"/>
              <a:gd name="T42" fmla="*/ 204 w 448"/>
              <a:gd name="T43" fmla="*/ 427 h 788"/>
              <a:gd name="T44" fmla="*/ 79 w 448"/>
              <a:gd name="T45" fmla="*/ 354 h 788"/>
              <a:gd name="T46" fmla="*/ 59 w 448"/>
              <a:gd name="T47" fmla="*/ 320 h 788"/>
              <a:gd name="T48" fmla="*/ 59 w 448"/>
              <a:gd name="T49" fmla="*/ 176 h 788"/>
              <a:gd name="T50" fmla="*/ 79 w 448"/>
              <a:gd name="T51" fmla="*/ 142 h 788"/>
              <a:gd name="T52" fmla="*/ 204 w 448"/>
              <a:gd name="T53" fmla="*/ 70 h 788"/>
              <a:gd name="T54" fmla="*/ 243 w 448"/>
              <a:gd name="T55" fmla="*/ 70 h 788"/>
              <a:gd name="T56" fmla="*/ 368 w 448"/>
              <a:gd name="T57" fmla="*/ 142 h 788"/>
              <a:gd name="T58" fmla="*/ 388 w 448"/>
              <a:gd name="T59" fmla="*/ 176 h 788"/>
              <a:gd name="T60" fmla="*/ 388 w 448"/>
              <a:gd name="T61" fmla="*/ 320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48" h="788">
                <a:moveTo>
                  <a:pt x="408" y="96"/>
                </a:moveTo>
                <a:cubicBezTo>
                  <a:pt x="263" y="12"/>
                  <a:pt x="263" y="12"/>
                  <a:pt x="263" y="12"/>
                </a:cubicBezTo>
                <a:cubicBezTo>
                  <a:pt x="241" y="0"/>
                  <a:pt x="206" y="0"/>
                  <a:pt x="184" y="12"/>
                </a:cubicBezTo>
                <a:cubicBezTo>
                  <a:pt x="39" y="96"/>
                  <a:pt x="39" y="96"/>
                  <a:pt x="39" y="96"/>
                </a:cubicBezTo>
                <a:cubicBezTo>
                  <a:pt x="17" y="109"/>
                  <a:pt x="0" y="139"/>
                  <a:pt x="0" y="164"/>
                </a:cubicBezTo>
                <a:cubicBezTo>
                  <a:pt x="0" y="631"/>
                  <a:pt x="0" y="631"/>
                  <a:pt x="0" y="631"/>
                </a:cubicBezTo>
                <a:cubicBezTo>
                  <a:pt x="0" y="656"/>
                  <a:pt x="17" y="687"/>
                  <a:pt x="39" y="699"/>
                </a:cubicBezTo>
                <a:cubicBezTo>
                  <a:pt x="184" y="783"/>
                  <a:pt x="184" y="783"/>
                  <a:pt x="184" y="783"/>
                </a:cubicBezTo>
                <a:cubicBezTo>
                  <a:pt x="188" y="785"/>
                  <a:pt x="192" y="787"/>
                  <a:pt x="196" y="788"/>
                </a:cubicBezTo>
                <a:cubicBezTo>
                  <a:pt x="196" y="780"/>
                  <a:pt x="196" y="780"/>
                  <a:pt x="196" y="780"/>
                </a:cubicBezTo>
                <a:cubicBezTo>
                  <a:pt x="196" y="764"/>
                  <a:pt x="208" y="752"/>
                  <a:pt x="224" y="752"/>
                </a:cubicBezTo>
                <a:cubicBezTo>
                  <a:pt x="239" y="752"/>
                  <a:pt x="252" y="764"/>
                  <a:pt x="252" y="780"/>
                </a:cubicBezTo>
                <a:cubicBezTo>
                  <a:pt x="252" y="788"/>
                  <a:pt x="252" y="788"/>
                  <a:pt x="252" y="788"/>
                </a:cubicBezTo>
                <a:cubicBezTo>
                  <a:pt x="256" y="787"/>
                  <a:pt x="259" y="785"/>
                  <a:pt x="263" y="783"/>
                </a:cubicBezTo>
                <a:cubicBezTo>
                  <a:pt x="408" y="699"/>
                  <a:pt x="408" y="699"/>
                  <a:pt x="408" y="699"/>
                </a:cubicBezTo>
                <a:cubicBezTo>
                  <a:pt x="430" y="687"/>
                  <a:pt x="448" y="656"/>
                  <a:pt x="448" y="631"/>
                </a:cubicBezTo>
                <a:cubicBezTo>
                  <a:pt x="448" y="164"/>
                  <a:pt x="448" y="164"/>
                  <a:pt x="448" y="164"/>
                </a:cubicBezTo>
                <a:cubicBezTo>
                  <a:pt x="448" y="139"/>
                  <a:pt x="430" y="109"/>
                  <a:pt x="408" y="96"/>
                </a:cubicBezTo>
                <a:close/>
                <a:moveTo>
                  <a:pt x="388" y="320"/>
                </a:moveTo>
                <a:cubicBezTo>
                  <a:pt x="388" y="333"/>
                  <a:pt x="379" y="348"/>
                  <a:pt x="368" y="354"/>
                </a:cubicBezTo>
                <a:cubicBezTo>
                  <a:pt x="243" y="427"/>
                  <a:pt x="243" y="427"/>
                  <a:pt x="243" y="427"/>
                </a:cubicBezTo>
                <a:cubicBezTo>
                  <a:pt x="233" y="433"/>
                  <a:pt x="215" y="433"/>
                  <a:pt x="204" y="427"/>
                </a:cubicBezTo>
                <a:cubicBezTo>
                  <a:pt x="79" y="354"/>
                  <a:pt x="79" y="354"/>
                  <a:pt x="79" y="354"/>
                </a:cubicBezTo>
                <a:cubicBezTo>
                  <a:pt x="68" y="348"/>
                  <a:pt x="59" y="333"/>
                  <a:pt x="59" y="320"/>
                </a:cubicBezTo>
                <a:cubicBezTo>
                  <a:pt x="59" y="176"/>
                  <a:pt x="59" y="176"/>
                  <a:pt x="59" y="176"/>
                </a:cubicBezTo>
                <a:cubicBezTo>
                  <a:pt x="59" y="163"/>
                  <a:pt x="68" y="148"/>
                  <a:pt x="79" y="142"/>
                </a:cubicBezTo>
                <a:cubicBezTo>
                  <a:pt x="204" y="70"/>
                  <a:pt x="204" y="70"/>
                  <a:pt x="204" y="70"/>
                </a:cubicBezTo>
                <a:cubicBezTo>
                  <a:pt x="215" y="63"/>
                  <a:pt x="233" y="63"/>
                  <a:pt x="243" y="70"/>
                </a:cubicBezTo>
                <a:cubicBezTo>
                  <a:pt x="368" y="142"/>
                  <a:pt x="368" y="142"/>
                  <a:pt x="368" y="142"/>
                </a:cubicBezTo>
                <a:cubicBezTo>
                  <a:pt x="379" y="148"/>
                  <a:pt x="388" y="163"/>
                  <a:pt x="388" y="176"/>
                </a:cubicBezTo>
                <a:lnTo>
                  <a:pt x="388" y="320"/>
                </a:lnTo>
                <a:close/>
              </a:path>
            </a:pathLst>
          </a:custGeom>
          <a:solidFill>
            <a:schemeClr val="accent2"/>
          </a:solidFill>
          <a:ln>
            <a:noFill/>
          </a:ln>
        </p:spPr>
        <p:txBody>
          <a:bodyPr vert="horz" wrap="square" lIns="79200" tIns="39600" rIns="79200" bIns="39600" numCol="1" anchor="t" anchorCtr="0" compatLnSpc="1">
            <a:prstTxWarp prst="textNoShape">
              <a:avLst/>
            </a:prstTxWarp>
          </a:bodyPr>
          <a:lstStyle/>
          <a:p>
            <a:endParaRPr lang="en-US" sz="1559">
              <a:solidFill>
                <a:schemeClr val="tx2"/>
              </a:solidFill>
              <a:latin typeface="+mn-ea"/>
              <a:cs typeface="+mn-ea"/>
            </a:endParaRPr>
          </a:p>
        </p:txBody>
      </p:sp>
      <p:sp>
        <p:nvSpPr>
          <p:cNvPr id="22" name="Freeform 836"/>
          <p:cNvSpPr>
            <a:spLocks/>
          </p:cNvSpPr>
          <p:nvPr/>
        </p:nvSpPr>
        <p:spPr bwMode="auto">
          <a:xfrm>
            <a:off x="5413020" y="3338116"/>
            <a:ext cx="200751" cy="324502"/>
          </a:xfrm>
          <a:custGeom>
            <a:avLst/>
            <a:gdLst>
              <a:gd name="T0" fmla="*/ 53 w 73"/>
              <a:gd name="T1" fmla="*/ 0 h 118"/>
              <a:gd name="T2" fmla="*/ 53 w 73"/>
              <a:gd name="T3" fmla="*/ 71 h 118"/>
              <a:gd name="T4" fmla="*/ 69 w 73"/>
              <a:gd name="T5" fmla="*/ 71 h 118"/>
              <a:gd name="T6" fmla="*/ 72 w 73"/>
              <a:gd name="T7" fmla="*/ 73 h 118"/>
              <a:gd name="T8" fmla="*/ 72 w 73"/>
              <a:gd name="T9" fmla="*/ 77 h 118"/>
              <a:gd name="T10" fmla="*/ 36 w 73"/>
              <a:gd name="T11" fmla="*/ 118 h 118"/>
              <a:gd name="T12" fmla="*/ 1 w 73"/>
              <a:gd name="T13" fmla="*/ 77 h 118"/>
              <a:gd name="T14" fmla="*/ 0 w 73"/>
              <a:gd name="T15" fmla="*/ 73 h 118"/>
              <a:gd name="T16" fmla="*/ 4 w 73"/>
              <a:gd name="T17" fmla="*/ 71 h 118"/>
              <a:gd name="T18" fmla="*/ 20 w 73"/>
              <a:gd name="T19" fmla="*/ 71 h 118"/>
              <a:gd name="T20" fmla="*/ 20 w 73"/>
              <a:gd name="T21" fmla="*/ 0 h 118"/>
              <a:gd name="T22" fmla="*/ 53 w 73"/>
              <a:gd name="T2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3" h="118">
                <a:moveTo>
                  <a:pt x="53" y="0"/>
                </a:moveTo>
                <a:cubicBezTo>
                  <a:pt x="53" y="71"/>
                  <a:pt x="53" y="71"/>
                  <a:pt x="53" y="71"/>
                </a:cubicBezTo>
                <a:cubicBezTo>
                  <a:pt x="69" y="71"/>
                  <a:pt x="69" y="71"/>
                  <a:pt x="69" y="71"/>
                </a:cubicBezTo>
                <a:cubicBezTo>
                  <a:pt x="70" y="71"/>
                  <a:pt x="72" y="72"/>
                  <a:pt x="72" y="73"/>
                </a:cubicBezTo>
                <a:cubicBezTo>
                  <a:pt x="73" y="75"/>
                  <a:pt x="73" y="76"/>
                  <a:pt x="72" y="77"/>
                </a:cubicBezTo>
                <a:cubicBezTo>
                  <a:pt x="36" y="118"/>
                  <a:pt x="36" y="118"/>
                  <a:pt x="36" y="118"/>
                </a:cubicBezTo>
                <a:cubicBezTo>
                  <a:pt x="1" y="77"/>
                  <a:pt x="1" y="77"/>
                  <a:pt x="1" y="77"/>
                </a:cubicBezTo>
                <a:cubicBezTo>
                  <a:pt x="0" y="76"/>
                  <a:pt x="0" y="75"/>
                  <a:pt x="0" y="73"/>
                </a:cubicBezTo>
                <a:cubicBezTo>
                  <a:pt x="1" y="72"/>
                  <a:pt x="2" y="71"/>
                  <a:pt x="4" y="71"/>
                </a:cubicBezTo>
                <a:cubicBezTo>
                  <a:pt x="20" y="71"/>
                  <a:pt x="20" y="71"/>
                  <a:pt x="20" y="71"/>
                </a:cubicBezTo>
                <a:cubicBezTo>
                  <a:pt x="20" y="0"/>
                  <a:pt x="20" y="0"/>
                  <a:pt x="20" y="0"/>
                </a:cubicBezTo>
                <a:lnTo>
                  <a:pt x="53" y="0"/>
                </a:lnTo>
                <a:close/>
              </a:path>
            </a:pathLst>
          </a:custGeom>
          <a:solidFill>
            <a:schemeClr val="accent3"/>
          </a:solidFill>
          <a:ln>
            <a:noFill/>
          </a:ln>
        </p:spPr>
        <p:txBody>
          <a:bodyPr vert="horz" wrap="square" lIns="79200" tIns="39600" rIns="79200" bIns="39600" numCol="1" anchor="t" anchorCtr="0" compatLnSpc="1">
            <a:prstTxWarp prst="textNoShape">
              <a:avLst/>
            </a:prstTxWarp>
          </a:bodyPr>
          <a:lstStyle/>
          <a:p>
            <a:endParaRPr lang="en-US" sz="1559">
              <a:solidFill>
                <a:schemeClr val="tx2"/>
              </a:solidFill>
              <a:latin typeface="+mn-ea"/>
              <a:cs typeface="+mn-ea"/>
            </a:endParaRPr>
          </a:p>
        </p:txBody>
      </p:sp>
      <p:sp>
        <p:nvSpPr>
          <p:cNvPr id="23" name="Freeform 837"/>
          <p:cNvSpPr>
            <a:spLocks/>
          </p:cNvSpPr>
          <p:nvPr/>
        </p:nvSpPr>
        <p:spPr bwMode="auto">
          <a:xfrm>
            <a:off x="5468021" y="3338117"/>
            <a:ext cx="90750" cy="68750"/>
          </a:xfrm>
          <a:custGeom>
            <a:avLst/>
            <a:gdLst>
              <a:gd name="T0" fmla="*/ 33 w 33"/>
              <a:gd name="T1" fmla="*/ 0 h 25"/>
              <a:gd name="T2" fmla="*/ 33 w 33"/>
              <a:gd name="T3" fmla="*/ 25 h 25"/>
              <a:gd name="T4" fmla="*/ 16 w 33"/>
              <a:gd name="T5" fmla="*/ 20 h 25"/>
              <a:gd name="T6" fmla="*/ 0 w 33"/>
              <a:gd name="T7" fmla="*/ 25 h 25"/>
              <a:gd name="T8" fmla="*/ 0 w 33"/>
              <a:gd name="T9" fmla="*/ 0 h 25"/>
              <a:gd name="T10" fmla="*/ 33 w 33"/>
              <a:gd name="T11" fmla="*/ 0 h 25"/>
            </a:gdLst>
            <a:ahLst/>
            <a:cxnLst>
              <a:cxn ang="0">
                <a:pos x="T0" y="T1"/>
              </a:cxn>
              <a:cxn ang="0">
                <a:pos x="T2" y="T3"/>
              </a:cxn>
              <a:cxn ang="0">
                <a:pos x="T4" y="T5"/>
              </a:cxn>
              <a:cxn ang="0">
                <a:pos x="T6" y="T7"/>
              </a:cxn>
              <a:cxn ang="0">
                <a:pos x="T8" y="T9"/>
              </a:cxn>
              <a:cxn ang="0">
                <a:pos x="T10" y="T11"/>
              </a:cxn>
            </a:cxnLst>
            <a:rect l="0" t="0" r="r" b="b"/>
            <a:pathLst>
              <a:path w="33" h="25">
                <a:moveTo>
                  <a:pt x="33" y="0"/>
                </a:moveTo>
                <a:cubicBezTo>
                  <a:pt x="33" y="25"/>
                  <a:pt x="33" y="25"/>
                  <a:pt x="33" y="25"/>
                </a:cubicBezTo>
                <a:cubicBezTo>
                  <a:pt x="28" y="22"/>
                  <a:pt x="22" y="20"/>
                  <a:pt x="16" y="20"/>
                </a:cubicBezTo>
                <a:cubicBezTo>
                  <a:pt x="10" y="20"/>
                  <a:pt x="5" y="22"/>
                  <a:pt x="0" y="25"/>
                </a:cubicBezTo>
                <a:cubicBezTo>
                  <a:pt x="0" y="0"/>
                  <a:pt x="0" y="0"/>
                  <a:pt x="0" y="0"/>
                </a:cubicBezTo>
                <a:lnTo>
                  <a:pt x="33" y="0"/>
                </a:lnTo>
                <a:close/>
              </a:path>
            </a:pathLst>
          </a:custGeom>
          <a:solidFill>
            <a:schemeClr val="tx1">
              <a:alpha val="10000"/>
            </a:schemeClr>
          </a:solidFill>
          <a:ln>
            <a:noFill/>
          </a:ln>
        </p:spPr>
        <p:txBody>
          <a:bodyPr vert="horz" wrap="square" lIns="79200" tIns="39600" rIns="79200" bIns="39600" numCol="1" anchor="t" anchorCtr="0" compatLnSpc="1">
            <a:prstTxWarp prst="textNoShape">
              <a:avLst/>
            </a:prstTxWarp>
          </a:bodyPr>
          <a:lstStyle/>
          <a:p>
            <a:endParaRPr lang="en-US" sz="1559">
              <a:solidFill>
                <a:schemeClr val="tx2"/>
              </a:solidFill>
              <a:latin typeface="+mn-ea"/>
              <a:cs typeface="+mn-ea"/>
            </a:endParaRPr>
          </a:p>
        </p:txBody>
      </p:sp>
      <p:sp>
        <p:nvSpPr>
          <p:cNvPr id="24" name="Freeform 838"/>
          <p:cNvSpPr>
            <a:spLocks noEditPoints="1"/>
          </p:cNvSpPr>
          <p:nvPr/>
        </p:nvSpPr>
        <p:spPr bwMode="auto">
          <a:xfrm>
            <a:off x="4896017" y="1275606"/>
            <a:ext cx="1232006" cy="2167010"/>
          </a:xfrm>
          <a:custGeom>
            <a:avLst/>
            <a:gdLst>
              <a:gd name="T0" fmla="*/ 409 w 448"/>
              <a:gd name="T1" fmla="*/ 96 h 788"/>
              <a:gd name="T2" fmla="*/ 264 w 448"/>
              <a:gd name="T3" fmla="*/ 12 h 788"/>
              <a:gd name="T4" fmla="*/ 185 w 448"/>
              <a:gd name="T5" fmla="*/ 12 h 788"/>
              <a:gd name="T6" fmla="*/ 40 w 448"/>
              <a:gd name="T7" fmla="*/ 96 h 788"/>
              <a:gd name="T8" fmla="*/ 0 w 448"/>
              <a:gd name="T9" fmla="*/ 164 h 788"/>
              <a:gd name="T10" fmla="*/ 0 w 448"/>
              <a:gd name="T11" fmla="*/ 631 h 788"/>
              <a:gd name="T12" fmla="*/ 40 w 448"/>
              <a:gd name="T13" fmla="*/ 699 h 788"/>
              <a:gd name="T14" fmla="*/ 185 w 448"/>
              <a:gd name="T15" fmla="*/ 783 h 788"/>
              <a:gd name="T16" fmla="*/ 196 w 448"/>
              <a:gd name="T17" fmla="*/ 788 h 788"/>
              <a:gd name="T18" fmla="*/ 196 w 448"/>
              <a:gd name="T19" fmla="*/ 780 h 788"/>
              <a:gd name="T20" fmla="*/ 224 w 448"/>
              <a:gd name="T21" fmla="*/ 752 h 788"/>
              <a:gd name="T22" fmla="*/ 252 w 448"/>
              <a:gd name="T23" fmla="*/ 780 h 788"/>
              <a:gd name="T24" fmla="*/ 252 w 448"/>
              <a:gd name="T25" fmla="*/ 788 h 788"/>
              <a:gd name="T26" fmla="*/ 264 w 448"/>
              <a:gd name="T27" fmla="*/ 783 h 788"/>
              <a:gd name="T28" fmla="*/ 409 w 448"/>
              <a:gd name="T29" fmla="*/ 699 h 788"/>
              <a:gd name="T30" fmla="*/ 448 w 448"/>
              <a:gd name="T31" fmla="*/ 631 h 788"/>
              <a:gd name="T32" fmla="*/ 448 w 448"/>
              <a:gd name="T33" fmla="*/ 164 h 788"/>
              <a:gd name="T34" fmla="*/ 409 w 448"/>
              <a:gd name="T35" fmla="*/ 96 h 788"/>
              <a:gd name="T36" fmla="*/ 389 w 448"/>
              <a:gd name="T37" fmla="*/ 320 h 788"/>
              <a:gd name="T38" fmla="*/ 369 w 448"/>
              <a:gd name="T39" fmla="*/ 354 h 788"/>
              <a:gd name="T40" fmla="*/ 244 w 448"/>
              <a:gd name="T41" fmla="*/ 427 h 788"/>
              <a:gd name="T42" fmla="*/ 205 w 448"/>
              <a:gd name="T43" fmla="*/ 427 h 788"/>
              <a:gd name="T44" fmla="*/ 80 w 448"/>
              <a:gd name="T45" fmla="*/ 354 h 788"/>
              <a:gd name="T46" fmla="*/ 60 w 448"/>
              <a:gd name="T47" fmla="*/ 320 h 788"/>
              <a:gd name="T48" fmla="*/ 60 w 448"/>
              <a:gd name="T49" fmla="*/ 176 h 788"/>
              <a:gd name="T50" fmla="*/ 80 w 448"/>
              <a:gd name="T51" fmla="*/ 142 h 788"/>
              <a:gd name="T52" fmla="*/ 205 w 448"/>
              <a:gd name="T53" fmla="*/ 70 h 788"/>
              <a:gd name="T54" fmla="*/ 244 w 448"/>
              <a:gd name="T55" fmla="*/ 70 h 788"/>
              <a:gd name="T56" fmla="*/ 369 w 448"/>
              <a:gd name="T57" fmla="*/ 142 h 788"/>
              <a:gd name="T58" fmla="*/ 389 w 448"/>
              <a:gd name="T59" fmla="*/ 176 h 788"/>
              <a:gd name="T60" fmla="*/ 389 w 448"/>
              <a:gd name="T61" fmla="*/ 320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48" h="788">
                <a:moveTo>
                  <a:pt x="409" y="96"/>
                </a:moveTo>
                <a:cubicBezTo>
                  <a:pt x="264" y="12"/>
                  <a:pt x="264" y="12"/>
                  <a:pt x="264" y="12"/>
                </a:cubicBezTo>
                <a:cubicBezTo>
                  <a:pt x="242" y="0"/>
                  <a:pt x="207" y="0"/>
                  <a:pt x="185" y="12"/>
                </a:cubicBezTo>
                <a:cubicBezTo>
                  <a:pt x="40" y="96"/>
                  <a:pt x="40" y="96"/>
                  <a:pt x="40" y="96"/>
                </a:cubicBezTo>
                <a:cubicBezTo>
                  <a:pt x="18" y="109"/>
                  <a:pt x="0" y="139"/>
                  <a:pt x="0" y="164"/>
                </a:cubicBezTo>
                <a:cubicBezTo>
                  <a:pt x="0" y="631"/>
                  <a:pt x="0" y="631"/>
                  <a:pt x="0" y="631"/>
                </a:cubicBezTo>
                <a:cubicBezTo>
                  <a:pt x="0" y="656"/>
                  <a:pt x="18" y="687"/>
                  <a:pt x="40" y="699"/>
                </a:cubicBezTo>
                <a:cubicBezTo>
                  <a:pt x="185" y="783"/>
                  <a:pt x="185" y="783"/>
                  <a:pt x="185" y="783"/>
                </a:cubicBezTo>
                <a:cubicBezTo>
                  <a:pt x="189" y="785"/>
                  <a:pt x="192" y="787"/>
                  <a:pt x="196" y="788"/>
                </a:cubicBezTo>
                <a:cubicBezTo>
                  <a:pt x="196" y="780"/>
                  <a:pt x="196" y="780"/>
                  <a:pt x="196" y="780"/>
                </a:cubicBezTo>
                <a:cubicBezTo>
                  <a:pt x="196" y="764"/>
                  <a:pt x="209" y="752"/>
                  <a:pt x="224" y="752"/>
                </a:cubicBezTo>
                <a:cubicBezTo>
                  <a:pt x="240" y="752"/>
                  <a:pt x="252" y="764"/>
                  <a:pt x="252" y="780"/>
                </a:cubicBezTo>
                <a:cubicBezTo>
                  <a:pt x="252" y="788"/>
                  <a:pt x="252" y="788"/>
                  <a:pt x="252" y="788"/>
                </a:cubicBezTo>
                <a:cubicBezTo>
                  <a:pt x="256" y="787"/>
                  <a:pt x="260" y="785"/>
                  <a:pt x="264" y="783"/>
                </a:cubicBezTo>
                <a:cubicBezTo>
                  <a:pt x="409" y="699"/>
                  <a:pt x="409" y="699"/>
                  <a:pt x="409" y="699"/>
                </a:cubicBezTo>
                <a:cubicBezTo>
                  <a:pt x="431" y="687"/>
                  <a:pt x="448" y="656"/>
                  <a:pt x="448" y="631"/>
                </a:cubicBezTo>
                <a:cubicBezTo>
                  <a:pt x="448" y="164"/>
                  <a:pt x="448" y="164"/>
                  <a:pt x="448" y="164"/>
                </a:cubicBezTo>
                <a:cubicBezTo>
                  <a:pt x="448" y="139"/>
                  <a:pt x="431" y="109"/>
                  <a:pt x="409" y="96"/>
                </a:cubicBezTo>
                <a:close/>
                <a:moveTo>
                  <a:pt x="389" y="320"/>
                </a:moveTo>
                <a:cubicBezTo>
                  <a:pt x="389" y="333"/>
                  <a:pt x="380" y="348"/>
                  <a:pt x="369" y="354"/>
                </a:cubicBezTo>
                <a:cubicBezTo>
                  <a:pt x="244" y="427"/>
                  <a:pt x="244" y="427"/>
                  <a:pt x="244" y="427"/>
                </a:cubicBezTo>
                <a:cubicBezTo>
                  <a:pt x="233" y="433"/>
                  <a:pt x="215" y="433"/>
                  <a:pt x="205" y="427"/>
                </a:cubicBezTo>
                <a:cubicBezTo>
                  <a:pt x="80" y="354"/>
                  <a:pt x="80" y="354"/>
                  <a:pt x="80" y="354"/>
                </a:cubicBezTo>
                <a:cubicBezTo>
                  <a:pt x="69" y="348"/>
                  <a:pt x="60" y="333"/>
                  <a:pt x="60" y="320"/>
                </a:cubicBezTo>
                <a:cubicBezTo>
                  <a:pt x="60" y="176"/>
                  <a:pt x="60" y="176"/>
                  <a:pt x="60" y="176"/>
                </a:cubicBezTo>
                <a:cubicBezTo>
                  <a:pt x="60" y="163"/>
                  <a:pt x="69" y="148"/>
                  <a:pt x="80" y="142"/>
                </a:cubicBezTo>
                <a:cubicBezTo>
                  <a:pt x="205" y="70"/>
                  <a:pt x="205" y="70"/>
                  <a:pt x="205" y="70"/>
                </a:cubicBezTo>
                <a:cubicBezTo>
                  <a:pt x="215" y="63"/>
                  <a:pt x="233" y="63"/>
                  <a:pt x="244" y="70"/>
                </a:cubicBezTo>
                <a:cubicBezTo>
                  <a:pt x="369" y="142"/>
                  <a:pt x="369" y="142"/>
                  <a:pt x="369" y="142"/>
                </a:cubicBezTo>
                <a:cubicBezTo>
                  <a:pt x="380" y="148"/>
                  <a:pt x="389" y="163"/>
                  <a:pt x="389" y="176"/>
                </a:cubicBezTo>
                <a:lnTo>
                  <a:pt x="389" y="320"/>
                </a:lnTo>
                <a:close/>
              </a:path>
            </a:pathLst>
          </a:custGeom>
          <a:solidFill>
            <a:schemeClr val="accent3"/>
          </a:solidFill>
          <a:ln>
            <a:noFill/>
          </a:ln>
        </p:spPr>
        <p:txBody>
          <a:bodyPr vert="horz" wrap="square" lIns="79200" tIns="39600" rIns="79200" bIns="39600" numCol="1" anchor="t" anchorCtr="0" compatLnSpc="1">
            <a:prstTxWarp prst="textNoShape">
              <a:avLst/>
            </a:prstTxWarp>
          </a:bodyPr>
          <a:lstStyle/>
          <a:p>
            <a:endParaRPr lang="en-US" sz="1559">
              <a:solidFill>
                <a:schemeClr val="tx2"/>
              </a:solidFill>
              <a:latin typeface="+mn-ea"/>
              <a:cs typeface="+mn-ea"/>
            </a:endParaRPr>
          </a:p>
        </p:txBody>
      </p:sp>
      <p:sp>
        <p:nvSpPr>
          <p:cNvPr id="25" name="Freeform 839"/>
          <p:cNvSpPr>
            <a:spLocks/>
          </p:cNvSpPr>
          <p:nvPr/>
        </p:nvSpPr>
        <p:spPr bwMode="auto">
          <a:xfrm>
            <a:off x="7267903" y="3338116"/>
            <a:ext cx="198001" cy="324502"/>
          </a:xfrm>
          <a:custGeom>
            <a:avLst/>
            <a:gdLst>
              <a:gd name="T0" fmla="*/ 52 w 72"/>
              <a:gd name="T1" fmla="*/ 0 h 118"/>
              <a:gd name="T2" fmla="*/ 52 w 72"/>
              <a:gd name="T3" fmla="*/ 71 h 118"/>
              <a:gd name="T4" fmla="*/ 69 w 72"/>
              <a:gd name="T5" fmla="*/ 71 h 118"/>
              <a:gd name="T6" fmla="*/ 72 w 72"/>
              <a:gd name="T7" fmla="*/ 73 h 118"/>
              <a:gd name="T8" fmla="*/ 71 w 72"/>
              <a:gd name="T9" fmla="*/ 77 h 118"/>
              <a:gd name="T10" fmla="*/ 36 w 72"/>
              <a:gd name="T11" fmla="*/ 118 h 118"/>
              <a:gd name="T12" fmla="*/ 1 w 72"/>
              <a:gd name="T13" fmla="*/ 77 h 118"/>
              <a:gd name="T14" fmla="*/ 0 w 72"/>
              <a:gd name="T15" fmla="*/ 73 h 118"/>
              <a:gd name="T16" fmla="*/ 3 w 72"/>
              <a:gd name="T17" fmla="*/ 71 h 118"/>
              <a:gd name="T18" fmla="*/ 20 w 72"/>
              <a:gd name="T19" fmla="*/ 71 h 118"/>
              <a:gd name="T20" fmla="*/ 20 w 72"/>
              <a:gd name="T21" fmla="*/ 0 h 118"/>
              <a:gd name="T22" fmla="*/ 52 w 72"/>
              <a:gd name="T2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118">
                <a:moveTo>
                  <a:pt x="52" y="0"/>
                </a:moveTo>
                <a:cubicBezTo>
                  <a:pt x="52" y="71"/>
                  <a:pt x="52" y="71"/>
                  <a:pt x="52" y="71"/>
                </a:cubicBezTo>
                <a:cubicBezTo>
                  <a:pt x="69" y="71"/>
                  <a:pt x="69" y="71"/>
                  <a:pt x="69" y="71"/>
                </a:cubicBezTo>
                <a:cubicBezTo>
                  <a:pt x="70" y="71"/>
                  <a:pt x="71" y="72"/>
                  <a:pt x="72" y="73"/>
                </a:cubicBezTo>
                <a:cubicBezTo>
                  <a:pt x="72" y="75"/>
                  <a:pt x="72" y="76"/>
                  <a:pt x="71" y="77"/>
                </a:cubicBezTo>
                <a:cubicBezTo>
                  <a:pt x="36" y="118"/>
                  <a:pt x="36" y="118"/>
                  <a:pt x="36" y="118"/>
                </a:cubicBezTo>
                <a:cubicBezTo>
                  <a:pt x="1" y="77"/>
                  <a:pt x="1" y="77"/>
                  <a:pt x="1" y="77"/>
                </a:cubicBezTo>
                <a:cubicBezTo>
                  <a:pt x="0" y="76"/>
                  <a:pt x="0" y="75"/>
                  <a:pt x="0" y="73"/>
                </a:cubicBezTo>
                <a:cubicBezTo>
                  <a:pt x="1" y="72"/>
                  <a:pt x="2" y="71"/>
                  <a:pt x="3" y="71"/>
                </a:cubicBezTo>
                <a:cubicBezTo>
                  <a:pt x="20" y="71"/>
                  <a:pt x="20" y="71"/>
                  <a:pt x="20" y="71"/>
                </a:cubicBezTo>
                <a:cubicBezTo>
                  <a:pt x="20" y="0"/>
                  <a:pt x="20" y="0"/>
                  <a:pt x="20" y="0"/>
                </a:cubicBezTo>
                <a:lnTo>
                  <a:pt x="52" y="0"/>
                </a:lnTo>
                <a:close/>
              </a:path>
            </a:pathLst>
          </a:custGeom>
          <a:solidFill>
            <a:schemeClr val="accent4"/>
          </a:solidFill>
          <a:ln>
            <a:noFill/>
          </a:ln>
        </p:spPr>
        <p:txBody>
          <a:bodyPr vert="horz" wrap="square" lIns="79200" tIns="39600" rIns="79200" bIns="39600" numCol="1" anchor="t" anchorCtr="0" compatLnSpc="1">
            <a:prstTxWarp prst="textNoShape">
              <a:avLst/>
            </a:prstTxWarp>
          </a:bodyPr>
          <a:lstStyle/>
          <a:p>
            <a:endParaRPr lang="en-US" sz="1559">
              <a:solidFill>
                <a:schemeClr val="tx2"/>
              </a:solidFill>
              <a:latin typeface="+mn-ea"/>
              <a:cs typeface="+mn-ea"/>
            </a:endParaRPr>
          </a:p>
        </p:txBody>
      </p:sp>
      <p:sp>
        <p:nvSpPr>
          <p:cNvPr id="26" name="Freeform 840"/>
          <p:cNvSpPr>
            <a:spLocks/>
          </p:cNvSpPr>
          <p:nvPr/>
        </p:nvSpPr>
        <p:spPr bwMode="auto">
          <a:xfrm>
            <a:off x="7322904" y="3338117"/>
            <a:ext cx="88000" cy="68750"/>
          </a:xfrm>
          <a:custGeom>
            <a:avLst/>
            <a:gdLst>
              <a:gd name="T0" fmla="*/ 32 w 32"/>
              <a:gd name="T1" fmla="*/ 0 h 25"/>
              <a:gd name="T2" fmla="*/ 32 w 32"/>
              <a:gd name="T3" fmla="*/ 25 h 25"/>
              <a:gd name="T4" fmla="*/ 16 w 32"/>
              <a:gd name="T5" fmla="*/ 20 h 25"/>
              <a:gd name="T6" fmla="*/ 0 w 32"/>
              <a:gd name="T7" fmla="*/ 25 h 25"/>
              <a:gd name="T8" fmla="*/ 0 w 32"/>
              <a:gd name="T9" fmla="*/ 0 h 25"/>
              <a:gd name="T10" fmla="*/ 32 w 32"/>
              <a:gd name="T11" fmla="*/ 0 h 25"/>
            </a:gdLst>
            <a:ahLst/>
            <a:cxnLst>
              <a:cxn ang="0">
                <a:pos x="T0" y="T1"/>
              </a:cxn>
              <a:cxn ang="0">
                <a:pos x="T2" y="T3"/>
              </a:cxn>
              <a:cxn ang="0">
                <a:pos x="T4" y="T5"/>
              </a:cxn>
              <a:cxn ang="0">
                <a:pos x="T6" y="T7"/>
              </a:cxn>
              <a:cxn ang="0">
                <a:pos x="T8" y="T9"/>
              </a:cxn>
              <a:cxn ang="0">
                <a:pos x="T10" y="T11"/>
              </a:cxn>
            </a:cxnLst>
            <a:rect l="0" t="0" r="r" b="b"/>
            <a:pathLst>
              <a:path w="32" h="25">
                <a:moveTo>
                  <a:pt x="32" y="0"/>
                </a:moveTo>
                <a:cubicBezTo>
                  <a:pt x="32" y="25"/>
                  <a:pt x="32" y="25"/>
                  <a:pt x="32" y="25"/>
                </a:cubicBezTo>
                <a:cubicBezTo>
                  <a:pt x="28" y="22"/>
                  <a:pt x="22" y="20"/>
                  <a:pt x="16" y="20"/>
                </a:cubicBezTo>
                <a:cubicBezTo>
                  <a:pt x="10" y="20"/>
                  <a:pt x="4" y="22"/>
                  <a:pt x="0" y="25"/>
                </a:cubicBezTo>
                <a:cubicBezTo>
                  <a:pt x="0" y="0"/>
                  <a:pt x="0" y="0"/>
                  <a:pt x="0" y="0"/>
                </a:cubicBezTo>
                <a:lnTo>
                  <a:pt x="32" y="0"/>
                </a:lnTo>
                <a:close/>
              </a:path>
            </a:pathLst>
          </a:custGeom>
          <a:solidFill>
            <a:schemeClr val="tx1">
              <a:alpha val="10000"/>
            </a:schemeClr>
          </a:solidFill>
          <a:ln>
            <a:noFill/>
          </a:ln>
        </p:spPr>
        <p:txBody>
          <a:bodyPr vert="horz" wrap="square" lIns="79200" tIns="39600" rIns="79200" bIns="39600" numCol="1" anchor="t" anchorCtr="0" compatLnSpc="1">
            <a:prstTxWarp prst="textNoShape">
              <a:avLst/>
            </a:prstTxWarp>
          </a:bodyPr>
          <a:lstStyle/>
          <a:p>
            <a:endParaRPr lang="en-US" sz="1559">
              <a:solidFill>
                <a:schemeClr val="tx2"/>
              </a:solidFill>
              <a:latin typeface="+mn-ea"/>
              <a:cs typeface="+mn-ea"/>
            </a:endParaRPr>
          </a:p>
        </p:txBody>
      </p:sp>
      <p:sp>
        <p:nvSpPr>
          <p:cNvPr id="27" name="Freeform 841"/>
          <p:cNvSpPr>
            <a:spLocks noEditPoints="1"/>
          </p:cNvSpPr>
          <p:nvPr/>
        </p:nvSpPr>
        <p:spPr bwMode="auto">
          <a:xfrm>
            <a:off x="6750901" y="1275606"/>
            <a:ext cx="1232006" cy="2167010"/>
          </a:xfrm>
          <a:custGeom>
            <a:avLst/>
            <a:gdLst>
              <a:gd name="T0" fmla="*/ 409 w 448"/>
              <a:gd name="T1" fmla="*/ 96 h 788"/>
              <a:gd name="T2" fmla="*/ 263 w 448"/>
              <a:gd name="T3" fmla="*/ 12 h 788"/>
              <a:gd name="T4" fmla="*/ 185 w 448"/>
              <a:gd name="T5" fmla="*/ 12 h 788"/>
              <a:gd name="T6" fmla="*/ 39 w 448"/>
              <a:gd name="T7" fmla="*/ 96 h 788"/>
              <a:gd name="T8" fmla="*/ 0 w 448"/>
              <a:gd name="T9" fmla="*/ 164 h 788"/>
              <a:gd name="T10" fmla="*/ 0 w 448"/>
              <a:gd name="T11" fmla="*/ 631 h 788"/>
              <a:gd name="T12" fmla="*/ 39 w 448"/>
              <a:gd name="T13" fmla="*/ 699 h 788"/>
              <a:gd name="T14" fmla="*/ 185 w 448"/>
              <a:gd name="T15" fmla="*/ 783 h 788"/>
              <a:gd name="T16" fmla="*/ 196 w 448"/>
              <a:gd name="T17" fmla="*/ 788 h 788"/>
              <a:gd name="T18" fmla="*/ 196 w 448"/>
              <a:gd name="T19" fmla="*/ 780 h 788"/>
              <a:gd name="T20" fmla="*/ 224 w 448"/>
              <a:gd name="T21" fmla="*/ 752 h 788"/>
              <a:gd name="T22" fmla="*/ 252 w 448"/>
              <a:gd name="T23" fmla="*/ 780 h 788"/>
              <a:gd name="T24" fmla="*/ 252 w 448"/>
              <a:gd name="T25" fmla="*/ 788 h 788"/>
              <a:gd name="T26" fmla="*/ 263 w 448"/>
              <a:gd name="T27" fmla="*/ 783 h 788"/>
              <a:gd name="T28" fmla="*/ 409 w 448"/>
              <a:gd name="T29" fmla="*/ 699 h 788"/>
              <a:gd name="T30" fmla="*/ 448 w 448"/>
              <a:gd name="T31" fmla="*/ 631 h 788"/>
              <a:gd name="T32" fmla="*/ 448 w 448"/>
              <a:gd name="T33" fmla="*/ 164 h 788"/>
              <a:gd name="T34" fmla="*/ 409 w 448"/>
              <a:gd name="T35" fmla="*/ 96 h 788"/>
              <a:gd name="T36" fmla="*/ 388 w 448"/>
              <a:gd name="T37" fmla="*/ 320 h 788"/>
              <a:gd name="T38" fmla="*/ 369 w 448"/>
              <a:gd name="T39" fmla="*/ 354 h 788"/>
              <a:gd name="T40" fmla="*/ 244 w 448"/>
              <a:gd name="T41" fmla="*/ 427 h 788"/>
              <a:gd name="T42" fmla="*/ 204 w 448"/>
              <a:gd name="T43" fmla="*/ 427 h 788"/>
              <a:gd name="T44" fmla="*/ 79 w 448"/>
              <a:gd name="T45" fmla="*/ 354 h 788"/>
              <a:gd name="T46" fmla="*/ 60 w 448"/>
              <a:gd name="T47" fmla="*/ 320 h 788"/>
              <a:gd name="T48" fmla="*/ 60 w 448"/>
              <a:gd name="T49" fmla="*/ 176 h 788"/>
              <a:gd name="T50" fmla="*/ 79 w 448"/>
              <a:gd name="T51" fmla="*/ 142 h 788"/>
              <a:gd name="T52" fmla="*/ 204 w 448"/>
              <a:gd name="T53" fmla="*/ 70 h 788"/>
              <a:gd name="T54" fmla="*/ 244 w 448"/>
              <a:gd name="T55" fmla="*/ 70 h 788"/>
              <a:gd name="T56" fmla="*/ 369 w 448"/>
              <a:gd name="T57" fmla="*/ 142 h 788"/>
              <a:gd name="T58" fmla="*/ 388 w 448"/>
              <a:gd name="T59" fmla="*/ 176 h 788"/>
              <a:gd name="T60" fmla="*/ 388 w 448"/>
              <a:gd name="T61" fmla="*/ 320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48" h="788">
                <a:moveTo>
                  <a:pt x="409" y="96"/>
                </a:moveTo>
                <a:cubicBezTo>
                  <a:pt x="263" y="12"/>
                  <a:pt x="263" y="12"/>
                  <a:pt x="263" y="12"/>
                </a:cubicBezTo>
                <a:cubicBezTo>
                  <a:pt x="242" y="0"/>
                  <a:pt x="206" y="0"/>
                  <a:pt x="185" y="12"/>
                </a:cubicBezTo>
                <a:cubicBezTo>
                  <a:pt x="39" y="96"/>
                  <a:pt x="39" y="96"/>
                  <a:pt x="39" y="96"/>
                </a:cubicBezTo>
                <a:cubicBezTo>
                  <a:pt x="18" y="109"/>
                  <a:pt x="0" y="139"/>
                  <a:pt x="0" y="164"/>
                </a:cubicBezTo>
                <a:cubicBezTo>
                  <a:pt x="0" y="631"/>
                  <a:pt x="0" y="631"/>
                  <a:pt x="0" y="631"/>
                </a:cubicBezTo>
                <a:cubicBezTo>
                  <a:pt x="0" y="656"/>
                  <a:pt x="18" y="687"/>
                  <a:pt x="39" y="699"/>
                </a:cubicBezTo>
                <a:cubicBezTo>
                  <a:pt x="185" y="783"/>
                  <a:pt x="185" y="783"/>
                  <a:pt x="185" y="783"/>
                </a:cubicBezTo>
                <a:cubicBezTo>
                  <a:pt x="188" y="785"/>
                  <a:pt x="192" y="787"/>
                  <a:pt x="196" y="788"/>
                </a:cubicBezTo>
                <a:cubicBezTo>
                  <a:pt x="196" y="780"/>
                  <a:pt x="196" y="780"/>
                  <a:pt x="196" y="780"/>
                </a:cubicBezTo>
                <a:cubicBezTo>
                  <a:pt x="196" y="764"/>
                  <a:pt x="209" y="752"/>
                  <a:pt x="224" y="752"/>
                </a:cubicBezTo>
                <a:cubicBezTo>
                  <a:pt x="239" y="752"/>
                  <a:pt x="252" y="764"/>
                  <a:pt x="252" y="780"/>
                </a:cubicBezTo>
                <a:cubicBezTo>
                  <a:pt x="252" y="788"/>
                  <a:pt x="252" y="788"/>
                  <a:pt x="252" y="788"/>
                </a:cubicBezTo>
                <a:cubicBezTo>
                  <a:pt x="256" y="787"/>
                  <a:pt x="260" y="785"/>
                  <a:pt x="263" y="783"/>
                </a:cubicBezTo>
                <a:cubicBezTo>
                  <a:pt x="409" y="699"/>
                  <a:pt x="409" y="699"/>
                  <a:pt x="409" y="699"/>
                </a:cubicBezTo>
                <a:cubicBezTo>
                  <a:pt x="430" y="687"/>
                  <a:pt x="448" y="656"/>
                  <a:pt x="448" y="631"/>
                </a:cubicBezTo>
                <a:cubicBezTo>
                  <a:pt x="448" y="164"/>
                  <a:pt x="448" y="164"/>
                  <a:pt x="448" y="164"/>
                </a:cubicBezTo>
                <a:cubicBezTo>
                  <a:pt x="448" y="139"/>
                  <a:pt x="430" y="109"/>
                  <a:pt x="409" y="96"/>
                </a:cubicBezTo>
                <a:close/>
                <a:moveTo>
                  <a:pt x="388" y="320"/>
                </a:moveTo>
                <a:cubicBezTo>
                  <a:pt x="388" y="333"/>
                  <a:pt x="380" y="348"/>
                  <a:pt x="369" y="354"/>
                </a:cubicBezTo>
                <a:cubicBezTo>
                  <a:pt x="244" y="427"/>
                  <a:pt x="244" y="427"/>
                  <a:pt x="244" y="427"/>
                </a:cubicBezTo>
                <a:cubicBezTo>
                  <a:pt x="233" y="433"/>
                  <a:pt x="215" y="433"/>
                  <a:pt x="204" y="427"/>
                </a:cubicBezTo>
                <a:cubicBezTo>
                  <a:pt x="79" y="354"/>
                  <a:pt x="79" y="354"/>
                  <a:pt x="79" y="354"/>
                </a:cubicBezTo>
                <a:cubicBezTo>
                  <a:pt x="68" y="348"/>
                  <a:pt x="60" y="333"/>
                  <a:pt x="60" y="320"/>
                </a:cubicBezTo>
                <a:cubicBezTo>
                  <a:pt x="60" y="176"/>
                  <a:pt x="60" y="176"/>
                  <a:pt x="60" y="176"/>
                </a:cubicBezTo>
                <a:cubicBezTo>
                  <a:pt x="60" y="163"/>
                  <a:pt x="68" y="148"/>
                  <a:pt x="79" y="142"/>
                </a:cubicBezTo>
                <a:cubicBezTo>
                  <a:pt x="204" y="70"/>
                  <a:pt x="204" y="70"/>
                  <a:pt x="204" y="70"/>
                </a:cubicBezTo>
                <a:cubicBezTo>
                  <a:pt x="215" y="63"/>
                  <a:pt x="233" y="63"/>
                  <a:pt x="244" y="70"/>
                </a:cubicBezTo>
                <a:cubicBezTo>
                  <a:pt x="369" y="142"/>
                  <a:pt x="369" y="142"/>
                  <a:pt x="369" y="142"/>
                </a:cubicBezTo>
                <a:cubicBezTo>
                  <a:pt x="380" y="148"/>
                  <a:pt x="388" y="163"/>
                  <a:pt x="388" y="176"/>
                </a:cubicBezTo>
                <a:lnTo>
                  <a:pt x="388" y="320"/>
                </a:lnTo>
                <a:close/>
              </a:path>
            </a:pathLst>
          </a:custGeom>
          <a:solidFill>
            <a:schemeClr val="accent4"/>
          </a:solidFill>
          <a:ln>
            <a:noFill/>
          </a:ln>
        </p:spPr>
        <p:txBody>
          <a:bodyPr vert="horz" wrap="square" lIns="79200" tIns="39600" rIns="79200" bIns="39600" numCol="1" anchor="t" anchorCtr="0" compatLnSpc="1">
            <a:prstTxWarp prst="textNoShape">
              <a:avLst/>
            </a:prstTxWarp>
          </a:bodyPr>
          <a:lstStyle/>
          <a:p>
            <a:endParaRPr lang="en-US" sz="1559">
              <a:solidFill>
                <a:schemeClr val="tx2"/>
              </a:solidFill>
              <a:latin typeface="+mn-ea"/>
              <a:cs typeface="+mn-ea"/>
            </a:endParaRPr>
          </a:p>
        </p:txBody>
      </p:sp>
      <p:sp>
        <p:nvSpPr>
          <p:cNvPr id="28" name="TextBox 7"/>
          <p:cNvSpPr txBox="1">
            <a:spLocks/>
          </p:cNvSpPr>
          <p:nvPr/>
        </p:nvSpPr>
        <p:spPr>
          <a:xfrm>
            <a:off x="1187624" y="4114228"/>
            <a:ext cx="1232006" cy="415498"/>
          </a:xfrm>
          <a:prstGeom prst="rect">
            <a:avLst/>
          </a:prstGeom>
          <a:noFill/>
        </p:spPr>
        <p:txBody>
          <a:bodyPr wrap="square" lIns="0" tIns="0" rIns="0" bIns="0" rtlCol="0">
            <a:spAutoFit/>
          </a:bodyPr>
          <a:lstStyle/>
          <a:p>
            <a:pPr defTabSz="912613">
              <a:spcBef>
                <a:spcPct val="20000"/>
              </a:spcBef>
              <a:defRPr/>
            </a:pPr>
            <a:r>
              <a:rPr lang="zh-CN" altLang="en-US" sz="900" dirty="0">
                <a:solidFill>
                  <a:schemeClr val="tx1">
                    <a:lumMod val="65000"/>
                    <a:lumOff val="35000"/>
                  </a:schemeClr>
                </a:solidFill>
                <a:latin typeface="+mn-ea"/>
                <a:cs typeface="+mn-ea"/>
                <a:sym typeface="Arial" panose="020B0604020202020204" pitchFamily="34" charset="0"/>
              </a:rPr>
              <a:t>单击此处可编辑内容，根据您的需要自由拉伸文本框大小</a:t>
            </a:r>
            <a:endParaRPr lang="en-US" altLang="zh-CN" sz="900" dirty="0">
              <a:solidFill>
                <a:schemeClr val="tx1">
                  <a:lumMod val="65000"/>
                  <a:lumOff val="35000"/>
                </a:schemeClr>
              </a:solidFill>
              <a:latin typeface="+mn-ea"/>
              <a:cs typeface="+mn-ea"/>
              <a:sym typeface="Arial" panose="020B0604020202020204" pitchFamily="34" charset="0"/>
            </a:endParaRPr>
          </a:p>
        </p:txBody>
      </p:sp>
      <p:cxnSp>
        <p:nvCxnSpPr>
          <p:cNvPr id="29" name="Straight Connector 8"/>
          <p:cNvCxnSpPr/>
          <p:nvPr/>
        </p:nvCxnSpPr>
        <p:spPr>
          <a:xfrm>
            <a:off x="1725674" y="4048227"/>
            <a:ext cx="155906" cy="0"/>
          </a:xfrm>
          <a:prstGeom prst="line">
            <a:avLst/>
          </a:prstGeom>
          <a:ln w="25400" cap="rnd"/>
        </p:spPr>
        <p:style>
          <a:lnRef idx="1">
            <a:schemeClr val="accent1"/>
          </a:lnRef>
          <a:fillRef idx="0">
            <a:schemeClr val="accent1"/>
          </a:fillRef>
          <a:effectRef idx="0">
            <a:schemeClr val="accent1"/>
          </a:effectRef>
          <a:fontRef idx="minor">
            <a:schemeClr val="tx1"/>
          </a:fontRef>
        </p:style>
      </p:cxnSp>
      <p:sp>
        <p:nvSpPr>
          <p:cNvPr id="30" name="TextBox 9"/>
          <p:cNvSpPr txBox="1">
            <a:spLocks/>
          </p:cNvSpPr>
          <p:nvPr/>
        </p:nvSpPr>
        <p:spPr>
          <a:xfrm>
            <a:off x="1187624" y="3747560"/>
            <a:ext cx="1232006" cy="184666"/>
          </a:xfrm>
          <a:prstGeom prst="rect">
            <a:avLst/>
          </a:prstGeom>
          <a:noFill/>
        </p:spPr>
        <p:txBody>
          <a:bodyPr wrap="square" lIns="0" tIns="0" rIns="0" bIns="0" rtlCol="0">
            <a:spAutoFit/>
          </a:bodyPr>
          <a:lstStyle/>
          <a:p>
            <a:pPr algn="ctr"/>
            <a:r>
              <a:rPr lang="zh-CN" altLang="en-US" sz="1200" dirty="0">
                <a:solidFill>
                  <a:schemeClr val="tx1">
                    <a:lumMod val="65000"/>
                    <a:lumOff val="35000"/>
                  </a:schemeClr>
                </a:solidFill>
                <a:latin typeface="+mn-ea"/>
                <a:cs typeface="+mn-ea"/>
              </a:rPr>
              <a:t>单击编辑标题</a:t>
            </a:r>
          </a:p>
        </p:txBody>
      </p:sp>
      <p:sp>
        <p:nvSpPr>
          <p:cNvPr id="31" name="TextBox 11"/>
          <p:cNvSpPr txBox="1">
            <a:spLocks/>
          </p:cNvSpPr>
          <p:nvPr/>
        </p:nvSpPr>
        <p:spPr>
          <a:xfrm>
            <a:off x="3042049" y="4114228"/>
            <a:ext cx="1232006" cy="415498"/>
          </a:xfrm>
          <a:prstGeom prst="rect">
            <a:avLst/>
          </a:prstGeom>
          <a:noFill/>
        </p:spPr>
        <p:txBody>
          <a:bodyPr wrap="square" lIns="0" tIns="0" rIns="0" bIns="0" rtlCol="0">
            <a:spAutoFit/>
          </a:bodyPr>
          <a:lstStyle/>
          <a:p>
            <a:pPr defTabSz="912613">
              <a:spcBef>
                <a:spcPct val="20000"/>
              </a:spcBef>
              <a:defRPr/>
            </a:pPr>
            <a:r>
              <a:rPr lang="zh-CN" altLang="en-US" sz="900" dirty="0">
                <a:solidFill>
                  <a:schemeClr val="tx1">
                    <a:lumMod val="65000"/>
                    <a:lumOff val="35000"/>
                  </a:schemeClr>
                </a:solidFill>
                <a:latin typeface="+mn-ea"/>
                <a:cs typeface="+mn-ea"/>
                <a:sym typeface="Arial" panose="020B0604020202020204" pitchFamily="34" charset="0"/>
              </a:rPr>
              <a:t>单击此处可编辑内容，根据您的需要自由拉伸文本框大小</a:t>
            </a:r>
            <a:endParaRPr lang="en-US" altLang="zh-CN" sz="900" dirty="0">
              <a:solidFill>
                <a:schemeClr val="tx1">
                  <a:lumMod val="65000"/>
                  <a:lumOff val="35000"/>
                </a:schemeClr>
              </a:solidFill>
              <a:latin typeface="+mn-ea"/>
              <a:cs typeface="+mn-ea"/>
              <a:sym typeface="Arial" panose="020B0604020202020204" pitchFamily="34" charset="0"/>
            </a:endParaRPr>
          </a:p>
        </p:txBody>
      </p:sp>
      <p:cxnSp>
        <p:nvCxnSpPr>
          <p:cNvPr id="32" name="Straight Connector 12"/>
          <p:cNvCxnSpPr/>
          <p:nvPr/>
        </p:nvCxnSpPr>
        <p:spPr>
          <a:xfrm>
            <a:off x="3580099" y="4048227"/>
            <a:ext cx="155906" cy="0"/>
          </a:xfrm>
          <a:prstGeom prst="line">
            <a:avLst/>
          </a:prstGeom>
          <a:ln w="2540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Box 13"/>
          <p:cNvSpPr txBox="1">
            <a:spLocks/>
          </p:cNvSpPr>
          <p:nvPr/>
        </p:nvSpPr>
        <p:spPr>
          <a:xfrm>
            <a:off x="3042049" y="3747560"/>
            <a:ext cx="1232006" cy="184666"/>
          </a:xfrm>
          <a:prstGeom prst="rect">
            <a:avLst/>
          </a:prstGeom>
          <a:noFill/>
        </p:spPr>
        <p:txBody>
          <a:bodyPr wrap="square" lIns="0" tIns="0" rIns="0" bIns="0" rtlCol="0">
            <a:spAutoFit/>
          </a:bodyPr>
          <a:lstStyle/>
          <a:p>
            <a:pPr algn="ctr"/>
            <a:r>
              <a:rPr lang="zh-CN" altLang="en-US" sz="1200" dirty="0">
                <a:solidFill>
                  <a:schemeClr val="tx1">
                    <a:lumMod val="65000"/>
                    <a:lumOff val="35000"/>
                  </a:schemeClr>
                </a:solidFill>
                <a:latin typeface="+mn-ea"/>
                <a:cs typeface="+mn-ea"/>
              </a:rPr>
              <a:t>单击编辑标题</a:t>
            </a:r>
          </a:p>
        </p:txBody>
      </p:sp>
      <p:sp>
        <p:nvSpPr>
          <p:cNvPr id="34" name="TextBox 15"/>
          <p:cNvSpPr txBox="1">
            <a:spLocks/>
          </p:cNvSpPr>
          <p:nvPr/>
        </p:nvSpPr>
        <p:spPr>
          <a:xfrm>
            <a:off x="4896475" y="4114228"/>
            <a:ext cx="1232006" cy="415498"/>
          </a:xfrm>
          <a:prstGeom prst="rect">
            <a:avLst/>
          </a:prstGeom>
          <a:noFill/>
        </p:spPr>
        <p:txBody>
          <a:bodyPr wrap="square" lIns="0" tIns="0" rIns="0" bIns="0" rtlCol="0">
            <a:spAutoFit/>
          </a:bodyPr>
          <a:lstStyle/>
          <a:p>
            <a:pPr defTabSz="912613">
              <a:spcBef>
                <a:spcPct val="20000"/>
              </a:spcBef>
              <a:defRPr/>
            </a:pPr>
            <a:r>
              <a:rPr lang="zh-CN" altLang="en-US" sz="900" dirty="0">
                <a:solidFill>
                  <a:schemeClr val="tx1">
                    <a:lumMod val="65000"/>
                    <a:lumOff val="35000"/>
                  </a:schemeClr>
                </a:solidFill>
                <a:latin typeface="+mn-ea"/>
                <a:cs typeface="+mn-ea"/>
                <a:sym typeface="Arial" panose="020B0604020202020204" pitchFamily="34" charset="0"/>
              </a:rPr>
              <a:t>单击此处可编辑内容，根据您的需要自由拉伸文本框大小</a:t>
            </a:r>
            <a:endParaRPr lang="en-US" altLang="zh-CN" sz="900" dirty="0">
              <a:solidFill>
                <a:schemeClr val="tx1">
                  <a:lumMod val="65000"/>
                  <a:lumOff val="35000"/>
                </a:schemeClr>
              </a:solidFill>
              <a:latin typeface="+mn-ea"/>
              <a:cs typeface="+mn-ea"/>
              <a:sym typeface="Arial" panose="020B0604020202020204" pitchFamily="34" charset="0"/>
            </a:endParaRPr>
          </a:p>
        </p:txBody>
      </p:sp>
      <p:cxnSp>
        <p:nvCxnSpPr>
          <p:cNvPr id="35" name="Straight Connector 16"/>
          <p:cNvCxnSpPr/>
          <p:nvPr/>
        </p:nvCxnSpPr>
        <p:spPr>
          <a:xfrm>
            <a:off x="5434525" y="4048227"/>
            <a:ext cx="155906" cy="0"/>
          </a:xfrm>
          <a:prstGeom prst="line">
            <a:avLst/>
          </a:prstGeom>
          <a:ln w="254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36" name="TextBox 17"/>
          <p:cNvSpPr txBox="1">
            <a:spLocks/>
          </p:cNvSpPr>
          <p:nvPr/>
        </p:nvSpPr>
        <p:spPr>
          <a:xfrm>
            <a:off x="4896475" y="3747560"/>
            <a:ext cx="1232006" cy="184666"/>
          </a:xfrm>
          <a:prstGeom prst="rect">
            <a:avLst/>
          </a:prstGeom>
          <a:noFill/>
        </p:spPr>
        <p:txBody>
          <a:bodyPr wrap="square" lIns="0" tIns="0" rIns="0" bIns="0" rtlCol="0">
            <a:spAutoFit/>
          </a:bodyPr>
          <a:lstStyle/>
          <a:p>
            <a:pPr algn="ctr"/>
            <a:r>
              <a:rPr lang="zh-CN" altLang="en-US" sz="1200" dirty="0">
                <a:solidFill>
                  <a:schemeClr val="tx1">
                    <a:lumMod val="65000"/>
                    <a:lumOff val="35000"/>
                  </a:schemeClr>
                </a:solidFill>
                <a:latin typeface="+mn-ea"/>
                <a:cs typeface="+mn-ea"/>
              </a:rPr>
              <a:t>单击编辑标题</a:t>
            </a:r>
          </a:p>
        </p:txBody>
      </p:sp>
      <p:sp>
        <p:nvSpPr>
          <p:cNvPr id="37" name="TextBox 19"/>
          <p:cNvSpPr txBox="1">
            <a:spLocks/>
          </p:cNvSpPr>
          <p:nvPr/>
        </p:nvSpPr>
        <p:spPr>
          <a:xfrm>
            <a:off x="6750901" y="4114228"/>
            <a:ext cx="1232006" cy="415498"/>
          </a:xfrm>
          <a:prstGeom prst="rect">
            <a:avLst/>
          </a:prstGeom>
          <a:noFill/>
        </p:spPr>
        <p:txBody>
          <a:bodyPr wrap="square" lIns="0" tIns="0" rIns="0" bIns="0" rtlCol="0">
            <a:spAutoFit/>
          </a:bodyPr>
          <a:lstStyle/>
          <a:p>
            <a:pPr defTabSz="912613">
              <a:spcBef>
                <a:spcPct val="20000"/>
              </a:spcBef>
              <a:defRPr/>
            </a:pPr>
            <a:r>
              <a:rPr lang="zh-CN" altLang="en-US" sz="900" dirty="0">
                <a:solidFill>
                  <a:schemeClr val="tx1">
                    <a:lumMod val="65000"/>
                    <a:lumOff val="35000"/>
                  </a:schemeClr>
                </a:solidFill>
                <a:latin typeface="+mn-ea"/>
                <a:cs typeface="+mn-ea"/>
                <a:sym typeface="Arial" panose="020B0604020202020204" pitchFamily="34" charset="0"/>
              </a:rPr>
              <a:t>单击此处可编辑内容，根据您的需要自由拉伸文本框大小</a:t>
            </a:r>
            <a:endParaRPr lang="en-US" altLang="zh-CN" sz="900" dirty="0">
              <a:solidFill>
                <a:schemeClr val="tx1">
                  <a:lumMod val="65000"/>
                  <a:lumOff val="35000"/>
                </a:schemeClr>
              </a:solidFill>
              <a:latin typeface="+mn-ea"/>
              <a:cs typeface="+mn-ea"/>
              <a:sym typeface="Arial" panose="020B0604020202020204" pitchFamily="34" charset="0"/>
            </a:endParaRPr>
          </a:p>
        </p:txBody>
      </p:sp>
      <p:cxnSp>
        <p:nvCxnSpPr>
          <p:cNvPr id="38" name="Straight Connector 20"/>
          <p:cNvCxnSpPr/>
          <p:nvPr/>
        </p:nvCxnSpPr>
        <p:spPr>
          <a:xfrm>
            <a:off x="7288951" y="4048227"/>
            <a:ext cx="155906" cy="0"/>
          </a:xfrm>
          <a:prstGeom prst="line">
            <a:avLst/>
          </a:prstGeom>
          <a:ln w="25400" cap="rnd">
            <a:solidFill>
              <a:schemeClr val="accent4"/>
            </a:solidFill>
          </a:ln>
        </p:spPr>
        <p:style>
          <a:lnRef idx="1">
            <a:schemeClr val="accent1"/>
          </a:lnRef>
          <a:fillRef idx="0">
            <a:schemeClr val="accent1"/>
          </a:fillRef>
          <a:effectRef idx="0">
            <a:schemeClr val="accent1"/>
          </a:effectRef>
          <a:fontRef idx="minor">
            <a:schemeClr val="tx1"/>
          </a:fontRef>
        </p:style>
      </p:cxnSp>
      <p:sp>
        <p:nvSpPr>
          <p:cNvPr id="39" name="TextBox 21"/>
          <p:cNvSpPr txBox="1">
            <a:spLocks/>
          </p:cNvSpPr>
          <p:nvPr/>
        </p:nvSpPr>
        <p:spPr>
          <a:xfrm>
            <a:off x="6750901" y="3747560"/>
            <a:ext cx="1232006" cy="184666"/>
          </a:xfrm>
          <a:prstGeom prst="rect">
            <a:avLst/>
          </a:prstGeom>
          <a:noFill/>
        </p:spPr>
        <p:txBody>
          <a:bodyPr wrap="square" lIns="0" tIns="0" rIns="0" bIns="0" rtlCol="0">
            <a:spAutoFit/>
          </a:bodyPr>
          <a:lstStyle/>
          <a:p>
            <a:pPr algn="ctr"/>
            <a:r>
              <a:rPr lang="zh-CN" altLang="en-US" sz="1200" dirty="0">
                <a:solidFill>
                  <a:schemeClr val="tx1">
                    <a:lumMod val="65000"/>
                    <a:lumOff val="35000"/>
                  </a:schemeClr>
                </a:solidFill>
                <a:latin typeface="+mn-ea"/>
                <a:cs typeface="+mn-ea"/>
              </a:rPr>
              <a:t>单击编辑标题</a:t>
            </a:r>
          </a:p>
        </p:txBody>
      </p:sp>
      <p:grpSp>
        <p:nvGrpSpPr>
          <p:cNvPr id="40" name="Group 22"/>
          <p:cNvGrpSpPr/>
          <p:nvPr/>
        </p:nvGrpSpPr>
        <p:grpSpPr>
          <a:xfrm>
            <a:off x="1297173" y="1509260"/>
            <a:ext cx="1014749" cy="1231852"/>
            <a:chOff x="775766" y="2077823"/>
            <a:chExt cx="1171568" cy="1422223"/>
          </a:xfrm>
        </p:grpSpPr>
        <p:sp>
          <p:nvSpPr>
            <p:cNvPr id="41" name="TextBox 23"/>
            <p:cNvSpPr txBox="1">
              <a:spLocks/>
            </p:cNvSpPr>
            <p:nvPr/>
          </p:nvSpPr>
          <p:spPr>
            <a:xfrm>
              <a:off x="775766" y="3286842"/>
              <a:ext cx="1171568" cy="213204"/>
            </a:xfrm>
            <a:prstGeom prst="rect">
              <a:avLst/>
            </a:prstGeom>
            <a:noFill/>
          </p:spPr>
          <p:txBody>
            <a:bodyPr wrap="square" lIns="0" tIns="0" rIns="0" bIns="0" rtlCol="0">
              <a:spAutoFit/>
            </a:bodyPr>
            <a:lstStyle/>
            <a:p>
              <a:pPr algn="ctr"/>
              <a:r>
                <a:rPr lang="zh-CN" altLang="en-US" sz="1200" dirty="0">
                  <a:solidFill>
                    <a:schemeClr val="bg1"/>
                  </a:solidFill>
                  <a:latin typeface="+mn-ea"/>
                  <a:cs typeface="+mn-ea"/>
                </a:rPr>
                <a:t>单击编辑标题</a:t>
              </a:r>
            </a:p>
          </p:txBody>
        </p:sp>
        <p:grpSp>
          <p:nvGrpSpPr>
            <p:cNvPr id="42" name="Group 24"/>
            <p:cNvGrpSpPr/>
            <p:nvPr/>
          </p:nvGrpSpPr>
          <p:grpSpPr>
            <a:xfrm>
              <a:off x="775766" y="2077823"/>
              <a:ext cx="1171568" cy="906622"/>
              <a:chOff x="775766" y="2077823"/>
              <a:chExt cx="1171568" cy="906622"/>
            </a:xfrm>
          </p:grpSpPr>
          <p:sp>
            <p:nvSpPr>
              <p:cNvPr id="43" name="TextBox 25"/>
              <p:cNvSpPr txBox="1">
                <a:spLocks/>
              </p:cNvSpPr>
              <p:nvPr/>
            </p:nvSpPr>
            <p:spPr>
              <a:xfrm>
                <a:off x="775766" y="2738223"/>
                <a:ext cx="1171568" cy="246222"/>
              </a:xfrm>
              <a:prstGeom prst="rect">
                <a:avLst/>
              </a:prstGeom>
              <a:noFill/>
            </p:spPr>
            <p:txBody>
              <a:bodyPr wrap="square" lIns="0" tIns="0" rIns="0" bIns="0" rtlCol="0">
                <a:spAutoFit/>
              </a:bodyPr>
              <a:lstStyle/>
              <a:p>
                <a:pPr algn="ctr"/>
                <a:r>
                  <a:rPr lang="en-US" sz="1386" dirty="0">
                    <a:solidFill>
                      <a:schemeClr val="tx1">
                        <a:lumMod val="65000"/>
                        <a:lumOff val="35000"/>
                      </a:schemeClr>
                    </a:solidFill>
                    <a:latin typeface="+mn-ea"/>
                    <a:cs typeface="+mn-ea"/>
                  </a:rPr>
                  <a:t>STEP</a:t>
                </a:r>
              </a:p>
            </p:txBody>
          </p:sp>
          <p:sp>
            <p:nvSpPr>
              <p:cNvPr id="44" name="TextBox 26"/>
              <p:cNvSpPr txBox="1">
                <a:spLocks/>
              </p:cNvSpPr>
              <p:nvPr/>
            </p:nvSpPr>
            <p:spPr>
              <a:xfrm>
                <a:off x="775766" y="2077823"/>
                <a:ext cx="1171568" cy="692396"/>
              </a:xfrm>
              <a:prstGeom prst="rect">
                <a:avLst/>
              </a:prstGeom>
              <a:noFill/>
            </p:spPr>
            <p:txBody>
              <a:bodyPr wrap="square" lIns="0" tIns="0" rIns="0" bIns="0" rtlCol="0">
                <a:spAutoFit/>
              </a:bodyPr>
              <a:lstStyle/>
              <a:p>
                <a:pPr algn="ctr"/>
                <a:r>
                  <a:rPr lang="en-US" sz="3897" dirty="0">
                    <a:solidFill>
                      <a:schemeClr val="tx1">
                        <a:lumMod val="65000"/>
                        <a:lumOff val="35000"/>
                      </a:schemeClr>
                    </a:solidFill>
                    <a:latin typeface="+mn-ea"/>
                    <a:cs typeface="+mn-ea"/>
                  </a:rPr>
                  <a:t>1</a:t>
                </a:r>
              </a:p>
            </p:txBody>
          </p:sp>
        </p:grpSp>
      </p:grpSp>
      <p:grpSp>
        <p:nvGrpSpPr>
          <p:cNvPr id="45" name="Group 27"/>
          <p:cNvGrpSpPr/>
          <p:nvPr/>
        </p:nvGrpSpPr>
        <p:grpSpPr>
          <a:xfrm>
            <a:off x="3151292" y="1509260"/>
            <a:ext cx="1014749" cy="1231852"/>
            <a:chOff x="775766" y="2077823"/>
            <a:chExt cx="1171568" cy="1422223"/>
          </a:xfrm>
        </p:grpSpPr>
        <p:sp>
          <p:nvSpPr>
            <p:cNvPr id="46" name="TextBox 28"/>
            <p:cNvSpPr txBox="1">
              <a:spLocks/>
            </p:cNvSpPr>
            <p:nvPr/>
          </p:nvSpPr>
          <p:spPr>
            <a:xfrm>
              <a:off x="775766" y="3286842"/>
              <a:ext cx="1171568" cy="213204"/>
            </a:xfrm>
            <a:prstGeom prst="rect">
              <a:avLst/>
            </a:prstGeom>
            <a:noFill/>
          </p:spPr>
          <p:txBody>
            <a:bodyPr wrap="square" lIns="0" tIns="0" rIns="0" bIns="0" rtlCol="0">
              <a:spAutoFit/>
            </a:bodyPr>
            <a:lstStyle/>
            <a:p>
              <a:pPr algn="ctr"/>
              <a:r>
                <a:rPr lang="zh-CN" altLang="en-US" sz="1200" dirty="0">
                  <a:solidFill>
                    <a:schemeClr val="bg1"/>
                  </a:solidFill>
                  <a:latin typeface="+mn-ea"/>
                  <a:cs typeface="+mn-ea"/>
                </a:rPr>
                <a:t>单击编辑标题</a:t>
              </a:r>
            </a:p>
          </p:txBody>
        </p:sp>
        <p:grpSp>
          <p:nvGrpSpPr>
            <p:cNvPr id="47" name="Group 29"/>
            <p:cNvGrpSpPr/>
            <p:nvPr/>
          </p:nvGrpSpPr>
          <p:grpSpPr>
            <a:xfrm>
              <a:off x="775766" y="2077823"/>
              <a:ext cx="1171568" cy="906622"/>
              <a:chOff x="775766" y="2077823"/>
              <a:chExt cx="1171568" cy="906622"/>
            </a:xfrm>
          </p:grpSpPr>
          <p:sp>
            <p:nvSpPr>
              <p:cNvPr id="48" name="TextBox 30"/>
              <p:cNvSpPr txBox="1">
                <a:spLocks/>
              </p:cNvSpPr>
              <p:nvPr/>
            </p:nvSpPr>
            <p:spPr>
              <a:xfrm>
                <a:off x="775766" y="2738223"/>
                <a:ext cx="1171568" cy="246222"/>
              </a:xfrm>
              <a:prstGeom prst="rect">
                <a:avLst/>
              </a:prstGeom>
              <a:noFill/>
            </p:spPr>
            <p:txBody>
              <a:bodyPr wrap="square" lIns="0" tIns="0" rIns="0" bIns="0" rtlCol="0">
                <a:spAutoFit/>
              </a:bodyPr>
              <a:lstStyle/>
              <a:p>
                <a:pPr algn="ctr"/>
                <a:r>
                  <a:rPr lang="en-US" sz="1386" dirty="0">
                    <a:solidFill>
                      <a:schemeClr val="tx1">
                        <a:lumMod val="65000"/>
                        <a:lumOff val="35000"/>
                      </a:schemeClr>
                    </a:solidFill>
                    <a:latin typeface="+mn-ea"/>
                    <a:cs typeface="+mn-ea"/>
                  </a:rPr>
                  <a:t>STEP</a:t>
                </a:r>
              </a:p>
            </p:txBody>
          </p:sp>
          <p:sp>
            <p:nvSpPr>
              <p:cNvPr id="49" name="TextBox 31"/>
              <p:cNvSpPr txBox="1">
                <a:spLocks/>
              </p:cNvSpPr>
              <p:nvPr/>
            </p:nvSpPr>
            <p:spPr>
              <a:xfrm>
                <a:off x="775766" y="2077823"/>
                <a:ext cx="1171568" cy="692396"/>
              </a:xfrm>
              <a:prstGeom prst="rect">
                <a:avLst/>
              </a:prstGeom>
              <a:noFill/>
            </p:spPr>
            <p:txBody>
              <a:bodyPr wrap="square" lIns="0" tIns="0" rIns="0" bIns="0" rtlCol="0">
                <a:spAutoFit/>
              </a:bodyPr>
              <a:lstStyle/>
              <a:p>
                <a:pPr algn="ctr"/>
                <a:r>
                  <a:rPr lang="en-US" sz="3897" dirty="0">
                    <a:solidFill>
                      <a:schemeClr val="tx1">
                        <a:lumMod val="65000"/>
                        <a:lumOff val="35000"/>
                      </a:schemeClr>
                    </a:solidFill>
                    <a:latin typeface="+mn-ea"/>
                    <a:cs typeface="+mn-ea"/>
                  </a:rPr>
                  <a:t>2</a:t>
                </a:r>
              </a:p>
            </p:txBody>
          </p:sp>
        </p:grpSp>
      </p:grpSp>
      <p:grpSp>
        <p:nvGrpSpPr>
          <p:cNvPr id="50" name="Group 32"/>
          <p:cNvGrpSpPr/>
          <p:nvPr/>
        </p:nvGrpSpPr>
        <p:grpSpPr>
          <a:xfrm>
            <a:off x="5005411" y="1509260"/>
            <a:ext cx="1014749" cy="1231852"/>
            <a:chOff x="775766" y="2077823"/>
            <a:chExt cx="1171568" cy="1422223"/>
          </a:xfrm>
        </p:grpSpPr>
        <p:sp>
          <p:nvSpPr>
            <p:cNvPr id="51" name="TextBox 33"/>
            <p:cNvSpPr txBox="1">
              <a:spLocks/>
            </p:cNvSpPr>
            <p:nvPr/>
          </p:nvSpPr>
          <p:spPr>
            <a:xfrm>
              <a:off x="775766" y="3286842"/>
              <a:ext cx="1171568" cy="213204"/>
            </a:xfrm>
            <a:prstGeom prst="rect">
              <a:avLst/>
            </a:prstGeom>
            <a:noFill/>
          </p:spPr>
          <p:txBody>
            <a:bodyPr wrap="square" lIns="0" tIns="0" rIns="0" bIns="0" rtlCol="0">
              <a:spAutoFit/>
            </a:bodyPr>
            <a:lstStyle/>
            <a:p>
              <a:pPr algn="ctr"/>
              <a:r>
                <a:rPr lang="zh-CN" altLang="en-US" sz="1200" dirty="0">
                  <a:solidFill>
                    <a:schemeClr val="bg1"/>
                  </a:solidFill>
                  <a:latin typeface="+mn-ea"/>
                  <a:cs typeface="+mn-ea"/>
                </a:rPr>
                <a:t>单击编辑标题</a:t>
              </a:r>
            </a:p>
          </p:txBody>
        </p:sp>
        <p:grpSp>
          <p:nvGrpSpPr>
            <p:cNvPr id="52" name="Group 34"/>
            <p:cNvGrpSpPr/>
            <p:nvPr/>
          </p:nvGrpSpPr>
          <p:grpSpPr>
            <a:xfrm>
              <a:off x="775766" y="2077823"/>
              <a:ext cx="1171568" cy="906622"/>
              <a:chOff x="775766" y="2077823"/>
              <a:chExt cx="1171568" cy="906622"/>
            </a:xfrm>
          </p:grpSpPr>
          <p:sp>
            <p:nvSpPr>
              <p:cNvPr id="53" name="TextBox 35"/>
              <p:cNvSpPr txBox="1">
                <a:spLocks/>
              </p:cNvSpPr>
              <p:nvPr/>
            </p:nvSpPr>
            <p:spPr>
              <a:xfrm>
                <a:off x="775766" y="2738223"/>
                <a:ext cx="1171568" cy="246222"/>
              </a:xfrm>
              <a:prstGeom prst="rect">
                <a:avLst/>
              </a:prstGeom>
              <a:noFill/>
            </p:spPr>
            <p:txBody>
              <a:bodyPr wrap="square" lIns="0" tIns="0" rIns="0" bIns="0" rtlCol="0">
                <a:spAutoFit/>
              </a:bodyPr>
              <a:lstStyle/>
              <a:p>
                <a:pPr algn="ctr"/>
                <a:r>
                  <a:rPr lang="en-US" sz="1386" dirty="0">
                    <a:solidFill>
                      <a:schemeClr val="tx1">
                        <a:lumMod val="65000"/>
                        <a:lumOff val="35000"/>
                      </a:schemeClr>
                    </a:solidFill>
                    <a:latin typeface="+mn-ea"/>
                    <a:cs typeface="+mn-ea"/>
                  </a:rPr>
                  <a:t>STEP</a:t>
                </a:r>
              </a:p>
            </p:txBody>
          </p:sp>
          <p:sp>
            <p:nvSpPr>
              <p:cNvPr id="54" name="TextBox 36"/>
              <p:cNvSpPr txBox="1">
                <a:spLocks/>
              </p:cNvSpPr>
              <p:nvPr/>
            </p:nvSpPr>
            <p:spPr>
              <a:xfrm>
                <a:off x="775766" y="2077823"/>
                <a:ext cx="1171568" cy="692396"/>
              </a:xfrm>
              <a:prstGeom prst="rect">
                <a:avLst/>
              </a:prstGeom>
              <a:noFill/>
            </p:spPr>
            <p:txBody>
              <a:bodyPr wrap="square" lIns="0" tIns="0" rIns="0" bIns="0" rtlCol="0">
                <a:spAutoFit/>
              </a:bodyPr>
              <a:lstStyle/>
              <a:p>
                <a:pPr algn="ctr"/>
                <a:r>
                  <a:rPr lang="en-US" sz="3897" dirty="0">
                    <a:solidFill>
                      <a:schemeClr val="tx1">
                        <a:lumMod val="65000"/>
                        <a:lumOff val="35000"/>
                      </a:schemeClr>
                    </a:solidFill>
                    <a:latin typeface="+mn-ea"/>
                    <a:cs typeface="+mn-ea"/>
                  </a:rPr>
                  <a:t>3</a:t>
                </a:r>
              </a:p>
            </p:txBody>
          </p:sp>
        </p:grpSp>
      </p:grpSp>
      <p:grpSp>
        <p:nvGrpSpPr>
          <p:cNvPr id="55" name="Group 37"/>
          <p:cNvGrpSpPr/>
          <p:nvPr/>
        </p:nvGrpSpPr>
        <p:grpSpPr>
          <a:xfrm>
            <a:off x="6859530" y="1509260"/>
            <a:ext cx="1014749" cy="1231852"/>
            <a:chOff x="775766" y="2077823"/>
            <a:chExt cx="1171568" cy="1422223"/>
          </a:xfrm>
        </p:grpSpPr>
        <p:sp>
          <p:nvSpPr>
            <p:cNvPr id="56" name="TextBox 38"/>
            <p:cNvSpPr txBox="1">
              <a:spLocks/>
            </p:cNvSpPr>
            <p:nvPr/>
          </p:nvSpPr>
          <p:spPr>
            <a:xfrm>
              <a:off x="775766" y="3286842"/>
              <a:ext cx="1171568" cy="213204"/>
            </a:xfrm>
            <a:prstGeom prst="rect">
              <a:avLst/>
            </a:prstGeom>
            <a:noFill/>
          </p:spPr>
          <p:txBody>
            <a:bodyPr wrap="square" lIns="0" tIns="0" rIns="0" bIns="0" rtlCol="0">
              <a:spAutoFit/>
            </a:bodyPr>
            <a:lstStyle/>
            <a:p>
              <a:pPr algn="ctr"/>
              <a:r>
                <a:rPr lang="zh-CN" altLang="en-US" sz="1200" dirty="0">
                  <a:solidFill>
                    <a:schemeClr val="bg1"/>
                  </a:solidFill>
                  <a:latin typeface="+mn-ea"/>
                  <a:cs typeface="+mn-ea"/>
                </a:rPr>
                <a:t>单击编辑标题</a:t>
              </a:r>
            </a:p>
          </p:txBody>
        </p:sp>
        <p:grpSp>
          <p:nvGrpSpPr>
            <p:cNvPr id="57" name="Group 39"/>
            <p:cNvGrpSpPr/>
            <p:nvPr/>
          </p:nvGrpSpPr>
          <p:grpSpPr>
            <a:xfrm>
              <a:off x="775766" y="2077823"/>
              <a:ext cx="1171568" cy="906622"/>
              <a:chOff x="775766" y="2077823"/>
              <a:chExt cx="1171568" cy="906622"/>
            </a:xfrm>
          </p:grpSpPr>
          <p:sp>
            <p:nvSpPr>
              <p:cNvPr id="58" name="TextBox 40"/>
              <p:cNvSpPr txBox="1">
                <a:spLocks/>
              </p:cNvSpPr>
              <p:nvPr/>
            </p:nvSpPr>
            <p:spPr>
              <a:xfrm>
                <a:off x="775766" y="2738223"/>
                <a:ext cx="1171568" cy="246222"/>
              </a:xfrm>
              <a:prstGeom prst="rect">
                <a:avLst/>
              </a:prstGeom>
              <a:noFill/>
            </p:spPr>
            <p:txBody>
              <a:bodyPr wrap="square" lIns="0" tIns="0" rIns="0" bIns="0" rtlCol="0">
                <a:spAutoFit/>
              </a:bodyPr>
              <a:lstStyle/>
              <a:p>
                <a:pPr algn="ctr"/>
                <a:r>
                  <a:rPr lang="en-US" sz="1386" dirty="0">
                    <a:solidFill>
                      <a:schemeClr val="tx1">
                        <a:lumMod val="65000"/>
                        <a:lumOff val="35000"/>
                      </a:schemeClr>
                    </a:solidFill>
                    <a:latin typeface="+mn-ea"/>
                    <a:cs typeface="+mn-ea"/>
                  </a:rPr>
                  <a:t>STEP</a:t>
                </a:r>
              </a:p>
            </p:txBody>
          </p:sp>
          <p:sp>
            <p:nvSpPr>
              <p:cNvPr id="59" name="TextBox 41"/>
              <p:cNvSpPr txBox="1">
                <a:spLocks/>
              </p:cNvSpPr>
              <p:nvPr/>
            </p:nvSpPr>
            <p:spPr>
              <a:xfrm>
                <a:off x="775766" y="2077823"/>
                <a:ext cx="1171568" cy="692396"/>
              </a:xfrm>
              <a:prstGeom prst="rect">
                <a:avLst/>
              </a:prstGeom>
              <a:noFill/>
            </p:spPr>
            <p:txBody>
              <a:bodyPr wrap="square" lIns="0" tIns="0" rIns="0" bIns="0" rtlCol="0">
                <a:spAutoFit/>
              </a:bodyPr>
              <a:lstStyle/>
              <a:p>
                <a:pPr algn="ctr"/>
                <a:r>
                  <a:rPr lang="en-US" sz="3897" dirty="0">
                    <a:solidFill>
                      <a:schemeClr val="tx1">
                        <a:lumMod val="65000"/>
                        <a:lumOff val="35000"/>
                      </a:schemeClr>
                    </a:solidFill>
                    <a:latin typeface="+mn-ea"/>
                    <a:cs typeface="+mn-ea"/>
                  </a:rPr>
                  <a:t>4</a:t>
                </a:r>
              </a:p>
            </p:txBody>
          </p:sp>
        </p:grpSp>
      </p:grpSp>
    </p:spTree>
    <p:custDataLst>
      <p:tags r:id="rId1"/>
    </p:custDataLst>
    <p:extLst>
      <p:ext uri="{BB962C8B-B14F-4D97-AF65-F5344CB8AC3E}">
        <p14:creationId xmlns:p14="http://schemas.microsoft.com/office/powerpoint/2010/main" val="3720110710"/>
      </p:ext>
    </p:extLst>
  </p:cSld>
  <p:clrMapOvr>
    <a:masterClrMapping/>
  </p:clrMapOvr>
  <mc:AlternateContent xmlns:mc="http://schemas.openxmlformats.org/markup-compatibility/2006" xmlns:p14="http://schemas.microsoft.com/office/powerpoint/2010/main">
    <mc:Choice Requires="p14">
      <p:transition spd="slow" p14:dur="800" advTm="5000">
        <p14:flythrough/>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nodePh="1">
                                  <p:stCondLst>
                                    <p:cond delay="0"/>
                                  </p:stCondLst>
                                  <p:endCondLst>
                                    <p:cond evt="begin" delay="0">
                                      <p:tn val="8"/>
                                    </p:cond>
                                  </p:end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ppt_x"/>
                                          </p:val>
                                        </p:tav>
                                        <p:tav tm="100000">
                                          <p:val>
                                            <p:strVal val="#ppt_x"/>
                                          </p:val>
                                        </p:tav>
                                      </p:tavLst>
                                    </p:anim>
                                    <p:anim calcmode="lin" valueType="num">
                                      <p:cBhvr additive="base">
                                        <p:cTn id="22" dur="500" fill="hold"/>
                                        <p:tgtEl>
                                          <p:spTgt spid="1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ppt_x"/>
                                          </p:val>
                                        </p:tav>
                                        <p:tav tm="100000">
                                          <p:val>
                                            <p:strVal val="#ppt_x"/>
                                          </p:val>
                                        </p:tav>
                                      </p:tavLst>
                                    </p:anim>
                                    <p:anim calcmode="lin" valueType="num">
                                      <p:cBhvr additive="base">
                                        <p:cTn id="26" dur="500" fill="hold"/>
                                        <p:tgtEl>
                                          <p:spTgt spid="28"/>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fill="hold"/>
                                        <p:tgtEl>
                                          <p:spTgt spid="29"/>
                                        </p:tgtEl>
                                        <p:attrNameLst>
                                          <p:attrName>ppt_x</p:attrName>
                                        </p:attrNameLst>
                                      </p:cBhvr>
                                      <p:tavLst>
                                        <p:tav tm="0">
                                          <p:val>
                                            <p:strVal val="#ppt_x"/>
                                          </p:val>
                                        </p:tav>
                                        <p:tav tm="100000">
                                          <p:val>
                                            <p:strVal val="#ppt_x"/>
                                          </p:val>
                                        </p:tav>
                                      </p:tavLst>
                                    </p:anim>
                                    <p:anim calcmode="lin" valueType="num">
                                      <p:cBhvr additive="base">
                                        <p:cTn id="30" dur="500" fill="hold"/>
                                        <p:tgtEl>
                                          <p:spTgt spid="2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500" fill="hold"/>
                                        <p:tgtEl>
                                          <p:spTgt spid="30"/>
                                        </p:tgtEl>
                                        <p:attrNameLst>
                                          <p:attrName>ppt_x</p:attrName>
                                        </p:attrNameLst>
                                      </p:cBhvr>
                                      <p:tavLst>
                                        <p:tav tm="0">
                                          <p:val>
                                            <p:strVal val="#ppt_x"/>
                                          </p:val>
                                        </p:tav>
                                        <p:tav tm="100000">
                                          <p:val>
                                            <p:strVal val="#ppt_x"/>
                                          </p:val>
                                        </p:tav>
                                      </p:tavLst>
                                    </p:anim>
                                    <p:anim calcmode="lin" valueType="num">
                                      <p:cBhvr additive="base">
                                        <p:cTn id="34" dur="500" fill="hold"/>
                                        <p:tgtEl>
                                          <p:spTgt spid="30"/>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500" fill="hold"/>
                                        <p:tgtEl>
                                          <p:spTgt spid="40"/>
                                        </p:tgtEl>
                                        <p:attrNameLst>
                                          <p:attrName>ppt_x</p:attrName>
                                        </p:attrNameLst>
                                      </p:cBhvr>
                                      <p:tavLst>
                                        <p:tav tm="0">
                                          <p:val>
                                            <p:strVal val="#ppt_x"/>
                                          </p:val>
                                        </p:tav>
                                        <p:tav tm="100000">
                                          <p:val>
                                            <p:strVal val="#ppt_x"/>
                                          </p:val>
                                        </p:tav>
                                      </p:tavLst>
                                    </p:anim>
                                    <p:anim calcmode="lin" valueType="num">
                                      <p:cBhvr additive="base">
                                        <p:cTn id="38" dur="500" fill="hold"/>
                                        <p:tgtEl>
                                          <p:spTgt spid="40"/>
                                        </p:tgtEl>
                                        <p:attrNameLst>
                                          <p:attrName>ppt_y</p:attrName>
                                        </p:attrNameLst>
                                      </p:cBhvr>
                                      <p:tavLst>
                                        <p:tav tm="0">
                                          <p:val>
                                            <p:strVal val="1+#ppt_h/2"/>
                                          </p:val>
                                        </p:tav>
                                        <p:tav tm="100000">
                                          <p:val>
                                            <p:strVal val="#ppt_y"/>
                                          </p:val>
                                        </p:tav>
                                      </p:tavLst>
                                    </p:anim>
                                  </p:childTnLst>
                                </p:cTn>
                              </p:par>
                              <p:par>
                                <p:cTn id="39" presetID="10" presetClass="entr" presetSubtype="0" fill="hold" grpId="0" nodeType="with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500"/>
                                        <p:tgtEl>
                                          <p:spTgt spid="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500"/>
                                        <p:tgtEl>
                                          <p:spTgt spid="4"/>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500" fill="hold"/>
                                        <p:tgtEl>
                                          <p:spTgt spid="19"/>
                                        </p:tgtEl>
                                        <p:attrNameLst>
                                          <p:attrName>ppt_x</p:attrName>
                                        </p:attrNameLst>
                                      </p:cBhvr>
                                      <p:tavLst>
                                        <p:tav tm="0">
                                          <p:val>
                                            <p:strVal val="#ppt_x"/>
                                          </p:val>
                                        </p:tav>
                                        <p:tav tm="100000">
                                          <p:val>
                                            <p:strVal val="#ppt_x"/>
                                          </p:val>
                                        </p:tav>
                                      </p:tavLst>
                                    </p:anim>
                                    <p:anim calcmode="lin" valueType="num">
                                      <p:cBhvr additive="base">
                                        <p:cTn id="50" dur="500" fill="hold"/>
                                        <p:tgtEl>
                                          <p:spTgt spid="19"/>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additive="base">
                                        <p:cTn id="53" dur="500" fill="hold"/>
                                        <p:tgtEl>
                                          <p:spTgt spid="20"/>
                                        </p:tgtEl>
                                        <p:attrNameLst>
                                          <p:attrName>ppt_x</p:attrName>
                                        </p:attrNameLst>
                                      </p:cBhvr>
                                      <p:tavLst>
                                        <p:tav tm="0">
                                          <p:val>
                                            <p:strVal val="#ppt_x"/>
                                          </p:val>
                                        </p:tav>
                                        <p:tav tm="100000">
                                          <p:val>
                                            <p:strVal val="#ppt_x"/>
                                          </p:val>
                                        </p:tav>
                                      </p:tavLst>
                                    </p:anim>
                                    <p:anim calcmode="lin" valueType="num">
                                      <p:cBhvr additive="base">
                                        <p:cTn id="54" dur="500" fill="hold"/>
                                        <p:tgtEl>
                                          <p:spTgt spid="20"/>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additive="base">
                                        <p:cTn id="57" dur="500" fill="hold"/>
                                        <p:tgtEl>
                                          <p:spTgt spid="21"/>
                                        </p:tgtEl>
                                        <p:attrNameLst>
                                          <p:attrName>ppt_x</p:attrName>
                                        </p:attrNameLst>
                                      </p:cBhvr>
                                      <p:tavLst>
                                        <p:tav tm="0">
                                          <p:val>
                                            <p:strVal val="#ppt_x"/>
                                          </p:val>
                                        </p:tav>
                                        <p:tav tm="100000">
                                          <p:val>
                                            <p:strVal val="#ppt_x"/>
                                          </p:val>
                                        </p:tav>
                                      </p:tavLst>
                                    </p:anim>
                                    <p:anim calcmode="lin" valueType="num">
                                      <p:cBhvr additive="base">
                                        <p:cTn id="58" dur="500" fill="hold"/>
                                        <p:tgtEl>
                                          <p:spTgt spid="21"/>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additive="base">
                                        <p:cTn id="61" dur="500" fill="hold"/>
                                        <p:tgtEl>
                                          <p:spTgt spid="31"/>
                                        </p:tgtEl>
                                        <p:attrNameLst>
                                          <p:attrName>ppt_x</p:attrName>
                                        </p:attrNameLst>
                                      </p:cBhvr>
                                      <p:tavLst>
                                        <p:tav tm="0">
                                          <p:val>
                                            <p:strVal val="#ppt_x"/>
                                          </p:val>
                                        </p:tav>
                                        <p:tav tm="100000">
                                          <p:val>
                                            <p:strVal val="#ppt_x"/>
                                          </p:val>
                                        </p:tav>
                                      </p:tavLst>
                                    </p:anim>
                                    <p:anim calcmode="lin" valueType="num">
                                      <p:cBhvr additive="base">
                                        <p:cTn id="62" dur="500" fill="hold"/>
                                        <p:tgtEl>
                                          <p:spTgt spid="31"/>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32"/>
                                        </p:tgtEl>
                                        <p:attrNameLst>
                                          <p:attrName>style.visibility</p:attrName>
                                        </p:attrNameLst>
                                      </p:cBhvr>
                                      <p:to>
                                        <p:strVal val="visible"/>
                                      </p:to>
                                    </p:set>
                                    <p:anim calcmode="lin" valueType="num">
                                      <p:cBhvr additive="base">
                                        <p:cTn id="65" dur="500" fill="hold"/>
                                        <p:tgtEl>
                                          <p:spTgt spid="32"/>
                                        </p:tgtEl>
                                        <p:attrNameLst>
                                          <p:attrName>ppt_x</p:attrName>
                                        </p:attrNameLst>
                                      </p:cBhvr>
                                      <p:tavLst>
                                        <p:tav tm="0">
                                          <p:val>
                                            <p:strVal val="#ppt_x"/>
                                          </p:val>
                                        </p:tav>
                                        <p:tav tm="100000">
                                          <p:val>
                                            <p:strVal val="#ppt_x"/>
                                          </p:val>
                                        </p:tav>
                                      </p:tavLst>
                                    </p:anim>
                                    <p:anim calcmode="lin" valueType="num">
                                      <p:cBhvr additive="base">
                                        <p:cTn id="66" dur="500" fill="hold"/>
                                        <p:tgtEl>
                                          <p:spTgt spid="32"/>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33"/>
                                        </p:tgtEl>
                                        <p:attrNameLst>
                                          <p:attrName>style.visibility</p:attrName>
                                        </p:attrNameLst>
                                      </p:cBhvr>
                                      <p:to>
                                        <p:strVal val="visible"/>
                                      </p:to>
                                    </p:set>
                                    <p:anim calcmode="lin" valueType="num">
                                      <p:cBhvr additive="base">
                                        <p:cTn id="69" dur="500" fill="hold"/>
                                        <p:tgtEl>
                                          <p:spTgt spid="33"/>
                                        </p:tgtEl>
                                        <p:attrNameLst>
                                          <p:attrName>ppt_x</p:attrName>
                                        </p:attrNameLst>
                                      </p:cBhvr>
                                      <p:tavLst>
                                        <p:tav tm="0">
                                          <p:val>
                                            <p:strVal val="#ppt_x"/>
                                          </p:val>
                                        </p:tav>
                                        <p:tav tm="100000">
                                          <p:val>
                                            <p:strVal val="#ppt_x"/>
                                          </p:val>
                                        </p:tav>
                                      </p:tavLst>
                                    </p:anim>
                                    <p:anim calcmode="lin" valueType="num">
                                      <p:cBhvr additive="base">
                                        <p:cTn id="70" dur="500" fill="hold"/>
                                        <p:tgtEl>
                                          <p:spTgt spid="33"/>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45"/>
                                        </p:tgtEl>
                                        <p:attrNameLst>
                                          <p:attrName>style.visibility</p:attrName>
                                        </p:attrNameLst>
                                      </p:cBhvr>
                                      <p:to>
                                        <p:strVal val="visible"/>
                                      </p:to>
                                    </p:set>
                                    <p:anim calcmode="lin" valueType="num">
                                      <p:cBhvr additive="base">
                                        <p:cTn id="73" dur="500" fill="hold"/>
                                        <p:tgtEl>
                                          <p:spTgt spid="45"/>
                                        </p:tgtEl>
                                        <p:attrNameLst>
                                          <p:attrName>ppt_x</p:attrName>
                                        </p:attrNameLst>
                                      </p:cBhvr>
                                      <p:tavLst>
                                        <p:tav tm="0">
                                          <p:val>
                                            <p:strVal val="#ppt_x"/>
                                          </p:val>
                                        </p:tav>
                                        <p:tav tm="100000">
                                          <p:val>
                                            <p:strVal val="#ppt_x"/>
                                          </p:val>
                                        </p:tav>
                                      </p:tavLst>
                                    </p:anim>
                                    <p:anim calcmode="lin" valueType="num">
                                      <p:cBhvr additive="base">
                                        <p:cTn id="74"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fade">
                                      <p:cBhvr>
                                        <p:cTn id="79" dur="500"/>
                                        <p:tgtEl>
                                          <p:spTgt spid="7"/>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8"/>
                                        </p:tgtEl>
                                        <p:attrNameLst>
                                          <p:attrName>style.visibility</p:attrName>
                                        </p:attrNameLst>
                                      </p:cBhvr>
                                      <p:to>
                                        <p:strVal val="visible"/>
                                      </p:to>
                                    </p:set>
                                    <p:animEffect transition="in" filter="fade">
                                      <p:cBhvr>
                                        <p:cTn id="82" dur="500"/>
                                        <p:tgtEl>
                                          <p:spTgt spid="8"/>
                                        </p:tgtEl>
                                      </p:cBhvr>
                                    </p:animEffect>
                                  </p:childTnLst>
                                </p:cTn>
                              </p:par>
                              <p:par>
                                <p:cTn id="83" presetID="10" presetClass="entr" presetSubtype="0" fill="hold" grpId="0" nodeType="withEffect" nodePh="1">
                                  <p:stCondLst>
                                    <p:cond delay="0"/>
                                  </p:stCondLst>
                                  <p:endCondLst>
                                    <p:cond evt="begin" delay="0">
                                      <p:tn val="83"/>
                                    </p:cond>
                                  </p:endCondLst>
                                  <p:childTnLst>
                                    <p:set>
                                      <p:cBhvr>
                                        <p:cTn id="84" dur="1" fill="hold">
                                          <p:stCondLst>
                                            <p:cond delay="0"/>
                                          </p:stCondLst>
                                        </p:cTn>
                                        <p:tgtEl>
                                          <p:spTgt spid="9"/>
                                        </p:tgtEl>
                                        <p:attrNameLst>
                                          <p:attrName>style.visibility</p:attrName>
                                        </p:attrNameLst>
                                      </p:cBhvr>
                                      <p:to>
                                        <p:strVal val="visible"/>
                                      </p:to>
                                    </p:set>
                                    <p:animEffect transition="in" filter="fade">
                                      <p:cBhvr>
                                        <p:cTn id="85" dur="500"/>
                                        <p:tgtEl>
                                          <p:spTgt spid="9"/>
                                        </p:tgtEl>
                                      </p:cBhvr>
                                    </p:animEffect>
                                  </p:childTnLst>
                                </p:cTn>
                              </p:par>
                              <p:par>
                                <p:cTn id="86" presetID="10" presetClass="entr" presetSubtype="0" fill="hold" grpId="0" nodeType="withEffect" nodePh="1">
                                  <p:stCondLst>
                                    <p:cond delay="0"/>
                                  </p:stCondLst>
                                  <p:endCondLst>
                                    <p:cond evt="begin" delay="0">
                                      <p:tn val="86"/>
                                    </p:cond>
                                  </p:endCondLst>
                                  <p:childTnLst>
                                    <p:set>
                                      <p:cBhvr>
                                        <p:cTn id="87" dur="1" fill="hold">
                                          <p:stCondLst>
                                            <p:cond delay="0"/>
                                          </p:stCondLst>
                                        </p:cTn>
                                        <p:tgtEl>
                                          <p:spTgt spid="10"/>
                                        </p:tgtEl>
                                        <p:attrNameLst>
                                          <p:attrName>style.visibility</p:attrName>
                                        </p:attrNameLst>
                                      </p:cBhvr>
                                      <p:to>
                                        <p:strVal val="visible"/>
                                      </p:to>
                                    </p:set>
                                    <p:animEffect transition="in" filter="fade">
                                      <p:cBhvr>
                                        <p:cTn id="88" dur="500"/>
                                        <p:tgtEl>
                                          <p:spTgt spid="10"/>
                                        </p:tgtEl>
                                      </p:cBhvr>
                                    </p:animEffect>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grpId="0" nodeType="clickEffect">
                                  <p:stCondLst>
                                    <p:cond delay="0"/>
                                  </p:stCondLst>
                                  <p:childTnLst>
                                    <p:set>
                                      <p:cBhvr>
                                        <p:cTn id="92" dur="1" fill="hold">
                                          <p:stCondLst>
                                            <p:cond delay="0"/>
                                          </p:stCondLst>
                                        </p:cTn>
                                        <p:tgtEl>
                                          <p:spTgt spid="22"/>
                                        </p:tgtEl>
                                        <p:attrNameLst>
                                          <p:attrName>style.visibility</p:attrName>
                                        </p:attrNameLst>
                                      </p:cBhvr>
                                      <p:to>
                                        <p:strVal val="visible"/>
                                      </p:to>
                                    </p:set>
                                    <p:anim calcmode="lin" valueType="num">
                                      <p:cBhvr additive="base">
                                        <p:cTn id="93" dur="500" fill="hold"/>
                                        <p:tgtEl>
                                          <p:spTgt spid="22"/>
                                        </p:tgtEl>
                                        <p:attrNameLst>
                                          <p:attrName>ppt_x</p:attrName>
                                        </p:attrNameLst>
                                      </p:cBhvr>
                                      <p:tavLst>
                                        <p:tav tm="0">
                                          <p:val>
                                            <p:strVal val="#ppt_x"/>
                                          </p:val>
                                        </p:tav>
                                        <p:tav tm="100000">
                                          <p:val>
                                            <p:strVal val="#ppt_x"/>
                                          </p:val>
                                        </p:tav>
                                      </p:tavLst>
                                    </p:anim>
                                    <p:anim calcmode="lin" valueType="num">
                                      <p:cBhvr additive="base">
                                        <p:cTn id="94" dur="500" fill="hold"/>
                                        <p:tgtEl>
                                          <p:spTgt spid="22"/>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23"/>
                                        </p:tgtEl>
                                        <p:attrNameLst>
                                          <p:attrName>style.visibility</p:attrName>
                                        </p:attrNameLst>
                                      </p:cBhvr>
                                      <p:to>
                                        <p:strVal val="visible"/>
                                      </p:to>
                                    </p:set>
                                    <p:anim calcmode="lin" valueType="num">
                                      <p:cBhvr additive="base">
                                        <p:cTn id="97" dur="500" fill="hold"/>
                                        <p:tgtEl>
                                          <p:spTgt spid="23"/>
                                        </p:tgtEl>
                                        <p:attrNameLst>
                                          <p:attrName>ppt_x</p:attrName>
                                        </p:attrNameLst>
                                      </p:cBhvr>
                                      <p:tavLst>
                                        <p:tav tm="0">
                                          <p:val>
                                            <p:strVal val="#ppt_x"/>
                                          </p:val>
                                        </p:tav>
                                        <p:tav tm="100000">
                                          <p:val>
                                            <p:strVal val="#ppt_x"/>
                                          </p:val>
                                        </p:tav>
                                      </p:tavLst>
                                    </p:anim>
                                    <p:anim calcmode="lin" valueType="num">
                                      <p:cBhvr additive="base">
                                        <p:cTn id="98" dur="500" fill="hold"/>
                                        <p:tgtEl>
                                          <p:spTgt spid="23"/>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24"/>
                                        </p:tgtEl>
                                        <p:attrNameLst>
                                          <p:attrName>style.visibility</p:attrName>
                                        </p:attrNameLst>
                                      </p:cBhvr>
                                      <p:to>
                                        <p:strVal val="visible"/>
                                      </p:to>
                                    </p:set>
                                    <p:anim calcmode="lin" valueType="num">
                                      <p:cBhvr additive="base">
                                        <p:cTn id="101" dur="500" fill="hold"/>
                                        <p:tgtEl>
                                          <p:spTgt spid="24"/>
                                        </p:tgtEl>
                                        <p:attrNameLst>
                                          <p:attrName>ppt_x</p:attrName>
                                        </p:attrNameLst>
                                      </p:cBhvr>
                                      <p:tavLst>
                                        <p:tav tm="0">
                                          <p:val>
                                            <p:strVal val="#ppt_x"/>
                                          </p:val>
                                        </p:tav>
                                        <p:tav tm="100000">
                                          <p:val>
                                            <p:strVal val="#ppt_x"/>
                                          </p:val>
                                        </p:tav>
                                      </p:tavLst>
                                    </p:anim>
                                    <p:anim calcmode="lin" valueType="num">
                                      <p:cBhvr additive="base">
                                        <p:cTn id="102" dur="500" fill="hold"/>
                                        <p:tgtEl>
                                          <p:spTgt spid="24"/>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0"/>
                                  </p:stCondLst>
                                  <p:childTnLst>
                                    <p:set>
                                      <p:cBhvr>
                                        <p:cTn id="104" dur="1" fill="hold">
                                          <p:stCondLst>
                                            <p:cond delay="0"/>
                                          </p:stCondLst>
                                        </p:cTn>
                                        <p:tgtEl>
                                          <p:spTgt spid="34"/>
                                        </p:tgtEl>
                                        <p:attrNameLst>
                                          <p:attrName>style.visibility</p:attrName>
                                        </p:attrNameLst>
                                      </p:cBhvr>
                                      <p:to>
                                        <p:strVal val="visible"/>
                                      </p:to>
                                    </p:set>
                                    <p:anim calcmode="lin" valueType="num">
                                      <p:cBhvr additive="base">
                                        <p:cTn id="105" dur="500" fill="hold"/>
                                        <p:tgtEl>
                                          <p:spTgt spid="34"/>
                                        </p:tgtEl>
                                        <p:attrNameLst>
                                          <p:attrName>ppt_x</p:attrName>
                                        </p:attrNameLst>
                                      </p:cBhvr>
                                      <p:tavLst>
                                        <p:tav tm="0">
                                          <p:val>
                                            <p:strVal val="#ppt_x"/>
                                          </p:val>
                                        </p:tav>
                                        <p:tav tm="100000">
                                          <p:val>
                                            <p:strVal val="#ppt_x"/>
                                          </p:val>
                                        </p:tav>
                                      </p:tavLst>
                                    </p:anim>
                                    <p:anim calcmode="lin" valueType="num">
                                      <p:cBhvr additive="base">
                                        <p:cTn id="106" dur="500" fill="hold"/>
                                        <p:tgtEl>
                                          <p:spTgt spid="34"/>
                                        </p:tgtEl>
                                        <p:attrNameLst>
                                          <p:attrName>ppt_y</p:attrName>
                                        </p:attrNameLst>
                                      </p:cBhvr>
                                      <p:tavLst>
                                        <p:tav tm="0">
                                          <p:val>
                                            <p:strVal val="1+#ppt_h/2"/>
                                          </p:val>
                                        </p:tav>
                                        <p:tav tm="100000">
                                          <p:val>
                                            <p:strVal val="#ppt_y"/>
                                          </p:val>
                                        </p:tav>
                                      </p:tavLst>
                                    </p:anim>
                                  </p:childTnLst>
                                </p:cTn>
                              </p:par>
                              <p:par>
                                <p:cTn id="107" presetID="2" presetClass="entr" presetSubtype="4" fill="hold" nodeType="withEffect">
                                  <p:stCondLst>
                                    <p:cond delay="0"/>
                                  </p:stCondLst>
                                  <p:childTnLst>
                                    <p:set>
                                      <p:cBhvr>
                                        <p:cTn id="108" dur="1" fill="hold">
                                          <p:stCondLst>
                                            <p:cond delay="0"/>
                                          </p:stCondLst>
                                        </p:cTn>
                                        <p:tgtEl>
                                          <p:spTgt spid="35"/>
                                        </p:tgtEl>
                                        <p:attrNameLst>
                                          <p:attrName>style.visibility</p:attrName>
                                        </p:attrNameLst>
                                      </p:cBhvr>
                                      <p:to>
                                        <p:strVal val="visible"/>
                                      </p:to>
                                    </p:set>
                                    <p:anim calcmode="lin" valueType="num">
                                      <p:cBhvr additive="base">
                                        <p:cTn id="109" dur="500" fill="hold"/>
                                        <p:tgtEl>
                                          <p:spTgt spid="35"/>
                                        </p:tgtEl>
                                        <p:attrNameLst>
                                          <p:attrName>ppt_x</p:attrName>
                                        </p:attrNameLst>
                                      </p:cBhvr>
                                      <p:tavLst>
                                        <p:tav tm="0">
                                          <p:val>
                                            <p:strVal val="#ppt_x"/>
                                          </p:val>
                                        </p:tav>
                                        <p:tav tm="100000">
                                          <p:val>
                                            <p:strVal val="#ppt_x"/>
                                          </p:val>
                                        </p:tav>
                                      </p:tavLst>
                                    </p:anim>
                                    <p:anim calcmode="lin" valueType="num">
                                      <p:cBhvr additive="base">
                                        <p:cTn id="110" dur="500" fill="hold"/>
                                        <p:tgtEl>
                                          <p:spTgt spid="35"/>
                                        </p:tgtEl>
                                        <p:attrNameLst>
                                          <p:attrName>ppt_y</p:attrName>
                                        </p:attrNameLst>
                                      </p:cBhvr>
                                      <p:tavLst>
                                        <p:tav tm="0">
                                          <p:val>
                                            <p:strVal val="1+#ppt_h/2"/>
                                          </p:val>
                                        </p:tav>
                                        <p:tav tm="100000">
                                          <p:val>
                                            <p:strVal val="#ppt_y"/>
                                          </p:val>
                                        </p:tav>
                                      </p:tavLst>
                                    </p:anim>
                                  </p:childTnLst>
                                </p:cTn>
                              </p:par>
                              <p:par>
                                <p:cTn id="111" presetID="2" presetClass="entr" presetSubtype="4" fill="hold" grpId="0" nodeType="withEffect">
                                  <p:stCondLst>
                                    <p:cond delay="0"/>
                                  </p:stCondLst>
                                  <p:childTnLst>
                                    <p:set>
                                      <p:cBhvr>
                                        <p:cTn id="112" dur="1" fill="hold">
                                          <p:stCondLst>
                                            <p:cond delay="0"/>
                                          </p:stCondLst>
                                        </p:cTn>
                                        <p:tgtEl>
                                          <p:spTgt spid="36"/>
                                        </p:tgtEl>
                                        <p:attrNameLst>
                                          <p:attrName>style.visibility</p:attrName>
                                        </p:attrNameLst>
                                      </p:cBhvr>
                                      <p:to>
                                        <p:strVal val="visible"/>
                                      </p:to>
                                    </p:set>
                                    <p:anim calcmode="lin" valueType="num">
                                      <p:cBhvr additive="base">
                                        <p:cTn id="113" dur="500" fill="hold"/>
                                        <p:tgtEl>
                                          <p:spTgt spid="36"/>
                                        </p:tgtEl>
                                        <p:attrNameLst>
                                          <p:attrName>ppt_x</p:attrName>
                                        </p:attrNameLst>
                                      </p:cBhvr>
                                      <p:tavLst>
                                        <p:tav tm="0">
                                          <p:val>
                                            <p:strVal val="#ppt_x"/>
                                          </p:val>
                                        </p:tav>
                                        <p:tav tm="100000">
                                          <p:val>
                                            <p:strVal val="#ppt_x"/>
                                          </p:val>
                                        </p:tav>
                                      </p:tavLst>
                                    </p:anim>
                                    <p:anim calcmode="lin" valueType="num">
                                      <p:cBhvr additive="base">
                                        <p:cTn id="114" dur="500" fill="hold"/>
                                        <p:tgtEl>
                                          <p:spTgt spid="36"/>
                                        </p:tgtEl>
                                        <p:attrNameLst>
                                          <p:attrName>ppt_y</p:attrName>
                                        </p:attrNameLst>
                                      </p:cBhvr>
                                      <p:tavLst>
                                        <p:tav tm="0">
                                          <p:val>
                                            <p:strVal val="1+#ppt_h/2"/>
                                          </p:val>
                                        </p:tav>
                                        <p:tav tm="100000">
                                          <p:val>
                                            <p:strVal val="#ppt_y"/>
                                          </p:val>
                                        </p:tav>
                                      </p:tavLst>
                                    </p:anim>
                                  </p:childTnLst>
                                </p:cTn>
                              </p:par>
                              <p:par>
                                <p:cTn id="115" presetID="2" presetClass="entr" presetSubtype="4" fill="hold" nodeType="withEffect">
                                  <p:stCondLst>
                                    <p:cond delay="0"/>
                                  </p:stCondLst>
                                  <p:childTnLst>
                                    <p:set>
                                      <p:cBhvr>
                                        <p:cTn id="116" dur="1" fill="hold">
                                          <p:stCondLst>
                                            <p:cond delay="0"/>
                                          </p:stCondLst>
                                        </p:cTn>
                                        <p:tgtEl>
                                          <p:spTgt spid="50"/>
                                        </p:tgtEl>
                                        <p:attrNameLst>
                                          <p:attrName>style.visibility</p:attrName>
                                        </p:attrNameLst>
                                      </p:cBhvr>
                                      <p:to>
                                        <p:strVal val="visible"/>
                                      </p:to>
                                    </p:set>
                                    <p:anim calcmode="lin" valueType="num">
                                      <p:cBhvr additive="base">
                                        <p:cTn id="117" dur="500" fill="hold"/>
                                        <p:tgtEl>
                                          <p:spTgt spid="50"/>
                                        </p:tgtEl>
                                        <p:attrNameLst>
                                          <p:attrName>ppt_x</p:attrName>
                                        </p:attrNameLst>
                                      </p:cBhvr>
                                      <p:tavLst>
                                        <p:tav tm="0">
                                          <p:val>
                                            <p:strVal val="#ppt_x"/>
                                          </p:val>
                                        </p:tav>
                                        <p:tav tm="100000">
                                          <p:val>
                                            <p:strVal val="#ppt_x"/>
                                          </p:val>
                                        </p:tav>
                                      </p:tavLst>
                                    </p:anim>
                                    <p:anim calcmode="lin" valueType="num">
                                      <p:cBhvr additive="base">
                                        <p:cTn id="118"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10" presetClass="entr" presetSubtype="0" fill="hold" grpId="0" nodeType="clickEffect">
                                  <p:stCondLst>
                                    <p:cond delay="0"/>
                                  </p:stCondLst>
                                  <p:childTnLst>
                                    <p:set>
                                      <p:cBhvr>
                                        <p:cTn id="122" dur="1" fill="hold">
                                          <p:stCondLst>
                                            <p:cond delay="0"/>
                                          </p:stCondLst>
                                        </p:cTn>
                                        <p:tgtEl>
                                          <p:spTgt spid="12"/>
                                        </p:tgtEl>
                                        <p:attrNameLst>
                                          <p:attrName>style.visibility</p:attrName>
                                        </p:attrNameLst>
                                      </p:cBhvr>
                                      <p:to>
                                        <p:strVal val="visible"/>
                                      </p:to>
                                    </p:set>
                                    <p:animEffect transition="in" filter="fade">
                                      <p:cBhvr>
                                        <p:cTn id="123" dur="500"/>
                                        <p:tgtEl>
                                          <p:spTgt spid="12"/>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13"/>
                                        </p:tgtEl>
                                        <p:attrNameLst>
                                          <p:attrName>style.visibility</p:attrName>
                                        </p:attrNameLst>
                                      </p:cBhvr>
                                      <p:to>
                                        <p:strVal val="visible"/>
                                      </p:to>
                                    </p:set>
                                    <p:animEffect transition="in" filter="fade">
                                      <p:cBhvr>
                                        <p:cTn id="126" dur="500"/>
                                        <p:tgtEl>
                                          <p:spTgt spid="13"/>
                                        </p:tgtEl>
                                      </p:cBhvr>
                                    </p:animEffect>
                                  </p:childTnLst>
                                </p:cTn>
                              </p:par>
                              <p:par>
                                <p:cTn id="127" presetID="10" presetClass="entr" presetSubtype="0" fill="hold" grpId="0" nodeType="withEffect" nodePh="1">
                                  <p:stCondLst>
                                    <p:cond delay="0"/>
                                  </p:stCondLst>
                                  <p:endCondLst>
                                    <p:cond evt="begin" delay="0">
                                      <p:tn val="127"/>
                                    </p:cond>
                                  </p:endCondLst>
                                  <p:childTnLst>
                                    <p:set>
                                      <p:cBhvr>
                                        <p:cTn id="128" dur="1" fill="hold">
                                          <p:stCondLst>
                                            <p:cond delay="0"/>
                                          </p:stCondLst>
                                        </p:cTn>
                                        <p:tgtEl>
                                          <p:spTgt spid="14"/>
                                        </p:tgtEl>
                                        <p:attrNameLst>
                                          <p:attrName>style.visibility</p:attrName>
                                        </p:attrNameLst>
                                      </p:cBhvr>
                                      <p:to>
                                        <p:strVal val="visible"/>
                                      </p:to>
                                    </p:set>
                                    <p:animEffect transition="in" filter="fade">
                                      <p:cBhvr>
                                        <p:cTn id="129" dur="500"/>
                                        <p:tgtEl>
                                          <p:spTgt spid="14"/>
                                        </p:tgtEl>
                                      </p:cBhvr>
                                    </p:animEffect>
                                  </p:childTnLst>
                                </p:cTn>
                              </p:par>
                              <p:par>
                                <p:cTn id="130" presetID="10" presetClass="entr" presetSubtype="0" fill="hold" grpId="0" nodeType="withEffect" nodePh="1">
                                  <p:stCondLst>
                                    <p:cond delay="0"/>
                                  </p:stCondLst>
                                  <p:endCondLst>
                                    <p:cond evt="begin" delay="0">
                                      <p:tn val="130"/>
                                    </p:cond>
                                  </p:endCondLst>
                                  <p:childTnLst>
                                    <p:set>
                                      <p:cBhvr>
                                        <p:cTn id="131" dur="1" fill="hold">
                                          <p:stCondLst>
                                            <p:cond delay="0"/>
                                          </p:stCondLst>
                                        </p:cTn>
                                        <p:tgtEl>
                                          <p:spTgt spid="15"/>
                                        </p:tgtEl>
                                        <p:attrNameLst>
                                          <p:attrName>style.visibility</p:attrName>
                                        </p:attrNameLst>
                                      </p:cBhvr>
                                      <p:to>
                                        <p:strVal val="visible"/>
                                      </p:to>
                                    </p:set>
                                    <p:animEffect transition="in" filter="fade">
                                      <p:cBhvr>
                                        <p:cTn id="132" dur="500"/>
                                        <p:tgtEl>
                                          <p:spTgt spid="15"/>
                                        </p:tgtEl>
                                      </p:cBhvr>
                                    </p:animEffect>
                                  </p:childTnLst>
                                </p:cTn>
                              </p:par>
                            </p:childTnLst>
                          </p:cTn>
                        </p:par>
                      </p:childTnLst>
                    </p:cTn>
                  </p:par>
                  <p:par>
                    <p:cTn id="133" fill="hold">
                      <p:stCondLst>
                        <p:cond delay="indefinite"/>
                      </p:stCondLst>
                      <p:childTnLst>
                        <p:par>
                          <p:cTn id="134" fill="hold">
                            <p:stCondLst>
                              <p:cond delay="0"/>
                            </p:stCondLst>
                            <p:childTnLst>
                              <p:par>
                                <p:cTn id="135" presetID="2" presetClass="entr" presetSubtype="4" fill="hold" grpId="0" nodeType="clickEffect">
                                  <p:stCondLst>
                                    <p:cond delay="0"/>
                                  </p:stCondLst>
                                  <p:childTnLst>
                                    <p:set>
                                      <p:cBhvr>
                                        <p:cTn id="136" dur="1" fill="hold">
                                          <p:stCondLst>
                                            <p:cond delay="0"/>
                                          </p:stCondLst>
                                        </p:cTn>
                                        <p:tgtEl>
                                          <p:spTgt spid="25"/>
                                        </p:tgtEl>
                                        <p:attrNameLst>
                                          <p:attrName>style.visibility</p:attrName>
                                        </p:attrNameLst>
                                      </p:cBhvr>
                                      <p:to>
                                        <p:strVal val="visible"/>
                                      </p:to>
                                    </p:set>
                                    <p:anim calcmode="lin" valueType="num">
                                      <p:cBhvr additive="base">
                                        <p:cTn id="137" dur="500" fill="hold"/>
                                        <p:tgtEl>
                                          <p:spTgt spid="25"/>
                                        </p:tgtEl>
                                        <p:attrNameLst>
                                          <p:attrName>ppt_x</p:attrName>
                                        </p:attrNameLst>
                                      </p:cBhvr>
                                      <p:tavLst>
                                        <p:tav tm="0">
                                          <p:val>
                                            <p:strVal val="#ppt_x"/>
                                          </p:val>
                                        </p:tav>
                                        <p:tav tm="100000">
                                          <p:val>
                                            <p:strVal val="#ppt_x"/>
                                          </p:val>
                                        </p:tav>
                                      </p:tavLst>
                                    </p:anim>
                                    <p:anim calcmode="lin" valueType="num">
                                      <p:cBhvr additive="base">
                                        <p:cTn id="138" dur="500" fill="hold"/>
                                        <p:tgtEl>
                                          <p:spTgt spid="25"/>
                                        </p:tgtEl>
                                        <p:attrNameLst>
                                          <p:attrName>ppt_y</p:attrName>
                                        </p:attrNameLst>
                                      </p:cBhvr>
                                      <p:tavLst>
                                        <p:tav tm="0">
                                          <p:val>
                                            <p:strVal val="1+#ppt_h/2"/>
                                          </p:val>
                                        </p:tav>
                                        <p:tav tm="100000">
                                          <p:val>
                                            <p:strVal val="#ppt_y"/>
                                          </p:val>
                                        </p:tav>
                                      </p:tavLst>
                                    </p:anim>
                                  </p:childTnLst>
                                </p:cTn>
                              </p:par>
                              <p:par>
                                <p:cTn id="139" presetID="2" presetClass="entr" presetSubtype="4" fill="hold" grpId="0" nodeType="withEffect">
                                  <p:stCondLst>
                                    <p:cond delay="0"/>
                                  </p:stCondLst>
                                  <p:childTnLst>
                                    <p:set>
                                      <p:cBhvr>
                                        <p:cTn id="140" dur="1" fill="hold">
                                          <p:stCondLst>
                                            <p:cond delay="0"/>
                                          </p:stCondLst>
                                        </p:cTn>
                                        <p:tgtEl>
                                          <p:spTgt spid="26"/>
                                        </p:tgtEl>
                                        <p:attrNameLst>
                                          <p:attrName>style.visibility</p:attrName>
                                        </p:attrNameLst>
                                      </p:cBhvr>
                                      <p:to>
                                        <p:strVal val="visible"/>
                                      </p:to>
                                    </p:set>
                                    <p:anim calcmode="lin" valueType="num">
                                      <p:cBhvr additive="base">
                                        <p:cTn id="141" dur="500" fill="hold"/>
                                        <p:tgtEl>
                                          <p:spTgt spid="26"/>
                                        </p:tgtEl>
                                        <p:attrNameLst>
                                          <p:attrName>ppt_x</p:attrName>
                                        </p:attrNameLst>
                                      </p:cBhvr>
                                      <p:tavLst>
                                        <p:tav tm="0">
                                          <p:val>
                                            <p:strVal val="#ppt_x"/>
                                          </p:val>
                                        </p:tav>
                                        <p:tav tm="100000">
                                          <p:val>
                                            <p:strVal val="#ppt_x"/>
                                          </p:val>
                                        </p:tav>
                                      </p:tavLst>
                                    </p:anim>
                                    <p:anim calcmode="lin" valueType="num">
                                      <p:cBhvr additive="base">
                                        <p:cTn id="142" dur="500" fill="hold"/>
                                        <p:tgtEl>
                                          <p:spTgt spid="26"/>
                                        </p:tgtEl>
                                        <p:attrNameLst>
                                          <p:attrName>ppt_y</p:attrName>
                                        </p:attrNameLst>
                                      </p:cBhvr>
                                      <p:tavLst>
                                        <p:tav tm="0">
                                          <p:val>
                                            <p:strVal val="1+#ppt_h/2"/>
                                          </p:val>
                                        </p:tav>
                                        <p:tav tm="100000">
                                          <p:val>
                                            <p:strVal val="#ppt_y"/>
                                          </p:val>
                                        </p:tav>
                                      </p:tavLst>
                                    </p:anim>
                                  </p:childTnLst>
                                </p:cTn>
                              </p:par>
                              <p:par>
                                <p:cTn id="143" presetID="2" presetClass="entr" presetSubtype="4" fill="hold" grpId="0" nodeType="withEffect">
                                  <p:stCondLst>
                                    <p:cond delay="0"/>
                                  </p:stCondLst>
                                  <p:childTnLst>
                                    <p:set>
                                      <p:cBhvr>
                                        <p:cTn id="144" dur="1" fill="hold">
                                          <p:stCondLst>
                                            <p:cond delay="0"/>
                                          </p:stCondLst>
                                        </p:cTn>
                                        <p:tgtEl>
                                          <p:spTgt spid="27"/>
                                        </p:tgtEl>
                                        <p:attrNameLst>
                                          <p:attrName>style.visibility</p:attrName>
                                        </p:attrNameLst>
                                      </p:cBhvr>
                                      <p:to>
                                        <p:strVal val="visible"/>
                                      </p:to>
                                    </p:set>
                                    <p:anim calcmode="lin" valueType="num">
                                      <p:cBhvr additive="base">
                                        <p:cTn id="145" dur="500" fill="hold"/>
                                        <p:tgtEl>
                                          <p:spTgt spid="27"/>
                                        </p:tgtEl>
                                        <p:attrNameLst>
                                          <p:attrName>ppt_x</p:attrName>
                                        </p:attrNameLst>
                                      </p:cBhvr>
                                      <p:tavLst>
                                        <p:tav tm="0">
                                          <p:val>
                                            <p:strVal val="#ppt_x"/>
                                          </p:val>
                                        </p:tav>
                                        <p:tav tm="100000">
                                          <p:val>
                                            <p:strVal val="#ppt_x"/>
                                          </p:val>
                                        </p:tav>
                                      </p:tavLst>
                                    </p:anim>
                                    <p:anim calcmode="lin" valueType="num">
                                      <p:cBhvr additive="base">
                                        <p:cTn id="146" dur="500" fill="hold"/>
                                        <p:tgtEl>
                                          <p:spTgt spid="27"/>
                                        </p:tgtEl>
                                        <p:attrNameLst>
                                          <p:attrName>ppt_y</p:attrName>
                                        </p:attrNameLst>
                                      </p:cBhvr>
                                      <p:tavLst>
                                        <p:tav tm="0">
                                          <p:val>
                                            <p:strVal val="1+#ppt_h/2"/>
                                          </p:val>
                                        </p:tav>
                                        <p:tav tm="100000">
                                          <p:val>
                                            <p:strVal val="#ppt_y"/>
                                          </p:val>
                                        </p:tav>
                                      </p:tavLst>
                                    </p:anim>
                                  </p:childTnLst>
                                </p:cTn>
                              </p:par>
                              <p:par>
                                <p:cTn id="147" presetID="2" presetClass="entr" presetSubtype="4" fill="hold" grpId="0" nodeType="withEffect">
                                  <p:stCondLst>
                                    <p:cond delay="0"/>
                                  </p:stCondLst>
                                  <p:childTnLst>
                                    <p:set>
                                      <p:cBhvr>
                                        <p:cTn id="148" dur="1" fill="hold">
                                          <p:stCondLst>
                                            <p:cond delay="0"/>
                                          </p:stCondLst>
                                        </p:cTn>
                                        <p:tgtEl>
                                          <p:spTgt spid="37"/>
                                        </p:tgtEl>
                                        <p:attrNameLst>
                                          <p:attrName>style.visibility</p:attrName>
                                        </p:attrNameLst>
                                      </p:cBhvr>
                                      <p:to>
                                        <p:strVal val="visible"/>
                                      </p:to>
                                    </p:set>
                                    <p:anim calcmode="lin" valueType="num">
                                      <p:cBhvr additive="base">
                                        <p:cTn id="149" dur="500" fill="hold"/>
                                        <p:tgtEl>
                                          <p:spTgt spid="37"/>
                                        </p:tgtEl>
                                        <p:attrNameLst>
                                          <p:attrName>ppt_x</p:attrName>
                                        </p:attrNameLst>
                                      </p:cBhvr>
                                      <p:tavLst>
                                        <p:tav tm="0">
                                          <p:val>
                                            <p:strVal val="#ppt_x"/>
                                          </p:val>
                                        </p:tav>
                                        <p:tav tm="100000">
                                          <p:val>
                                            <p:strVal val="#ppt_x"/>
                                          </p:val>
                                        </p:tav>
                                      </p:tavLst>
                                    </p:anim>
                                    <p:anim calcmode="lin" valueType="num">
                                      <p:cBhvr additive="base">
                                        <p:cTn id="150" dur="500" fill="hold"/>
                                        <p:tgtEl>
                                          <p:spTgt spid="37"/>
                                        </p:tgtEl>
                                        <p:attrNameLst>
                                          <p:attrName>ppt_y</p:attrName>
                                        </p:attrNameLst>
                                      </p:cBhvr>
                                      <p:tavLst>
                                        <p:tav tm="0">
                                          <p:val>
                                            <p:strVal val="1+#ppt_h/2"/>
                                          </p:val>
                                        </p:tav>
                                        <p:tav tm="100000">
                                          <p:val>
                                            <p:strVal val="#ppt_y"/>
                                          </p:val>
                                        </p:tav>
                                      </p:tavLst>
                                    </p:anim>
                                  </p:childTnLst>
                                </p:cTn>
                              </p:par>
                              <p:par>
                                <p:cTn id="151" presetID="2" presetClass="entr" presetSubtype="4" fill="hold" nodeType="withEffect">
                                  <p:stCondLst>
                                    <p:cond delay="0"/>
                                  </p:stCondLst>
                                  <p:childTnLst>
                                    <p:set>
                                      <p:cBhvr>
                                        <p:cTn id="152" dur="1" fill="hold">
                                          <p:stCondLst>
                                            <p:cond delay="0"/>
                                          </p:stCondLst>
                                        </p:cTn>
                                        <p:tgtEl>
                                          <p:spTgt spid="38"/>
                                        </p:tgtEl>
                                        <p:attrNameLst>
                                          <p:attrName>style.visibility</p:attrName>
                                        </p:attrNameLst>
                                      </p:cBhvr>
                                      <p:to>
                                        <p:strVal val="visible"/>
                                      </p:to>
                                    </p:set>
                                    <p:anim calcmode="lin" valueType="num">
                                      <p:cBhvr additive="base">
                                        <p:cTn id="153" dur="500" fill="hold"/>
                                        <p:tgtEl>
                                          <p:spTgt spid="38"/>
                                        </p:tgtEl>
                                        <p:attrNameLst>
                                          <p:attrName>ppt_x</p:attrName>
                                        </p:attrNameLst>
                                      </p:cBhvr>
                                      <p:tavLst>
                                        <p:tav tm="0">
                                          <p:val>
                                            <p:strVal val="#ppt_x"/>
                                          </p:val>
                                        </p:tav>
                                        <p:tav tm="100000">
                                          <p:val>
                                            <p:strVal val="#ppt_x"/>
                                          </p:val>
                                        </p:tav>
                                      </p:tavLst>
                                    </p:anim>
                                    <p:anim calcmode="lin" valueType="num">
                                      <p:cBhvr additive="base">
                                        <p:cTn id="154" dur="500" fill="hold"/>
                                        <p:tgtEl>
                                          <p:spTgt spid="38"/>
                                        </p:tgtEl>
                                        <p:attrNameLst>
                                          <p:attrName>ppt_y</p:attrName>
                                        </p:attrNameLst>
                                      </p:cBhvr>
                                      <p:tavLst>
                                        <p:tav tm="0">
                                          <p:val>
                                            <p:strVal val="1+#ppt_h/2"/>
                                          </p:val>
                                        </p:tav>
                                        <p:tav tm="100000">
                                          <p:val>
                                            <p:strVal val="#ppt_y"/>
                                          </p:val>
                                        </p:tav>
                                      </p:tavLst>
                                    </p:anim>
                                  </p:childTnLst>
                                </p:cTn>
                              </p:par>
                              <p:par>
                                <p:cTn id="155" presetID="2" presetClass="entr" presetSubtype="4" fill="hold" grpId="0" nodeType="withEffect">
                                  <p:stCondLst>
                                    <p:cond delay="0"/>
                                  </p:stCondLst>
                                  <p:childTnLst>
                                    <p:set>
                                      <p:cBhvr>
                                        <p:cTn id="156" dur="1" fill="hold">
                                          <p:stCondLst>
                                            <p:cond delay="0"/>
                                          </p:stCondLst>
                                        </p:cTn>
                                        <p:tgtEl>
                                          <p:spTgt spid="39"/>
                                        </p:tgtEl>
                                        <p:attrNameLst>
                                          <p:attrName>style.visibility</p:attrName>
                                        </p:attrNameLst>
                                      </p:cBhvr>
                                      <p:to>
                                        <p:strVal val="visible"/>
                                      </p:to>
                                    </p:set>
                                    <p:anim calcmode="lin" valueType="num">
                                      <p:cBhvr additive="base">
                                        <p:cTn id="157" dur="500" fill="hold"/>
                                        <p:tgtEl>
                                          <p:spTgt spid="39"/>
                                        </p:tgtEl>
                                        <p:attrNameLst>
                                          <p:attrName>ppt_x</p:attrName>
                                        </p:attrNameLst>
                                      </p:cBhvr>
                                      <p:tavLst>
                                        <p:tav tm="0">
                                          <p:val>
                                            <p:strVal val="#ppt_x"/>
                                          </p:val>
                                        </p:tav>
                                        <p:tav tm="100000">
                                          <p:val>
                                            <p:strVal val="#ppt_x"/>
                                          </p:val>
                                        </p:tav>
                                      </p:tavLst>
                                    </p:anim>
                                    <p:anim calcmode="lin" valueType="num">
                                      <p:cBhvr additive="base">
                                        <p:cTn id="158" dur="500" fill="hold"/>
                                        <p:tgtEl>
                                          <p:spTgt spid="39"/>
                                        </p:tgtEl>
                                        <p:attrNameLst>
                                          <p:attrName>ppt_y</p:attrName>
                                        </p:attrNameLst>
                                      </p:cBhvr>
                                      <p:tavLst>
                                        <p:tav tm="0">
                                          <p:val>
                                            <p:strVal val="1+#ppt_h/2"/>
                                          </p:val>
                                        </p:tav>
                                        <p:tav tm="100000">
                                          <p:val>
                                            <p:strVal val="#ppt_y"/>
                                          </p:val>
                                        </p:tav>
                                      </p:tavLst>
                                    </p:anim>
                                  </p:childTnLst>
                                </p:cTn>
                              </p:par>
                              <p:par>
                                <p:cTn id="159" presetID="2" presetClass="entr" presetSubtype="4" fill="hold" nodeType="withEffect">
                                  <p:stCondLst>
                                    <p:cond delay="0"/>
                                  </p:stCondLst>
                                  <p:childTnLst>
                                    <p:set>
                                      <p:cBhvr>
                                        <p:cTn id="160" dur="1" fill="hold">
                                          <p:stCondLst>
                                            <p:cond delay="0"/>
                                          </p:stCondLst>
                                        </p:cTn>
                                        <p:tgtEl>
                                          <p:spTgt spid="55"/>
                                        </p:tgtEl>
                                        <p:attrNameLst>
                                          <p:attrName>style.visibility</p:attrName>
                                        </p:attrNameLst>
                                      </p:cBhvr>
                                      <p:to>
                                        <p:strVal val="visible"/>
                                      </p:to>
                                    </p:set>
                                    <p:anim calcmode="lin" valueType="num">
                                      <p:cBhvr additive="base">
                                        <p:cTn id="161" dur="500" fill="hold"/>
                                        <p:tgtEl>
                                          <p:spTgt spid="55"/>
                                        </p:tgtEl>
                                        <p:attrNameLst>
                                          <p:attrName>ppt_x</p:attrName>
                                        </p:attrNameLst>
                                      </p:cBhvr>
                                      <p:tavLst>
                                        <p:tav tm="0">
                                          <p:val>
                                            <p:strVal val="#ppt_x"/>
                                          </p:val>
                                        </p:tav>
                                        <p:tav tm="100000">
                                          <p:val>
                                            <p:strVal val="#ppt_x"/>
                                          </p:val>
                                        </p:tav>
                                      </p:tavLst>
                                    </p:anim>
                                    <p:anim calcmode="lin" valueType="num">
                                      <p:cBhvr additive="base">
                                        <p:cTn id="162"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animBg="1"/>
      <p:bldP spid="8" grpId="0" animBg="1"/>
      <p:bldP spid="9" grpId="0"/>
      <p:bldP spid="10" grpId="0"/>
      <p:bldP spid="12" grpId="0" animBg="1"/>
      <p:bldP spid="13" grpId="0" animBg="1"/>
      <p:bldP spid="14" grpId="0"/>
      <p:bldP spid="15" grpId="0"/>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p:bldP spid="30" grpId="0"/>
      <p:bldP spid="31" grpId="0"/>
      <p:bldP spid="33" grpId="0"/>
      <p:bldP spid="34" grpId="0"/>
      <p:bldP spid="36" grpId="0"/>
      <p:bldP spid="37" grpId="0"/>
      <p:bldP spid="39" grpId="0"/>
    </p:bldLst>
  </p:timing>
  <p:extLst mod="1"/>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t="9126" b="24558"/>
          <a:stretch/>
        </p:blipFill>
        <p:spPr>
          <a:xfrm>
            <a:off x="56006" y="699542"/>
            <a:ext cx="9031987" cy="3411008"/>
          </a:xfrm>
          <a:prstGeom prst="rect">
            <a:avLst/>
          </a:prstGeom>
        </p:spPr>
      </p:pic>
      <p:sp>
        <p:nvSpPr>
          <p:cNvPr id="11" name="文本框 10"/>
          <p:cNvSpPr txBox="1"/>
          <p:nvPr/>
        </p:nvSpPr>
        <p:spPr>
          <a:xfrm>
            <a:off x="3263480" y="3291855"/>
            <a:ext cx="2617041" cy="461665"/>
          </a:xfrm>
          <a:prstGeom prst="rect">
            <a:avLst/>
          </a:prstGeom>
          <a:noFill/>
        </p:spPr>
        <p:txBody>
          <a:bodyPr wrap="square" rtlCol="0">
            <a:spAutoFit/>
          </a:bodyPr>
          <a:lstStyle/>
          <a:p>
            <a:pPr algn="dist"/>
            <a:r>
              <a:rPr lang="en-US" altLang="zh-CN" sz="2400" dirty="0" smtClean="0">
                <a:solidFill>
                  <a:srgbClr val="423124"/>
                </a:solidFill>
                <a:latin typeface="+mn-ea"/>
                <a:cs typeface="+mn-ea"/>
              </a:rPr>
              <a:t>03.</a:t>
            </a:r>
            <a:r>
              <a:rPr lang="zh-CN" altLang="en-US" sz="2400" dirty="0" smtClean="0">
                <a:solidFill>
                  <a:srgbClr val="423124"/>
                </a:solidFill>
                <a:latin typeface="+mn-ea"/>
                <a:cs typeface="+mn-ea"/>
              </a:rPr>
              <a:t>第</a:t>
            </a:r>
            <a:r>
              <a:rPr lang="zh-CN" altLang="en-US" sz="2400" dirty="0">
                <a:solidFill>
                  <a:srgbClr val="423124"/>
                </a:solidFill>
                <a:latin typeface="+mn-ea"/>
                <a:cs typeface="+mn-ea"/>
              </a:rPr>
              <a:t>三</a:t>
            </a:r>
            <a:r>
              <a:rPr lang="zh-CN" altLang="en-US" sz="2400" dirty="0" smtClean="0">
                <a:solidFill>
                  <a:srgbClr val="423124"/>
                </a:solidFill>
                <a:latin typeface="+mn-ea"/>
                <a:cs typeface="+mn-ea"/>
              </a:rPr>
              <a:t>部分标题</a:t>
            </a:r>
            <a:endParaRPr lang="zh-CN" altLang="en-US" sz="2400" dirty="0">
              <a:solidFill>
                <a:srgbClr val="423124"/>
              </a:solidFill>
              <a:latin typeface="+mn-ea"/>
              <a:cs typeface="+mn-ea"/>
            </a:endParaRPr>
          </a:p>
        </p:txBody>
      </p:sp>
      <p:sp>
        <p:nvSpPr>
          <p:cNvPr id="12" name="矩形 11"/>
          <p:cNvSpPr/>
          <p:nvPr/>
        </p:nvSpPr>
        <p:spPr>
          <a:xfrm>
            <a:off x="1745053" y="3704136"/>
            <a:ext cx="5653894" cy="451790"/>
          </a:xfrm>
          <a:prstGeom prst="rect">
            <a:avLst/>
          </a:prstGeom>
        </p:spPr>
        <p:txBody>
          <a:bodyPr wrap="square">
            <a:spAutoFit/>
          </a:bodyPr>
          <a:lstStyle/>
          <a:p>
            <a:pPr algn="ctr">
              <a:lnSpc>
                <a:spcPct val="160000"/>
              </a:lnSpc>
            </a:pPr>
            <a:r>
              <a:rPr lang="zh-CN" altLang="en-US" sz="730" dirty="0">
                <a:solidFill>
                  <a:schemeClr val="tx1">
                    <a:lumMod val="65000"/>
                    <a:lumOff val="35000"/>
                  </a:schemeClr>
                </a:solidFill>
                <a:latin typeface="Kozuka Mincho Pr6N M" panose="02020600000000000000" pitchFamily="18" charset="-128"/>
                <a:ea typeface="Kozuka Mincho Pr6N M" panose="02020600000000000000" pitchFamily="18" charset="-128"/>
                <a:cs typeface="Microsoft Himalaya" panose="01010100010101010101" pitchFamily="2" charset="0"/>
              </a:rPr>
              <a:t>Your content to play here, or through your copy, paste in this box, and select only the text. Your content to play here, or through </a:t>
            </a:r>
            <a:r>
              <a:rPr lang="zh-CN" altLang="en-US" sz="730" dirty="0" smtClean="0">
                <a:solidFill>
                  <a:schemeClr val="tx1">
                    <a:lumMod val="65000"/>
                    <a:lumOff val="35000"/>
                  </a:schemeClr>
                </a:solidFill>
                <a:latin typeface="Kozuka Mincho Pr6N M" panose="02020600000000000000" pitchFamily="18" charset="-128"/>
                <a:ea typeface="Kozuka Mincho Pr6N M" panose="02020600000000000000" pitchFamily="18" charset="-128"/>
                <a:cs typeface="Microsoft Himalaya" panose="01010100010101010101" pitchFamily="2" charset="0"/>
              </a:rPr>
              <a:t>your </a:t>
            </a:r>
            <a:r>
              <a:rPr lang="zh-CN" altLang="en-US" sz="730" dirty="0">
                <a:solidFill>
                  <a:schemeClr val="tx1">
                    <a:lumMod val="65000"/>
                    <a:lumOff val="35000"/>
                  </a:schemeClr>
                </a:solidFill>
                <a:latin typeface="Kozuka Mincho Pr6N M" panose="02020600000000000000" pitchFamily="18" charset="-128"/>
                <a:ea typeface="Kozuka Mincho Pr6N M" panose="02020600000000000000" pitchFamily="18" charset="-128"/>
                <a:cs typeface="Microsoft Himalaya" panose="01010100010101010101" pitchFamily="2" charset="0"/>
              </a:rPr>
              <a:t>copy, paste in this box, and select only the text.</a:t>
            </a:r>
          </a:p>
        </p:txBody>
      </p:sp>
    </p:spTree>
    <p:extLst>
      <p:ext uri="{BB962C8B-B14F-4D97-AF65-F5344CB8AC3E}">
        <p14:creationId xmlns:p14="http://schemas.microsoft.com/office/powerpoint/2010/main" val="3655350022"/>
      </p:ext>
    </p:extLst>
  </p:cSld>
  <p:clrMapOvr>
    <a:masterClrMapping/>
  </p:clrMapOvr>
  <mc:AlternateContent xmlns:mc="http://schemas.openxmlformats.org/markup-compatibility/2006" xmlns:p14="http://schemas.microsoft.com/office/powerpoint/2010/main">
    <mc:Choice Requires="p14">
      <p:transition spd="slow" p14:dur="800" advClick="0">
        <p14:flythrough/>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11"/>
                                        </p:tgtEl>
                                        <p:attrNameLst>
                                          <p:attrName>style.visibility</p:attrName>
                                        </p:attrNameLst>
                                      </p:cBhvr>
                                      <p:to>
                                        <p:strVal val="visible"/>
                                      </p:to>
                                    </p:set>
                                    <p:set>
                                      <p:cBhvr>
                                        <p:cTn id="7" dur="455" fill="hold">
                                          <p:stCondLst>
                                            <p:cond delay="0"/>
                                          </p:stCondLst>
                                        </p:cTn>
                                        <p:tgtEl>
                                          <p:spTgt spid="11"/>
                                        </p:tgtEl>
                                        <p:attrNameLst>
                                          <p:attrName>style.rotation</p:attrName>
                                        </p:attrNameLst>
                                      </p:cBhvr>
                                      <p:to>
                                        <p:strVal val="-45.0"/>
                                      </p:to>
                                    </p:set>
                                    <p:anim calcmode="lin" valueType="num">
                                      <p:cBhvr>
                                        <p:cTn id="8" dur="455" fill="hold">
                                          <p:stCondLst>
                                            <p:cond delay="455"/>
                                          </p:stCondLst>
                                        </p:cTn>
                                        <p:tgtEl>
                                          <p:spTgt spid="11"/>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1"/>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1"/>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1"/>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5000"/>
                            </p:stCondLst>
                            <p:childTnLst>
                              <p:par>
                                <p:cTn id="13" presetID="22" presetClass="entr" presetSubtype="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000" b="-1000"/>
          </a:stretch>
        </a:blipFill>
        <a:effectLst/>
      </p:bgPr>
    </p:bg>
    <p:spTree>
      <p:nvGrpSpPr>
        <p:cNvPr id="1" name=""/>
        <p:cNvGrpSpPr/>
        <p:nvPr/>
      </p:nvGrpSpPr>
      <p:grpSpPr>
        <a:xfrm>
          <a:off x="0" y="0"/>
          <a:ext cx="0" cy="0"/>
          <a:chOff x="0" y="0"/>
          <a:chExt cx="0" cy="0"/>
        </a:xfrm>
      </p:grpSpPr>
      <p:sp>
        <p:nvSpPr>
          <p:cNvPr id="11" name="矩形 10"/>
          <p:cNvSpPr/>
          <p:nvPr/>
        </p:nvSpPr>
        <p:spPr>
          <a:xfrm>
            <a:off x="308427" y="237877"/>
            <a:ext cx="1723549" cy="400110"/>
          </a:xfrm>
          <a:prstGeom prst="rect">
            <a:avLst/>
          </a:prstGeom>
        </p:spPr>
        <p:txBody>
          <a:bodyPr wrap="none">
            <a:spAutoFit/>
          </a:bodyPr>
          <a:lstStyle/>
          <a:p>
            <a:pPr>
              <a:lnSpc>
                <a:spcPct val="100000"/>
              </a:lnSpc>
            </a:pPr>
            <a:r>
              <a:rPr lang="zh-CN" altLang="en-US" sz="2000" dirty="0">
                <a:latin typeface="+mn-ea"/>
                <a:cs typeface="+mn-ea"/>
                <a:sym typeface="+mn-lt"/>
              </a:rPr>
              <a:t>三</a:t>
            </a:r>
            <a:r>
              <a:rPr lang="zh-CN" altLang="en-US" sz="2000" dirty="0" smtClean="0">
                <a:latin typeface="+mn-ea"/>
                <a:cs typeface="+mn-ea"/>
                <a:sym typeface="+mn-lt"/>
              </a:rPr>
              <a:t>、</a:t>
            </a:r>
            <a:r>
              <a:rPr lang="zh-CN" altLang="en-US" sz="2000" dirty="0" smtClean="0">
                <a:latin typeface="+mn-ea"/>
                <a:cs typeface="+mn-ea"/>
                <a:sym typeface="+mn-lt"/>
              </a:rPr>
              <a:t>标题内容</a:t>
            </a:r>
            <a:endParaRPr lang="zh-CN" altLang="en-US" sz="2000" dirty="0">
              <a:latin typeface="+mn-ea"/>
              <a:cs typeface="+mn-ea"/>
              <a:sym typeface="+mn-lt"/>
            </a:endParaRPr>
          </a:p>
        </p:txBody>
      </p:sp>
      <p:sp>
        <p:nvSpPr>
          <p:cNvPr id="3" name="TextBox 9"/>
          <p:cNvSpPr txBox="1"/>
          <p:nvPr/>
        </p:nvSpPr>
        <p:spPr>
          <a:xfrm>
            <a:off x="666750" y="1131590"/>
            <a:ext cx="7579519" cy="424732"/>
          </a:xfrm>
          <a:prstGeom prst="rect">
            <a:avLst/>
          </a:prstGeom>
          <a:noFill/>
        </p:spPr>
        <p:txBody>
          <a:bodyPr wrap="square" rtlCol="0">
            <a:spAutoFit/>
          </a:bodyPr>
          <a:lstStyle/>
          <a:p>
            <a:pPr>
              <a:lnSpc>
                <a:spcPct val="120000"/>
              </a:lnSpc>
              <a:spcBef>
                <a:spcPct val="20000"/>
              </a:spcBef>
            </a:pPr>
            <a:r>
              <a:rPr lang="zh-CN" altLang="en-US" sz="900" dirty="0">
                <a:solidFill>
                  <a:schemeClr val="tx1">
                    <a:lumMod val="65000"/>
                    <a:lumOff val="35000"/>
                  </a:schemeClr>
                </a:solidFill>
                <a:latin typeface="+mn-ea"/>
                <a:sym typeface="Arial"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900" dirty="0">
              <a:solidFill>
                <a:schemeClr val="tx1">
                  <a:lumMod val="65000"/>
                  <a:lumOff val="35000"/>
                </a:schemeClr>
              </a:solidFill>
              <a:latin typeface="+mn-ea"/>
              <a:sym typeface="Arial" pitchFamily="34" charset="0"/>
            </a:endParaRPr>
          </a:p>
        </p:txBody>
      </p:sp>
      <p:sp>
        <p:nvSpPr>
          <p:cNvPr id="4" name="Rounded Rectangular Callout 11"/>
          <p:cNvSpPr/>
          <p:nvPr/>
        </p:nvSpPr>
        <p:spPr>
          <a:xfrm>
            <a:off x="788302" y="2037004"/>
            <a:ext cx="471488" cy="315897"/>
          </a:xfrm>
          <a:prstGeom prst="wedgeRound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dirty="0" smtClean="0">
                <a:solidFill>
                  <a:schemeClr val="bg1"/>
                </a:solidFill>
                <a:latin typeface="+mn-ea"/>
              </a:rPr>
              <a:t>01</a:t>
            </a:r>
            <a:endParaRPr lang="en-US" sz="1013" dirty="0">
              <a:solidFill>
                <a:schemeClr val="bg1"/>
              </a:solidFill>
              <a:latin typeface="+mn-ea"/>
            </a:endParaRPr>
          </a:p>
        </p:txBody>
      </p:sp>
      <p:sp>
        <p:nvSpPr>
          <p:cNvPr id="5" name="Rectangle 12"/>
          <p:cNvSpPr/>
          <p:nvPr/>
        </p:nvSpPr>
        <p:spPr>
          <a:xfrm>
            <a:off x="1345514" y="1987203"/>
            <a:ext cx="1943100" cy="581698"/>
          </a:xfrm>
          <a:prstGeom prst="rect">
            <a:avLst/>
          </a:prstGeom>
        </p:spPr>
        <p:txBody>
          <a:bodyPr wrap="square">
            <a:spAutoFit/>
          </a:bodyPr>
          <a:lstStyle/>
          <a:p>
            <a:r>
              <a:rPr lang="zh-CN" altLang="en-US" sz="1200" dirty="0">
                <a:solidFill>
                  <a:schemeClr val="tx1">
                    <a:lumMod val="65000"/>
                    <a:lumOff val="35000"/>
                  </a:schemeClr>
                </a:solidFill>
                <a:latin typeface="+mn-ea"/>
              </a:rPr>
              <a:t>单击编辑标题</a:t>
            </a:r>
          </a:p>
          <a:p>
            <a:pPr defTabSz="912613">
              <a:spcBef>
                <a:spcPct val="20000"/>
              </a:spcBef>
              <a:defRPr/>
            </a:pPr>
            <a:r>
              <a:rPr lang="zh-CN" altLang="en-US" sz="900" dirty="0" smtClean="0">
                <a:solidFill>
                  <a:schemeClr val="tx1">
                    <a:lumMod val="65000"/>
                    <a:lumOff val="35000"/>
                  </a:schemeClr>
                </a:solidFill>
                <a:latin typeface="+mn-ea"/>
                <a:cs typeface="+mn-ea"/>
                <a:sym typeface="Arial" panose="020B0604020202020204" pitchFamily="34" charset="0"/>
              </a:rPr>
              <a:t>单击</a:t>
            </a:r>
            <a:r>
              <a:rPr lang="zh-CN" altLang="en-US" sz="900" dirty="0">
                <a:solidFill>
                  <a:schemeClr val="tx1">
                    <a:lumMod val="65000"/>
                    <a:lumOff val="35000"/>
                  </a:schemeClr>
                </a:solidFill>
                <a:latin typeface="+mn-ea"/>
                <a:cs typeface="+mn-ea"/>
                <a:sym typeface="Arial" panose="020B0604020202020204" pitchFamily="34" charset="0"/>
              </a:rPr>
              <a:t>此处可编辑内容，根据您的需要自由拉伸文本框大小</a:t>
            </a:r>
            <a:endParaRPr lang="en-US" altLang="zh-CN" sz="900" dirty="0">
              <a:solidFill>
                <a:schemeClr val="tx1">
                  <a:lumMod val="65000"/>
                  <a:lumOff val="35000"/>
                </a:schemeClr>
              </a:solidFill>
              <a:latin typeface="+mn-ea"/>
              <a:cs typeface="+mn-ea"/>
              <a:sym typeface="Arial" panose="020B0604020202020204" pitchFamily="34" charset="0"/>
            </a:endParaRPr>
          </a:p>
        </p:txBody>
      </p:sp>
      <p:sp>
        <p:nvSpPr>
          <p:cNvPr id="6" name="Rounded Rectangular Callout 13"/>
          <p:cNvSpPr/>
          <p:nvPr/>
        </p:nvSpPr>
        <p:spPr>
          <a:xfrm>
            <a:off x="788302" y="2775249"/>
            <a:ext cx="471488" cy="315897"/>
          </a:xfrm>
          <a:prstGeom prst="wedgeRoundRectCallou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dirty="0" smtClean="0">
                <a:solidFill>
                  <a:schemeClr val="bg1"/>
                </a:solidFill>
                <a:latin typeface="+mn-ea"/>
              </a:rPr>
              <a:t>02</a:t>
            </a:r>
            <a:endParaRPr lang="en-US" sz="1013" dirty="0">
              <a:solidFill>
                <a:schemeClr val="bg1"/>
              </a:solidFill>
              <a:latin typeface="+mn-ea"/>
            </a:endParaRPr>
          </a:p>
        </p:txBody>
      </p:sp>
      <p:sp>
        <p:nvSpPr>
          <p:cNvPr id="7" name="Rectangle 14"/>
          <p:cNvSpPr/>
          <p:nvPr/>
        </p:nvSpPr>
        <p:spPr>
          <a:xfrm>
            <a:off x="1345514" y="2725449"/>
            <a:ext cx="1943100" cy="581698"/>
          </a:xfrm>
          <a:prstGeom prst="rect">
            <a:avLst/>
          </a:prstGeom>
        </p:spPr>
        <p:txBody>
          <a:bodyPr wrap="square">
            <a:spAutoFit/>
          </a:bodyPr>
          <a:lstStyle/>
          <a:p>
            <a:r>
              <a:rPr lang="zh-CN" altLang="en-US" sz="1200" dirty="0">
                <a:solidFill>
                  <a:schemeClr val="tx1">
                    <a:lumMod val="65000"/>
                    <a:lumOff val="35000"/>
                  </a:schemeClr>
                </a:solidFill>
                <a:latin typeface="+mn-ea"/>
              </a:rPr>
              <a:t>单击编辑标题</a:t>
            </a:r>
          </a:p>
          <a:p>
            <a:pPr defTabSz="912613">
              <a:spcBef>
                <a:spcPct val="20000"/>
              </a:spcBef>
              <a:defRPr/>
            </a:pPr>
            <a:r>
              <a:rPr lang="zh-CN" altLang="en-US" sz="900" dirty="0" smtClean="0">
                <a:solidFill>
                  <a:schemeClr val="tx1">
                    <a:lumMod val="65000"/>
                    <a:lumOff val="35000"/>
                  </a:schemeClr>
                </a:solidFill>
                <a:latin typeface="+mn-ea"/>
                <a:cs typeface="+mn-ea"/>
                <a:sym typeface="Arial" panose="020B0604020202020204" pitchFamily="34" charset="0"/>
              </a:rPr>
              <a:t>单击</a:t>
            </a:r>
            <a:r>
              <a:rPr lang="zh-CN" altLang="en-US" sz="900" dirty="0">
                <a:solidFill>
                  <a:schemeClr val="tx1">
                    <a:lumMod val="65000"/>
                    <a:lumOff val="35000"/>
                  </a:schemeClr>
                </a:solidFill>
                <a:latin typeface="+mn-ea"/>
                <a:cs typeface="+mn-ea"/>
                <a:sym typeface="Arial" panose="020B0604020202020204" pitchFamily="34" charset="0"/>
              </a:rPr>
              <a:t>此处可编辑内容，根据您的需要自由拉伸文本框大小</a:t>
            </a:r>
            <a:endParaRPr lang="en-US" altLang="zh-CN" sz="900" dirty="0">
              <a:solidFill>
                <a:schemeClr val="tx1">
                  <a:lumMod val="65000"/>
                  <a:lumOff val="35000"/>
                </a:schemeClr>
              </a:solidFill>
              <a:latin typeface="+mn-ea"/>
              <a:cs typeface="+mn-ea"/>
              <a:sym typeface="Arial" panose="020B0604020202020204" pitchFamily="34" charset="0"/>
            </a:endParaRPr>
          </a:p>
        </p:txBody>
      </p:sp>
      <p:sp>
        <p:nvSpPr>
          <p:cNvPr id="8" name="Rounded Rectangular Callout 15"/>
          <p:cNvSpPr/>
          <p:nvPr/>
        </p:nvSpPr>
        <p:spPr>
          <a:xfrm>
            <a:off x="788302" y="3513494"/>
            <a:ext cx="471488" cy="315897"/>
          </a:xfrm>
          <a:prstGeom prst="wedgeRoundRectCallou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dirty="0" smtClean="0">
                <a:solidFill>
                  <a:schemeClr val="bg1"/>
                </a:solidFill>
                <a:latin typeface="+mn-ea"/>
              </a:rPr>
              <a:t>03</a:t>
            </a:r>
            <a:endParaRPr lang="en-US" sz="1013" dirty="0">
              <a:solidFill>
                <a:schemeClr val="bg1"/>
              </a:solidFill>
              <a:latin typeface="+mn-ea"/>
            </a:endParaRPr>
          </a:p>
        </p:txBody>
      </p:sp>
      <p:sp>
        <p:nvSpPr>
          <p:cNvPr id="9" name="Rectangle 16"/>
          <p:cNvSpPr/>
          <p:nvPr/>
        </p:nvSpPr>
        <p:spPr>
          <a:xfrm>
            <a:off x="1345514" y="3463694"/>
            <a:ext cx="1943100" cy="581698"/>
          </a:xfrm>
          <a:prstGeom prst="rect">
            <a:avLst/>
          </a:prstGeom>
        </p:spPr>
        <p:txBody>
          <a:bodyPr wrap="square">
            <a:spAutoFit/>
          </a:bodyPr>
          <a:lstStyle/>
          <a:p>
            <a:r>
              <a:rPr lang="zh-CN" altLang="en-US" sz="1200" dirty="0">
                <a:solidFill>
                  <a:schemeClr val="tx1">
                    <a:lumMod val="65000"/>
                    <a:lumOff val="35000"/>
                  </a:schemeClr>
                </a:solidFill>
                <a:latin typeface="+mn-ea"/>
              </a:rPr>
              <a:t>单击编辑标题</a:t>
            </a:r>
          </a:p>
          <a:p>
            <a:pPr defTabSz="912613">
              <a:spcBef>
                <a:spcPct val="20000"/>
              </a:spcBef>
              <a:defRPr/>
            </a:pPr>
            <a:r>
              <a:rPr lang="zh-CN" altLang="en-US" sz="900" dirty="0" smtClean="0">
                <a:solidFill>
                  <a:schemeClr val="tx1">
                    <a:lumMod val="65000"/>
                    <a:lumOff val="35000"/>
                  </a:schemeClr>
                </a:solidFill>
                <a:latin typeface="+mn-ea"/>
                <a:cs typeface="+mn-ea"/>
                <a:sym typeface="Arial" panose="020B0604020202020204" pitchFamily="34" charset="0"/>
              </a:rPr>
              <a:t>单击</a:t>
            </a:r>
            <a:r>
              <a:rPr lang="zh-CN" altLang="en-US" sz="900" dirty="0">
                <a:solidFill>
                  <a:schemeClr val="tx1">
                    <a:lumMod val="65000"/>
                    <a:lumOff val="35000"/>
                  </a:schemeClr>
                </a:solidFill>
                <a:latin typeface="+mn-ea"/>
                <a:cs typeface="+mn-ea"/>
                <a:sym typeface="Arial" panose="020B0604020202020204" pitchFamily="34" charset="0"/>
              </a:rPr>
              <a:t>此处可编辑内容，根据您的需要自由拉伸文本框大小</a:t>
            </a:r>
            <a:endParaRPr lang="en-US" altLang="zh-CN" sz="900" dirty="0">
              <a:solidFill>
                <a:schemeClr val="tx1">
                  <a:lumMod val="65000"/>
                  <a:lumOff val="35000"/>
                </a:schemeClr>
              </a:solidFill>
              <a:latin typeface="+mn-ea"/>
              <a:cs typeface="+mn-ea"/>
              <a:sym typeface="Arial" panose="020B0604020202020204" pitchFamily="34" charset="0"/>
            </a:endParaRPr>
          </a:p>
        </p:txBody>
      </p:sp>
      <p:sp>
        <p:nvSpPr>
          <p:cNvPr id="10" name="Rectangle 20"/>
          <p:cNvSpPr/>
          <p:nvPr/>
        </p:nvSpPr>
        <p:spPr>
          <a:xfrm>
            <a:off x="4298007" y="3943350"/>
            <a:ext cx="3771900" cy="205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1">
                  <a:lumMod val="65000"/>
                  <a:lumOff val="35000"/>
                </a:schemeClr>
              </a:solidFill>
              <a:latin typeface="+mn-ea"/>
            </a:endParaRPr>
          </a:p>
        </p:txBody>
      </p:sp>
      <p:sp>
        <p:nvSpPr>
          <p:cNvPr id="12" name="矩形 11"/>
          <p:cNvSpPr/>
          <p:nvPr/>
        </p:nvSpPr>
        <p:spPr>
          <a:xfrm>
            <a:off x="4298007" y="2019300"/>
            <a:ext cx="4162425" cy="1781175"/>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mn-ea"/>
            </a:endParaRPr>
          </a:p>
        </p:txBody>
      </p:sp>
    </p:spTree>
    <p:custDataLst>
      <p:tags r:id="rId1"/>
    </p:custDataLst>
    <p:extLst>
      <p:ext uri="{BB962C8B-B14F-4D97-AF65-F5344CB8AC3E}">
        <p14:creationId xmlns:p14="http://schemas.microsoft.com/office/powerpoint/2010/main" val="2273802585"/>
      </p:ext>
    </p:extLst>
  </p:cSld>
  <p:clrMapOvr>
    <a:masterClrMapping/>
  </p:clrMapOvr>
  <mc:AlternateContent xmlns:mc="http://schemas.openxmlformats.org/markup-compatibility/2006" xmlns:p14="http://schemas.microsoft.com/office/powerpoint/2010/main">
    <mc:Choice Requires="p14">
      <p:transition spd="slow" p14:dur="800" advTm="5000">
        <p14:flythrough/>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1000"/>
                                        <p:tgtEl>
                                          <p:spTgt spid="8"/>
                                        </p:tgtEl>
                                      </p:cBhvr>
                                    </p:animEffect>
                                    <p:anim calcmode="lin" valueType="num">
                                      <p:cBhvr>
                                        <p:cTn id="46" dur="1000" fill="hold"/>
                                        <p:tgtEl>
                                          <p:spTgt spid="8"/>
                                        </p:tgtEl>
                                        <p:attrNameLst>
                                          <p:attrName>ppt_x</p:attrName>
                                        </p:attrNameLst>
                                      </p:cBhvr>
                                      <p:tavLst>
                                        <p:tav tm="0">
                                          <p:val>
                                            <p:strVal val="#ppt_x"/>
                                          </p:val>
                                        </p:tav>
                                        <p:tav tm="100000">
                                          <p:val>
                                            <p:strVal val="#ppt_x"/>
                                          </p:val>
                                        </p:tav>
                                      </p:tavLst>
                                    </p:anim>
                                    <p:anim calcmode="lin" valueType="num">
                                      <p:cBhvr>
                                        <p:cTn id="47" dur="1000" fill="hold"/>
                                        <p:tgtEl>
                                          <p:spTgt spid="8"/>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1000"/>
                                        <p:tgtEl>
                                          <p:spTgt spid="9"/>
                                        </p:tgtEl>
                                      </p:cBhvr>
                                    </p:animEffect>
                                    <p:anim calcmode="lin" valueType="num">
                                      <p:cBhvr>
                                        <p:cTn id="51" dur="1000" fill="hold"/>
                                        <p:tgtEl>
                                          <p:spTgt spid="9"/>
                                        </p:tgtEl>
                                        <p:attrNameLst>
                                          <p:attrName>ppt_x</p:attrName>
                                        </p:attrNameLst>
                                      </p:cBhvr>
                                      <p:tavLst>
                                        <p:tav tm="0">
                                          <p:val>
                                            <p:strVal val="#ppt_x"/>
                                          </p:val>
                                        </p:tav>
                                        <p:tav tm="100000">
                                          <p:val>
                                            <p:strVal val="#ppt_x"/>
                                          </p:val>
                                        </p:tav>
                                      </p:tavLst>
                                    </p:anim>
                                    <p:anim calcmode="lin" valueType="num">
                                      <p:cBhvr>
                                        <p:cTn id="5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6" grpId="0" animBg="1"/>
      <p:bldP spid="7" grpId="0"/>
      <p:bldP spid="8" grpId="0" animBg="1"/>
      <p:bldP spid="9" grpId="0"/>
      <p:bldP spid="12" grpId="0" animBg="1"/>
    </p:bldLst>
  </p:timing>
  <p:extLst mod="1"/>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
        <p:nvSpPr>
          <p:cNvPr id="11" name="矩形 10"/>
          <p:cNvSpPr/>
          <p:nvPr/>
        </p:nvSpPr>
        <p:spPr>
          <a:xfrm>
            <a:off x="308427" y="237877"/>
            <a:ext cx="1723549" cy="400110"/>
          </a:xfrm>
          <a:prstGeom prst="rect">
            <a:avLst/>
          </a:prstGeom>
        </p:spPr>
        <p:txBody>
          <a:bodyPr wrap="none">
            <a:spAutoFit/>
          </a:bodyPr>
          <a:lstStyle/>
          <a:p>
            <a:pPr>
              <a:lnSpc>
                <a:spcPct val="100000"/>
              </a:lnSpc>
            </a:pPr>
            <a:r>
              <a:rPr lang="zh-CN" altLang="en-US" sz="2000" dirty="0">
                <a:latin typeface="+mn-ea"/>
                <a:cs typeface="+mn-ea"/>
                <a:sym typeface="+mn-lt"/>
              </a:rPr>
              <a:t>三</a:t>
            </a:r>
            <a:r>
              <a:rPr lang="zh-CN" altLang="en-US" sz="2000" dirty="0" smtClean="0">
                <a:latin typeface="+mn-ea"/>
                <a:cs typeface="+mn-ea"/>
                <a:sym typeface="+mn-lt"/>
              </a:rPr>
              <a:t>、</a:t>
            </a:r>
            <a:r>
              <a:rPr lang="zh-CN" altLang="en-US" sz="2000" dirty="0" smtClean="0">
                <a:latin typeface="+mn-ea"/>
                <a:cs typeface="+mn-ea"/>
                <a:sym typeface="+mn-lt"/>
              </a:rPr>
              <a:t>标题内容</a:t>
            </a:r>
            <a:endParaRPr lang="zh-CN" altLang="en-US" sz="2000" dirty="0">
              <a:latin typeface="+mn-ea"/>
              <a:cs typeface="+mn-ea"/>
              <a:sym typeface="+mn-lt"/>
            </a:endParaRPr>
          </a:p>
        </p:txBody>
      </p:sp>
      <p:sp>
        <p:nvSpPr>
          <p:cNvPr id="3" name="MH_Other_1"/>
          <p:cNvSpPr/>
          <p:nvPr>
            <p:custDataLst>
              <p:tags r:id="rId2"/>
            </p:custDataLst>
          </p:nvPr>
        </p:nvSpPr>
        <p:spPr>
          <a:xfrm>
            <a:off x="4139592" y="1131590"/>
            <a:ext cx="944392" cy="3197566"/>
          </a:xfrm>
          <a:custGeom>
            <a:avLst/>
            <a:gdLst>
              <a:gd name="connsiteX0" fmla="*/ 286341 w 572682"/>
              <a:gd name="connsiteY0" fmla="*/ 0 h 1963148"/>
              <a:gd name="connsiteX1" fmla="*/ 572682 w 572682"/>
              <a:gd name="connsiteY1" fmla="*/ 286341 h 1963148"/>
              <a:gd name="connsiteX2" fmla="*/ 488815 w 572682"/>
              <a:gd name="connsiteY2" fmla="*/ 488815 h 1963148"/>
              <a:gd name="connsiteX3" fmla="*/ 452012 w 572682"/>
              <a:gd name="connsiteY3" fmla="*/ 513628 h 1963148"/>
              <a:gd name="connsiteX4" fmla="*/ 452012 w 572682"/>
              <a:gd name="connsiteY4" fmla="*/ 1449520 h 1963148"/>
              <a:gd name="connsiteX5" fmla="*/ 488815 w 572682"/>
              <a:gd name="connsiteY5" fmla="*/ 1474333 h 1963148"/>
              <a:gd name="connsiteX6" fmla="*/ 572682 w 572682"/>
              <a:gd name="connsiteY6" fmla="*/ 1676807 h 1963148"/>
              <a:gd name="connsiteX7" fmla="*/ 286341 w 572682"/>
              <a:gd name="connsiteY7" fmla="*/ 1963148 h 1963148"/>
              <a:gd name="connsiteX8" fmla="*/ 0 w 572682"/>
              <a:gd name="connsiteY8" fmla="*/ 1676807 h 1963148"/>
              <a:gd name="connsiteX9" fmla="*/ 83868 w 572682"/>
              <a:gd name="connsiteY9" fmla="*/ 1474333 h 1963148"/>
              <a:gd name="connsiteX10" fmla="*/ 120669 w 572682"/>
              <a:gd name="connsiteY10" fmla="*/ 1449521 h 1963148"/>
              <a:gd name="connsiteX11" fmla="*/ 120669 w 572682"/>
              <a:gd name="connsiteY11" fmla="*/ 513627 h 1963148"/>
              <a:gd name="connsiteX12" fmla="*/ 83868 w 572682"/>
              <a:gd name="connsiteY12" fmla="*/ 488815 h 1963148"/>
              <a:gd name="connsiteX13" fmla="*/ 0 w 572682"/>
              <a:gd name="connsiteY13" fmla="*/ 286341 h 1963148"/>
              <a:gd name="connsiteX14" fmla="*/ 286341 w 572682"/>
              <a:gd name="connsiteY14" fmla="*/ 0 h 1963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2682" h="1963148">
                <a:moveTo>
                  <a:pt x="286341" y="0"/>
                </a:moveTo>
                <a:cubicBezTo>
                  <a:pt x="444483" y="0"/>
                  <a:pt x="572682" y="128199"/>
                  <a:pt x="572682" y="286341"/>
                </a:cubicBezTo>
                <a:cubicBezTo>
                  <a:pt x="572682" y="365412"/>
                  <a:pt x="540632" y="436997"/>
                  <a:pt x="488815" y="488815"/>
                </a:cubicBezTo>
                <a:lnTo>
                  <a:pt x="452012" y="513628"/>
                </a:lnTo>
                <a:lnTo>
                  <a:pt x="452012" y="1449520"/>
                </a:lnTo>
                <a:lnTo>
                  <a:pt x="488815" y="1474333"/>
                </a:lnTo>
                <a:cubicBezTo>
                  <a:pt x="540632" y="1526151"/>
                  <a:pt x="572682" y="1597736"/>
                  <a:pt x="572682" y="1676807"/>
                </a:cubicBezTo>
                <a:cubicBezTo>
                  <a:pt x="572682" y="1834949"/>
                  <a:pt x="444483" y="1963148"/>
                  <a:pt x="286341" y="1963148"/>
                </a:cubicBezTo>
                <a:cubicBezTo>
                  <a:pt x="128199" y="1963148"/>
                  <a:pt x="0" y="1834949"/>
                  <a:pt x="0" y="1676807"/>
                </a:cubicBezTo>
                <a:cubicBezTo>
                  <a:pt x="0" y="1597736"/>
                  <a:pt x="32050" y="1526151"/>
                  <a:pt x="83868" y="1474333"/>
                </a:cubicBezTo>
                <a:lnTo>
                  <a:pt x="120669" y="1449521"/>
                </a:lnTo>
                <a:lnTo>
                  <a:pt x="120669" y="513627"/>
                </a:lnTo>
                <a:lnTo>
                  <a:pt x="83868" y="488815"/>
                </a:lnTo>
                <a:cubicBezTo>
                  <a:pt x="32050" y="436997"/>
                  <a:pt x="0" y="365412"/>
                  <a:pt x="0" y="286341"/>
                </a:cubicBezTo>
                <a:cubicBezTo>
                  <a:pt x="0" y="128199"/>
                  <a:pt x="128199" y="0"/>
                  <a:pt x="286341" y="0"/>
                </a:cubicBez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tx1">
                  <a:lumMod val="65000"/>
                  <a:lumOff val="35000"/>
                </a:schemeClr>
              </a:solidFill>
              <a:latin typeface="+mn-ea"/>
              <a:cs typeface="+mn-ea"/>
              <a:sym typeface="+mn-lt"/>
            </a:endParaRPr>
          </a:p>
        </p:txBody>
      </p:sp>
      <p:sp>
        <p:nvSpPr>
          <p:cNvPr id="4" name="MH_Other_2"/>
          <p:cNvSpPr/>
          <p:nvPr>
            <p:custDataLst>
              <p:tags r:id="rId3"/>
            </p:custDataLst>
          </p:nvPr>
        </p:nvSpPr>
        <p:spPr>
          <a:xfrm>
            <a:off x="4302876" y="1292633"/>
            <a:ext cx="617829" cy="609453"/>
          </a:xfrm>
          <a:prstGeom prst="ellipse">
            <a:avLst/>
          </a:prstGeom>
          <a:solidFill>
            <a:srgbClr val="FFFFFF"/>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rIns="0" anchor="ctr"/>
          <a:lstStyle/>
          <a:p>
            <a:pPr>
              <a:lnSpc>
                <a:spcPct val="150000"/>
              </a:lnSpc>
            </a:pPr>
            <a:r>
              <a:rPr lang="zh-CN" altLang="en-US" sz="900" dirty="0">
                <a:solidFill>
                  <a:schemeClr val="tx1">
                    <a:lumMod val="65000"/>
                    <a:lumOff val="35000"/>
                  </a:schemeClr>
                </a:solidFill>
                <a:latin typeface="+mn-ea"/>
                <a:cs typeface="+mn-ea"/>
              </a:rPr>
              <a:t>标题内容</a:t>
            </a:r>
            <a:r>
              <a:rPr lang="id-ID" altLang="zh-CN" sz="900" dirty="0">
                <a:solidFill>
                  <a:schemeClr val="tx1">
                    <a:lumMod val="65000"/>
                    <a:lumOff val="35000"/>
                  </a:schemeClr>
                </a:solidFill>
                <a:latin typeface="+mn-ea"/>
                <a:cs typeface="+mn-ea"/>
              </a:rPr>
              <a:t> </a:t>
            </a:r>
            <a:endParaRPr lang="en-US" altLang="zh-CN" sz="900" dirty="0">
              <a:solidFill>
                <a:schemeClr val="tx1">
                  <a:lumMod val="65000"/>
                  <a:lumOff val="35000"/>
                </a:schemeClr>
              </a:solidFill>
              <a:latin typeface="+mn-ea"/>
              <a:cs typeface="+mn-ea"/>
            </a:endParaRPr>
          </a:p>
        </p:txBody>
      </p:sp>
      <p:sp>
        <p:nvSpPr>
          <p:cNvPr id="5" name="MH_Other_3"/>
          <p:cNvSpPr/>
          <p:nvPr>
            <p:custDataLst>
              <p:tags r:id="rId4"/>
            </p:custDataLst>
          </p:nvPr>
        </p:nvSpPr>
        <p:spPr>
          <a:xfrm>
            <a:off x="4302876" y="3557533"/>
            <a:ext cx="617829" cy="609453"/>
          </a:xfrm>
          <a:prstGeom prst="ellipse">
            <a:avLst/>
          </a:prstGeom>
          <a:solidFill>
            <a:srgbClr val="FFFFFF"/>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rIns="0" anchor="ctr"/>
          <a:lstStyle/>
          <a:p>
            <a:pPr>
              <a:lnSpc>
                <a:spcPct val="150000"/>
              </a:lnSpc>
            </a:pPr>
            <a:r>
              <a:rPr lang="zh-CN" altLang="en-US" sz="900" dirty="0">
                <a:solidFill>
                  <a:schemeClr val="tx1">
                    <a:lumMod val="65000"/>
                    <a:lumOff val="35000"/>
                  </a:schemeClr>
                </a:solidFill>
                <a:latin typeface="+mn-ea"/>
                <a:cs typeface="+mn-ea"/>
              </a:rPr>
              <a:t>标题内容</a:t>
            </a:r>
            <a:r>
              <a:rPr lang="id-ID" altLang="zh-CN" sz="900" dirty="0">
                <a:solidFill>
                  <a:schemeClr val="tx1">
                    <a:lumMod val="65000"/>
                    <a:lumOff val="35000"/>
                  </a:schemeClr>
                </a:solidFill>
                <a:latin typeface="+mn-ea"/>
                <a:cs typeface="+mn-ea"/>
              </a:rPr>
              <a:t> </a:t>
            </a:r>
            <a:endParaRPr lang="en-US" altLang="zh-CN" sz="900" dirty="0">
              <a:solidFill>
                <a:schemeClr val="tx1">
                  <a:lumMod val="65000"/>
                  <a:lumOff val="35000"/>
                </a:schemeClr>
              </a:solidFill>
              <a:latin typeface="+mn-ea"/>
              <a:cs typeface="+mn-ea"/>
            </a:endParaRPr>
          </a:p>
        </p:txBody>
      </p:sp>
      <p:sp>
        <p:nvSpPr>
          <p:cNvPr id="6" name="MH_Other_4"/>
          <p:cNvSpPr>
            <a:spLocks noChangeAspect="1"/>
          </p:cNvSpPr>
          <p:nvPr>
            <p:custDataLst>
              <p:tags r:id="rId5"/>
            </p:custDataLst>
          </p:nvPr>
        </p:nvSpPr>
        <p:spPr bwMode="auto">
          <a:xfrm>
            <a:off x="5196227" y="1486446"/>
            <a:ext cx="371565" cy="290167"/>
          </a:xfrm>
          <a:custGeom>
            <a:avLst/>
            <a:gdLst>
              <a:gd name="T0" fmla="*/ 457481883 w 5616"/>
              <a:gd name="T1" fmla="*/ 457857528 h 4433"/>
              <a:gd name="T2" fmla="*/ 457481883 w 5616"/>
              <a:gd name="T3" fmla="*/ 457857528 h 4433"/>
              <a:gd name="T4" fmla="*/ 457481883 w 5616"/>
              <a:gd name="T5" fmla="*/ 457857528 h 4433"/>
              <a:gd name="T6" fmla="*/ 457481883 w 5616"/>
              <a:gd name="T7" fmla="*/ 457857528 h 4433"/>
              <a:gd name="T8" fmla="*/ 457481883 w 5616"/>
              <a:gd name="T9" fmla="*/ 457857528 h 4433"/>
              <a:gd name="T10" fmla="*/ 457481883 w 5616"/>
              <a:gd name="T11" fmla="*/ 457857528 h 4433"/>
              <a:gd name="T12" fmla="*/ 457481883 w 5616"/>
              <a:gd name="T13" fmla="*/ 457857528 h 4433"/>
              <a:gd name="T14" fmla="*/ 457481883 w 5616"/>
              <a:gd name="T15" fmla="*/ 457857528 h 4433"/>
              <a:gd name="T16" fmla="*/ 457481883 w 5616"/>
              <a:gd name="T17" fmla="*/ 457857528 h 4433"/>
              <a:gd name="T18" fmla="*/ 457481883 w 5616"/>
              <a:gd name="T19" fmla="*/ 457857528 h 4433"/>
              <a:gd name="T20" fmla="*/ 457481883 w 5616"/>
              <a:gd name="T21" fmla="*/ 457857528 h 4433"/>
              <a:gd name="T22" fmla="*/ 457481883 w 5616"/>
              <a:gd name="T23" fmla="*/ 457857528 h 4433"/>
              <a:gd name="T24" fmla="*/ 457481883 w 5616"/>
              <a:gd name="T25" fmla="*/ 457857528 h 4433"/>
              <a:gd name="T26" fmla="*/ 457481883 w 5616"/>
              <a:gd name="T27" fmla="*/ 457857528 h 443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616" h="4433">
                <a:moveTo>
                  <a:pt x="1854" y="1391"/>
                </a:moveTo>
                <a:lnTo>
                  <a:pt x="0" y="983"/>
                </a:lnTo>
                <a:lnTo>
                  <a:pt x="346" y="2217"/>
                </a:lnTo>
                <a:lnTo>
                  <a:pt x="0" y="3451"/>
                </a:lnTo>
                <a:lnTo>
                  <a:pt x="1854" y="3043"/>
                </a:lnTo>
                <a:lnTo>
                  <a:pt x="2116" y="2217"/>
                </a:lnTo>
                <a:lnTo>
                  <a:pt x="1854" y="1391"/>
                </a:lnTo>
                <a:close/>
                <a:moveTo>
                  <a:pt x="5616" y="2217"/>
                </a:moveTo>
                <a:lnTo>
                  <a:pt x="1777" y="0"/>
                </a:lnTo>
                <a:lnTo>
                  <a:pt x="2481" y="2217"/>
                </a:lnTo>
                <a:lnTo>
                  <a:pt x="1777" y="4433"/>
                </a:lnTo>
                <a:lnTo>
                  <a:pt x="5616" y="2217"/>
                </a:lnTo>
                <a:close/>
              </a:path>
            </a:pathLst>
          </a:cu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350">
              <a:solidFill>
                <a:schemeClr val="tx1">
                  <a:lumMod val="65000"/>
                  <a:lumOff val="35000"/>
                </a:schemeClr>
              </a:solidFill>
              <a:latin typeface="+mn-ea"/>
              <a:cs typeface="+mn-ea"/>
              <a:sym typeface="+mn-lt"/>
            </a:endParaRPr>
          </a:p>
        </p:txBody>
      </p:sp>
      <p:sp>
        <p:nvSpPr>
          <p:cNvPr id="7" name="MH_Other_5"/>
          <p:cNvSpPr>
            <a:spLocks noChangeAspect="1"/>
          </p:cNvSpPr>
          <p:nvPr>
            <p:custDataLst>
              <p:tags r:id="rId6"/>
            </p:custDataLst>
          </p:nvPr>
        </p:nvSpPr>
        <p:spPr bwMode="auto">
          <a:xfrm flipH="1">
            <a:off x="3675137" y="3756457"/>
            <a:ext cx="371565" cy="290167"/>
          </a:xfrm>
          <a:custGeom>
            <a:avLst/>
            <a:gdLst>
              <a:gd name="T0" fmla="*/ 457481883 w 5616"/>
              <a:gd name="T1" fmla="*/ 457857528 h 4433"/>
              <a:gd name="T2" fmla="*/ 457481883 w 5616"/>
              <a:gd name="T3" fmla="*/ 457857528 h 4433"/>
              <a:gd name="T4" fmla="*/ 457481883 w 5616"/>
              <a:gd name="T5" fmla="*/ 457857528 h 4433"/>
              <a:gd name="T6" fmla="*/ 457481883 w 5616"/>
              <a:gd name="T7" fmla="*/ 457857528 h 4433"/>
              <a:gd name="T8" fmla="*/ 457481883 w 5616"/>
              <a:gd name="T9" fmla="*/ 457857528 h 4433"/>
              <a:gd name="T10" fmla="*/ 457481883 w 5616"/>
              <a:gd name="T11" fmla="*/ 457857528 h 4433"/>
              <a:gd name="T12" fmla="*/ 457481883 w 5616"/>
              <a:gd name="T13" fmla="*/ 457857528 h 4433"/>
              <a:gd name="T14" fmla="*/ 457481883 w 5616"/>
              <a:gd name="T15" fmla="*/ 457857528 h 4433"/>
              <a:gd name="T16" fmla="*/ 457481883 w 5616"/>
              <a:gd name="T17" fmla="*/ 457857528 h 4433"/>
              <a:gd name="T18" fmla="*/ 457481883 w 5616"/>
              <a:gd name="T19" fmla="*/ 457857528 h 4433"/>
              <a:gd name="T20" fmla="*/ 457481883 w 5616"/>
              <a:gd name="T21" fmla="*/ 457857528 h 4433"/>
              <a:gd name="T22" fmla="*/ 457481883 w 5616"/>
              <a:gd name="T23" fmla="*/ 457857528 h 4433"/>
              <a:gd name="T24" fmla="*/ 457481883 w 5616"/>
              <a:gd name="T25" fmla="*/ 457857528 h 4433"/>
              <a:gd name="T26" fmla="*/ 457481883 w 5616"/>
              <a:gd name="T27" fmla="*/ 457857528 h 443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616" h="4433">
                <a:moveTo>
                  <a:pt x="1854" y="1391"/>
                </a:moveTo>
                <a:lnTo>
                  <a:pt x="0" y="983"/>
                </a:lnTo>
                <a:lnTo>
                  <a:pt x="346" y="2217"/>
                </a:lnTo>
                <a:lnTo>
                  <a:pt x="0" y="3451"/>
                </a:lnTo>
                <a:lnTo>
                  <a:pt x="1854" y="3043"/>
                </a:lnTo>
                <a:lnTo>
                  <a:pt x="2116" y="2217"/>
                </a:lnTo>
                <a:lnTo>
                  <a:pt x="1854" y="1391"/>
                </a:lnTo>
                <a:close/>
                <a:moveTo>
                  <a:pt x="5616" y="2217"/>
                </a:moveTo>
                <a:lnTo>
                  <a:pt x="1777" y="0"/>
                </a:lnTo>
                <a:lnTo>
                  <a:pt x="2481" y="2217"/>
                </a:lnTo>
                <a:lnTo>
                  <a:pt x="1777" y="4433"/>
                </a:lnTo>
                <a:lnTo>
                  <a:pt x="5616" y="2217"/>
                </a:lnTo>
                <a:close/>
              </a:path>
            </a:pathLst>
          </a:cu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350">
              <a:solidFill>
                <a:schemeClr val="tx1">
                  <a:lumMod val="65000"/>
                  <a:lumOff val="35000"/>
                </a:schemeClr>
              </a:solidFill>
              <a:latin typeface="+mn-ea"/>
              <a:cs typeface="+mn-ea"/>
              <a:sym typeface="+mn-lt"/>
            </a:endParaRPr>
          </a:p>
        </p:txBody>
      </p:sp>
      <p:sp>
        <p:nvSpPr>
          <p:cNvPr id="8" name="MH_Text_1"/>
          <p:cNvSpPr/>
          <p:nvPr>
            <p:custDataLst>
              <p:tags r:id="rId7"/>
            </p:custDataLst>
          </p:nvPr>
        </p:nvSpPr>
        <p:spPr>
          <a:xfrm>
            <a:off x="683568" y="1779283"/>
            <a:ext cx="2991569" cy="18705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19989" tIns="0" rIns="119989" bIns="0" rtlCol="0" anchor="t">
            <a:noAutofit/>
          </a:bodyPr>
          <a:lstStyle/>
          <a:p>
            <a:pPr>
              <a:lnSpc>
                <a:spcPct val="150000"/>
              </a:lnSpc>
            </a:pPr>
            <a:r>
              <a:rPr lang="zh-CN" altLang="en-US" sz="1050" dirty="0">
                <a:solidFill>
                  <a:schemeClr val="tx1">
                    <a:lumMod val="65000"/>
                    <a:lumOff val="35000"/>
                  </a:schemeClr>
                </a:solidFill>
                <a:latin typeface="+mn-ea"/>
                <a:cs typeface="+mn-ea"/>
                <a:sym typeface="+mn-lt"/>
              </a:rPr>
              <a:t>您的内容打在这里，或者通过复制您的文本后，在此框中选择粘贴，并选择只保留文字</a:t>
            </a:r>
            <a:r>
              <a:rPr lang="zh-CN" altLang="en-US" sz="1050" dirty="0" smtClean="0">
                <a:solidFill>
                  <a:schemeClr val="tx1">
                    <a:lumMod val="65000"/>
                    <a:lumOff val="35000"/>
                  </a:schemeClr>
                </a:solidFill>
                <a:latin typeface="+mn-ea"/>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050" dirty="0" smtClean="0">
              <a:solidFill>
                <a:schemeClr val="tx1">
                  <a:lumMod val="65000"/>
                  <a:lumOff val="35000"/>
                </a:schemeClr>
              </a:solidFill>
              <a:latin typeface="+mn-ea"/>
              <a:cs typeface="+mn-ea"/>
              <a:sym typeface="+mn-lt"/>
            </a:endParaRPr>
          </a:p>
          <a:p>
            <a:pPr>
              <a:lnSpc>
                <a:spcPct val="150000"/>
              </a:lnSpc>
            </a:pPr>
            <a:endParaRPr lang="en-US" altLang="zh-CN" sz="1050" dirty="0" smtClean="0">
              <a:solidFill>
                <a:schemeClr val="tx1">
                  <a:lumMod val="65000"/>
                  <a:lumOff val="35000"/>
                </a:schemeClr>
              </a:solidFill>
              <a:latin typeface="+mn-ea"/>
              <a:cs typeface="+mn-ea"/>
              <a:sym typeface="+mn-lt"/>
            </a:endParaRPr>
          </a:p>
        </p:txBody>
      </p:sp>
      <p:sp>
        <p:nvSpPr>
          <p:cNvPr id="9" name="MH_Text_1"/>
          <p:cNvSpPr/>
          <p:nvPr>
            <p:custDataLst>
              <p:tags r:id="rId8"/>
            </p:custDataLst>
          </p:nvPr>
        </p:nvSpPr>
        <p:spPr>
          <a:xfrm>
            <a:off x="1714672" y="3760475"/>
            <a:ext cx="1872282" cy="2905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19989" tIns="0" rIns="119989" bIns="0" rtlCol="0" anchor="t">
            <a:noAutofit/>
          </a:bodyPr>
          <a:lstStyle/>
          <a:p>
            <a:pPr algn="r">
              <a:lnSpc>
                <a:spcPct val="120000"/>
              </a:lnSpc>
            </a:pPr>
            <a:r>
              <a:rPr lang="zh-CN" altLang="en-US" sz="1400" dirty="0" smtClean="0">
                <a:solidFill>
                  <a:schemeClr val="tx1">
                    <a:lumMod val="65000"/>
                    <a:lumOff val="35000"/>
                  </a:schemeClr>
                </a:solidFill>
                <a:latin typeface="+mn-ea"/>
                <a:cs typeface="+mn-ea"/>
                <a:sym typeface="+mn-lt"/>
              </a:rPr>
              <a:t>点击输入标题文字</a:t>
            </a:r>
            <a:endParaRPr lang="en-US" altLang="zh-CN" sz="1400" dirty="0">
              <a:solidFill>
                <a:schemeClr val="tx1">
                  <a:lumMod val="65000"/>
                  <a:lumOff val="35000"/>
                </a:schemeClr>
              </a:solidFill>
              <a:latin typeface="+mn-ea"/>
              <a:cs typeface="+mn-ea"/>
              <a:sym typeface="+mn-lt"/>
            </a:endParaRPr>
          </a:p>
        </p:txBody>
      </p:sp>
      <p:sp>
        <p:nvSpPr>
          <p:cNvPr id="10" name="MH_Text_1"/>
          <p:cNvSpPr/>
          <p:nvPr>
            <p:custDataLst>
              <p:tags r:id="rId9"/>
            </p:custDataLst>
          </p:nvPr>
        </p:nvSpPr>
        <p:spPr>
          <a:xfrm>
            <a:off x="5684887" y="1779283"/>
            <a:ext cx="2991569" cy="18705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19989" tIns="0" rIns="119989" bIns="0" rtlCol="0" anchor="t">
            <a:noAutofit/>
          </a:bodyPr>
          <a:lstStyle/>
          <a:p>
            <a:pPr>
              <a:lnSpc>
                <a:spcPct val="150000"/>
              </a:lnSpc>
            </a:pPr>
            <a:r>
              <a:rPr lang="zh-CN" altLang="en-US" sz="1050" dirty="0">
                <a:solidFill>
                  <a:schemeClr val="tx1">
                    <a:lumMod val="65000"/>
                    <a:lumOff val="35000"/>
                  </a:schemeClr>
                </a:solidFill>
                <a:latin typeface="+mn-ea"/>
                <a:cs typeface="+mn-ea"/>
                <a:sym typeface="+mn-lt"/>
              </a:rPr>
              <a:t>您的内容打在这里，或者通过复制您的文本后，在此框中选择粘贴，并选择只保留文字</a:t>
            </a:r>
            <a:r>
              <a:rPr lang="zh-CN" altLang="en-US" sz="1050" dirty="0" smtClean="0">
                <a:solidFill>
                  <a:schemeClr val="tx1">
                    <a:lumMod val="65000"/>
                    <a:lumOff val="35000"/>
                  </a:schemeClr>
                </a:solidFill>
                <a:latin typeface="+mn-ea"/>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050" dirty="0" smtClean="0">
              <a:solidFill>
                <a:schemeClr val="tx1">
                  <a:lumMod val="65000"/>
                  <a:lumOff val="35000"/>
                </a:schemeClr>
              </a:solidFill>
              <a:latin typeface="+mn-ea"/>
              <a:cs typeface="+mn-ea"/>
              <a:sym typeface="+mn-lt"/>
            </a:endParaRPr>
          </a:p>
          <a:p>
            <a:pPr>
              <a:lnSpc>
                <a:spcPct val="150000"/>
              </a:lnSpc>
            </a:pPr>
            <a:endParaRPr lang="en-US" altLang="zh-CN" sz="1050" dirty="0" smtClean="0">
              <a:solidFill>
                <a:schemeClr val="tx1">
                  <a:lumMod val="65000"/>
                  <a:lumOff val="35000"/>
                </a:schemeClr>
              </a:solidFill>
              <a:latin typeface="+mn-ea"/>
              <a:cs typeface="+mn-ea"/>
              <a:sym typeface="+mn-lt"/>
            </a:endParaRPr>
          </a:p>
        </p:txBody>
      </p:sp>
      <p:sp>
        <p:nvSpPr>
          <p:cNvPr id="12" name="MH_Text_1"/>
          <p:cNvSpPr/>
          <p:nvPr>
            <p:custDataLst>
              <p:tags r:id="rId10"/>
            </p:custDataLst>
          </p:nvPr>
        </p:nvSpPr>
        <p:spPr>
          <a:xfrm>
            <a:off x="5684887" y="1486262"/>
            <a:ext cx="1872282" cy="2905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19989" tIns="0" rIns="119989" bIns="0" rtlCol="0" anchor="t">
            <a:noAutofit/>
          </a:bodyPr>
          <a:lstStyle/>
          <a:p>
            <a:pPr>
              <a:lnSpc>
                <a:spcPct val="120000"/>
              </a:lnSpc>
            </a:pPr>
            <a:r>
              <a:rPr lang="zh-CN" altLang="en-US" sz="1400" dirty="0" smtClean="0">
                <a:solidFill>
                  <a:schemeClr val="tx1">
                    <a:lumMod val="65000"/>
                    <a:lumOff val="35000"/>
                  </a:schemeClr>
                </a:solidFill>
                <a:latin typeface="+mn-ea"/>
                <a:cs typeface="+mn-ea"/>
                <a:sym typeface="+mn-lt"/>
              </a:rPr>
              <a:t>点击输入标题文字</a:t>
            </a:r>
            <a:endParaRPr lang="en-US" altLang="zh-CN" sz="1400" dirty="0">
              <a:solidFill>
                <a:schemeClr val="tx1">
                  <a:lumMod val="65000"/>
                  <a:lumOff val="35000"/>
                </a:schemeClr>
              </a:solidFill>
              <a:latin typeface="+mn-ea"/>
              <a:cs typeface="+mn-ea"/>
              <a:sym typeface="+mn-lt"/>
            </a:endParaRPr>
          </a:p>
        </p:txBody>
      </p:sp>
    </p:spTree>
    <p:custDataLst>
      <p:tags r:id="rId1"/>
    </p:custDataLst>
    <p:extLst>
      <p:ext uri="{BB962C8B-B14F-4D97-AF65-F5344CB8AC3E}">
        <p14:creationId xmlns:p14="http://schemas.microsoft.com/office/powerpoint/2010/main" val="3122040486"/>
      </p:ext>
    </p:extLst>
  </p:cSld>
  <p:clrMapOvr>
    <a:masterClrMapping/>
  </p:clrMapOvr>
  <mc:AlternateContent xmlns:mc="http://schemas.openxmlformats.org/markup-compatibility/2006" xmlns:p14="http://schemas.microsoft.com/office/powerpoint/2010/main">
    <mc:Choice Requires="p14">
      <p:transition spd="slow" p14:dur="800" advTm="5000">
        <p14:flythrough/>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Horizontal)">
                                      <p:cBhvr>
                                        <p:cTn id="7" dur="1500"/>
                                        <p:tgtEl>
                                          <p:spTgt spid="3"/>
                                        </p:tgtEl>
                                      </p:cBhvr>
                                    </p:animEffect>
                                  </p:childTnLst>
                                </p:cTn>
                              </p:par>
                            </p:childTnLst>
                          </p:cTn>
                        </p:par>
                        <p:par>
                          <p:cTn id="8" fill="hold">
                            <p:stCondLst>
                              <p:cond delay="1500"/>
                            </p:stCondLst>
                            <p:childTnLst>
                              <p:par>
                                <p:cTn id="9" presetID="23" presetClass="entr" presetSubtype="28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strVal val="4/3*#ppt_w"/>
                                          </p:val>
                                        </p:tav>
                                        <p:tav tm="100000">
                                          <p:val>
                                            <p:strVal val="#ppt_w"/>
                                          </p:val>
                                        </p:tav>
                                      </p:tavLst>
                                    </p:anim>
                                    <p:anim calcmode="lin" valueType="num">
                                      <p:cBhvr>
                                        <p:cTn id="12" dur="500" fill="hold"/>
                                        <p:tgtEl>
                                          <p:spTgt spid="4"/>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strVal val="4/3*#ppt_w"/>
                                          </p:val>
                                        </p:tav>
                                        <p:tav tm="100000">
                                          <p:val>
                                            <p:strVal val="#ppt_w"/>
                                          </p:val>
                                        </p:tav>
                                      </p:tavLst>
                                    </p:anim>
                                    <p:anim calcmode="lin" valueType="num">
                                      <p:cBhvr>
                                        <p:cTn id="16" dur="500" fill="hold"/>
                                        <p:tgtEl>
                                          <p:spTgt spid="5"/>
                                        </p:tgtEl>
                                        <p:attrNameLst>
                                          <p:attrName>ppt_h</p:attrName>
                                        </p:attrNameLst>
                                      </p:cBhvr>
                                      <p:tavLst>
                                        <p:tav tm="0">
                                          <p:val>
                                            <p:strVal val="4/3*#ppt_h"/>
                                          </p:val>
                                        </p:tav>
                                        <p:tav tm="100000">
                                          <p:val>
                                            <p:strVal val="#ppt_h"/>
                                          </p:val>
                                        </p:tav>
                                      </p:tavLst>
                                    </p:anim>
                                  </p:childTnLst>
                                </p:cTn>
                              </p:par>
                            </p:childTnLst>
                          </p:cTn>
                        </p:par>
                        <p:par>
                          <p:cTn id="17" fill="hold">
                            <p:stCondLst>
                              <p:cond delay="2000"/>
                            </p:stCondLst>
                            <p:childTnLst>
                              <p:par>
                                <p:cTn id="18" presetID="12" presetClass="entr" presetSubtype="2"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p:tgtEl>
                                          <p:spTgt spid="7"/>
                                        </p:tgtEl>
                                        <p:attrNameLst>
                                          <p:attrName>ppt_x</p:attrName>
                                        </p:attrNameLst>
                                      </p:cBhvr>
                                      <p:tavLst>
                                        <p:tav tm="0">
                                          <p:val>
                                            <p:strVal val="#ppt_x+#ppt_w*1.125000"/>
                                          </p:val>
                                        </p:tav>
                                        <p:tav tm="100000">
                                          <p:val>
                                            <p:strVal val="#ppt_x"/>
                                          </p:val>
                                        </p:tav>
                                      </p:tavLst>
                                    </p:anim>
                                    <p:animEffect transition="in" filter="wipe(left)">
                                      <p:cBhvr>
                                        <p:cTn id="21" dur="500"/>
                                        <p:tgtEl>
                                          <p:spTgt spid="7"/>
                                        </p:tgtEl>
                                      </p:cBhvr>
                                    </p:animEffect>
                                  </p:childTnLst>
                                </p:cTn>
                              </p:par>
                              <p:par>
                                <p:cTn id="22" presetID="12" presetClass="entr" presetSubtype="8"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p:tgtEl>
                                          <p:spTgt spid="6"/>
                                        </p:tgtEl>
                                        <p:attrNameLst>
                                          <p:attrName>ppt_x</p:attrName>
                                        </p:attrNameLst>
                                      </p:cBhvr>
                                      <p:tavLst>
                                        <p:tav tm="0">
                                          <p:val>
                                            <p:strVal val="#ppt_x-#ppt_w*1.125000"/>
                                          </p:val>
                                        </p:tav>
                                        <p:tav tm="100000">
                                          <p:val>
                                            <p:strVal val="#ppt_x"/>
                                          </p:val>
                                        </p:tav>
                                      </p:tavLst>
                                    </p:anim>
                                    <p:animEffect transition="in" filter="wipe(right)">
                                      <p:cBhvr>
                                        <p:cTn id="25" dur="500"/>
                                        <p:tgtEl>
                                          <p:spTgt spid="6"/>
                                        </p:tgtEl>
                                      </p:cBhvr>
                                    </p:animEffect>
                                  </p:childTnLst>
                                </p:cTn>
                              </p:par>
                            </p:childTnLst>
                          </p:cTn>
                        </p:par>
                        <p:par>
                          <p:cTn id="26" fill="hold">
                            <p:stCondLst>
                              <p:cond delay="2500"/>
                            </p:stCondLst>
                            <p:childTnLst>
                              <p:par>
                                <p:cTn id="27" presetID="12" presetClass="entr" presetSubtype="2"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p:tgtEl>
                                          <p:spTgt spid="9"/>
                                        </p:tgtEl>
                                        <p:attrNameLst>
                                          <p:attrName>ppt_x</p:attrName>
                                        </p:attrNameLst>
                                      </p:cBhvr>
                                      <p:tavLst>
                                        <p:tav tm="0">
                                          <p:val>
                                            <p:strVal val="#ppt_x+#ppt_w*1.125000"/>
                                          </p:val>
                                        </p:tav>
                                        <p:tav tm="100000">
                                          <p:val>
                                            <p:strVal val="#ppt_x"/>
                                          </p:val>
                                        </p:tav>
                                      </p:tavLst>
                                    </p:anim>
                                    <p:animEffect transition="in" filter="wipe(left)">
                                      <p:cBhvr>
                                        <p:cTn id="30" dur="500"/>
                                        <p:tgtEl>
                                          <p:spTgt spid="9"/>
                                        </p:tgtEl>
                                      </p:cBhvr>
                                    </p:animEffect>
                                  </p:childTnLst>
                                </p:cTn>
                              </p:par>
                            </p:childTnLst>
                          </p:cTn>
                        </p:par>
                        <p:par>
                          <p:cTn id="31" fill="hold">
                            <p:stCondLst>
                              <p:cond delay="3000"/>
                            </p:stCondLst>
                            <p:childTnLst>
                              <p:par>
                                <p:cTn id="32" presetID="42"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par>
                          <p:cTn id="37" fill="hold">
                            <p:stCondLst>
                              <p:cond delay="4000"/>
                            </p:stCondLst>
                            <p:childTnLst>
                              <p:par>
                                <p:cTn id="38" presetID="12" presetClass="entr" presetSubtype="8"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p:tgtEl>
                                          <p:spTgt spid="12"/>
                                        </p:tgtEl>
                                        <p:attrNameLst>
                                          <p:attrName>ppt_x</p:attrName>
                                        </p:attrNameLst>
                                      </p:cBhvr>
                                      <p:tavLst>
                                        <p:tav tm="0">
                                          <p:val>
                                            <p:strVal val="#ppt_x-#ppt_w*1.125000"/>
                                          </p:val>
                                        </p:tav>
                                        <p:tav tm="100000">
                                          <p:val>
                                            <p:strVal val="#ppt_x"/>
                                          </p:val>
                                        </p:tav>
                                      </p:tavLst>
                                    </p:anim>
                                    <p:animEffect transition="in" filter="wipe(right)">
                                      <p:cBhvr>
                                        <p:cTn id="41" dur="500"/>
                                        <p:tgtEl>
                                          <p:spTgt spid="12"/>
                                        </p:tgtEl>
                                      </p:cBhvr>
                                    </p:animEffect>
                                  </p:childTnLst>
                                </p:cTn>
                              </p:par>
                            </p:childTnLst>
                          </p:cTn>
                        </p:par>
                        <p:par>
                          <p:cTn id="42" fill="hold">
                            <p:stCondLst>
                              <p:cond delay="4500"/>
                            </p:stCondLst>
                            <p:childTnLst>
                              <p:par>
                                <p:cTn id="43" presetID="47" presetClass="entr" presetSubtype="0"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1000"/>
                                        <p:tgtEl>
                                          <p:spTgt spid="10"/>
                                        </p:tgtEl>
                                      </p:cBhvr>
                                    </p:animEffect>
                                    <p:anim calcmode="lin" valueType="num">
                                      <p:cBhvr>
                                        <p:cTn id="46" dur="1000" fill="hold"/>
                                        <p:tgtEl>
                                          <p:spTgt spid="10"/>
                                        </p:tgtEl>
                                        <p:attrNameLst>
                                          <p:attrName>ppt_x</p:attrName>
                                        </p:attrNameLst>
                                      </p:cBhvr>
                                      <p:tavLst>
                                        <p:tav tm="0">
                                          <p:val>
                                            <p:strVal val="#ppt_x"/>
                                          </p:val>
                                        </p:tav>
                                        <p:tav tm="100000">
                                          <p:val>
                                            <p:strVal val="#ppt_x"/>
                                          </p:val>
                                        </p:tav>
                                      </p:tavLst>
                                    </p:anim>
                                    <p:anim calcmode="lin" valueType="num">
                                      <p:cBhvr>
                                        <p:cTn id="4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P spid="9" grpId="0"/>
      <p:bldP spid="10" grpId="0"/>
      <p:bldP spid="12" grpId="0"/>
    </p:bldLst>
  </p:timing>
  <p:extLst mod="1"/>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000" b="-1000"/>
          </a:stretch>
        </a:blipFill>
        <a:effectLst/>
      </p:bgPr>
    </p:bg>
    <p:spTree>
      <p:nvGrpSpPr>
        <p:cNvPr id="1" name=""/>
        <p:cNvGrpSpPr/>
        <p:nvPr/>
      </p:nvGrpSpPr>
      <p:grpSpPr>
        <a:xfrm>
          <a:off x="0" y="0"/>
          <a:ext cx="0" cy="0"/>
          <a:chOff x="0" y="0"/>
          <a:chExt cx="0" cy="0"/>
        </a:xfrm>
      </p:grpSpPr>
      <p:sp>
        <p:nvSpPr>
          <p:cNvPr id="11" name="矩形 10"/>
          <p:cNvSpPr/>
          <p:nvPr/>
        </p:nvSpPr>
        <p:spPr>
          <a:xfrm>
            <a:off x="308427" y="237877"/>
            <a:ext cx="1723549" cy="400110"/>
          </a:xfrm>
          <a:prstGeom prst="rect">
            <a:avLst/>
          </a:prstGeom>
        </p:spPr>
        <p:txBody>
          <a:bodyPr wrap="none">
            <a:spAutoFit/>
          </a:bodyPr>
          <a:lstStyle/>
          <a:p>
            <a:pPr>
              <a:lnSpc>
                <a:spcPct val="100000"/>
              </a:lnSpc>
            </a:pPr>
            <a:r>
              <a:rPr lang="zh-CN" altLang="en-US" sz="2000" dirty="0">
                <a:latin typeface="+mn-ea"/>
                <a:cs typeface="+mn-ea"/>
                <a:sym typeface="+mn-lt"/>
              </a:rPr>
              <a:t>三</a:t>
            </a:r>
            <a:r>
              <a:rPr lang="zh-CN" altLang="en-US" sz="2000" dirty="0" smtClean="0">
                <a:latin typeface="+mn-ea"/>
                <a:cs typeface="+mn-ea"/>
                <a:sym typeface="+mn-lt"/>
              </a:rPr>
              <a:t>、</a:t>
            </a:r>
            <a:r>
              <a:rPr lang="zh-CN" altLang="en-US" sz="2000" dirty="0" smtClean="0">
                <a:latin typeface="+mn-ea"/>
                <a:cs typeface="+mn-ea"/>
                <a:sym typeface="+mn-lt"/>
              </a:rPr>
              <a:t>标题内容</a:t>
            </a:r>
            <a:endParaRPr lang="zh-CN" altLang="en-US" sz="2000" dirty="0">
              <a:latin typeface="+mn-ea"/>
              <a:cs typeface="+mn-ea"/>
              <a:sym typeface="+mn-lt"/>
            </a:endParaRPr>
          </a:p>
        </p:txBody>
      </p:sp>
      <p:sp>
        <p:nvSpPr>
          <p:cNvPr id="3" name="TextBox 8"/>
          <p:cNvSpPr txBox="1">
            <a:spLocks noChangeArrowheads="1"/>
          </p:cNvSpPr>
          <p:nvPr/>
        </p:nvSpPr>
        <p:spPr bwMode="auto">
          <a:xfrm>
            <a:off x="7551141" y="2579150"/>
            <a:ext cx="108942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spcBef>
                <a:spcPct val="20000"/>
              </a:spcBef>
            </a:pPr>
            <a:r>
              <a:rPr lang="zh-CN" altLang="en-US" sz="1200" dirty="0">
                <a:solidFill>
                  <a:schemeClr val="tx1">
                    <a:lumMod val="65000"/>
                    <a:lumOff val="35000"/>
                  </a:schemeClr>
                </a:solidFill>
                <a:latin typeface="+mn-ea"/>
                <a:ea typeface="+mn-ea"/>
                <a:cs typeface="+mn-ea"/>
                <a:sym typeface="Arial" pitchFamily="34" charset="0"/>
              </a:rPr>
              <a:t>单击编辑标题</a:t>
            </a:r>
            <a:endParaRPr lang="en-US" altLang="zh-CN" sz="1200" dirty="0">
              <a:solidFill>
                <a:schemeClr val="tx1">
                  <a:lumMod val="65000"/>
                  <a:lumOff val="35000"/>
                </a:schemeClr>
              </a:solidFill>
              <a:latin typeface="+mn-ea"/>
              <a:ea typeface="+mn-ea"/>
              <a:cs typeface="+mn-ea"/>
              <a:sym typeface="Arial" pitchFamily="34" charset="0"/>
            </a:endParaRPr>
          </a:p>
        </p:txBody>
      </p:sp>
      <p:sp>
        <p:nvSpPr>
          <p:cNvPr id="4" name="燕尾形箭头 23"/>
          <p:cNvSpPr>
            <a:spLocks noChangeArrowheads="1"/>
          </p:cNvSpPr>
          <p:nvPr/>
        </p:nvSpPr>
        <p:spPr bwMode="auto">
          <a:xfrm rot="16200000">
            <a:off x="5823544" y="1452975"/>
            <a:ext cx="944166" cy="979884"/>
          </a:xfrm>
          <a:prstGeom prst="notchedRightArrow">
            <a:avLst>
              <a:gd name="adj1" fmla="val 60009"/>
              <a:gd name="adj2" fmla="val 36500"/>
            </a:avLst>
          </a:prstGeom>
          <a:solidFill>
            <a:schemeClr val="accent1"/>
          </a:solidFill>
          <a:ln>
            <a:noFill/>
          </a:ln>
          <a:effectLst>
            <a:outerShdw dist="25401" dir="2700000" algn="ctr" rotWithShape="0">
              <a:srgbClr val="000000">
                <a:alpha val="14000"/>
              </a:srgbClr>
            </a:outerShdw>
          </a:effectLst>
        </p:spPr>
        <p:txBody>
          <a:bodyPr lIns="216000" tIns="34290" rIns="68580" bIns="34290" anchor="ctr"/>
          <a:lstStyle/>
          <a:p>
            <a:pPr algn="ctr">
              <a:defRPr/>
            </a:pPr>
            <a:endParaRPr lang="zh-CN" altLang="en-US" sz="900" kern="0">
              <a:solidFill>
                <a:schemeClr val="tx1">
                  <a:lumMod val="65000"/>
                  <a:lumOff val="35000"/>
                </a:schemeClr>
              </a:solidFill>
              <a:latin typeface="+mn-ea"/>
              <a:cs typeface="+mn-ea"/>
            </a:endParaRPr>
          </a:p>
        </p:txBody>
      </p:sp>
      <p:sp>
        <p:nvSpPr>
          <p:cNvPr id="5" name="燕尾形箭头 24"/>
          <p:cNvSpPr>
            <a:spLocks noChangeArrowheads="1"/>
          </p:cNvSpPr>
          <p:nvPr/>
        </p:nvSpPr>
        <p:spPr bwMode="auto">
          <a:xfrm>
            <a:off x="6587926" y="2216166"/>
            <a:ext cx="944166" cy="979885"/>
          </a:xfrm>
          <a:prstGeom prst="notchedRightArrow">
            <a:avLst>
              <a:gd name="adj1" fmla="val 60009"/>
              <a:gd name="adj2" fmla="val 36500"/>
            </a:avLst>
          </a:prstGeom>
          <a:solidFill>
            <a:schemeClr val="accent2"/>
          </a:solidFill>
          <a:ln>
            <a:noFill/>
          </a:ln>
          <a:extLst/>
        </p:spPr>
        <p:txBody>
          <a:bodyPr lIns="68580" tIns="34290" rIns="68580" bIns="34290" anchor="ctr"/>
          <a:lstStyle/>
          <a:p>
            <a:pPr algn="ctr">
              <a:defRPr/>
            </a:pPr>
            <a:endParaRPr lang="zh-CN" altLang="en-US" sz="900" kern="0">
              <a:solidFill>
                <a:schemeClr val="tx1">
                  <a:lumMod val="65000"/>
                  <a:lumOff val="35000"/>
                </a:schemeClr>
              </a:solidFill>
              <a:latin typeface="+mn-ea"/>
              <a:cs typeface="+mn-ea"/>
            </a:endParaRPr>
          </a:p>
        </p:txBody>
      </p:sp>
      <p:sp>
        <p:nvSpPr>
          <p:cNvPr id="6" name="燕尾形箭头 25"/>
          <p:cNvSpPr>
            <a:spLocks noChangeArrowheads="1"/>
          </p:cNvSpPr>
          <p:nvPr/>
        </p:nvSpPr>
        <p:spPr bwMode="auto">
          <a:xfrm flipH="1">
            <a:off x="5059164" y="2216166"/>
            <a:ext cx="944166" cy="979885"/>
          </a:xfrm>
          <a:prstGeom prst="notchedRightArrow">
            <a:avLst>
              <a:gd name="adj1" fmla="val 60009"/>
              <a:gd name="adj2" fmla="val 36500"/>
            </a:avLst>
          </a:prstGeom>
          <a:solidFill>
            <a:schemeClr val="accent4"/>
          </a:solidFill>
          <a:ln>
            <a:noFill/>
          </a:ln>
          <a:extLst/>
        </p:spPr>
        <p:txBody>
          <a:bodyPr lIns="68580" tIns="34290" rIns="68580" bIns="34290" anchor="ctr"/>
          <a:lstStyle/>
          <a:p>
            <a:pPr algn="ctr">
              <a:defRPr/>
            </a:pPr>
            <a:endParaRPr lang="zh-CN" altLang="en-US" sz="900" kern="0">
              <a:solidFill>
                <a:schemeClr val="tx1">
                  <a:lumMod val="65000"/>
                  <a:lumOff val="35000"/>
                </a:schemeClr>
              </a:solidFill>
              <a:latin typeface="+mn-ea"/>
              <a:cs typeface="+mn-ea"/>
            </a:endParaRPr>
          </a:p>
        </p:txBody>
      </p:sp>
      <p:sp>
        <p:nvSpPr>
          <p:cNvPr id="7" name="TextBox 7"/>
          <p:cNvSpPr txBox="1">
            <a:spLocks noChangeArrowheads="1"/>
          </p:cNvSpPr>
          <p:nvPr/>
        </p:nvSpPr>
        <p:spPr bwMode="auto">
          <a:xfrm>
            <a:off x="5696026" y="2573353"/>
            <a:ext cx="1167901" cy="238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spcBef>
                <a:spcPct val="20000"/>
              </a:spcBef>
            </a:pPr>
            <a:r>
              <a:rPr lang="zh-CN" altLang="en-US" sz="1050" dirty="0">
                <a:solidFill>
                  <a:schemeClr val="tx1">
                    <a:lumMod val="65000"/>
                    <a:lumOff val="35000"/>
                  </a:schemeClr>
                </a:solidFill>
                <a:latin typeface="+mn-ea"/>
                <a:ea typeface="+mn-ea"/>
                <a:cs typeface="+mn-ea"/>
                <a:sym typeface="Arial" pitchFamily="34" charset="0"/>
              </a:rPr>
              <a:t>单击编辑标题</a:t>
            </a:r>
            <a:endParaRPr lang="en-US" altLang="zh-CN" sz="1050" dirty="0">
              <a:solidFill>
                <a:schemeClr val="tx1">
                  <a:lumMod val="65000"/>
                  <a:lumOff val="35000"/>
                </a:schemeClr>
              </a:solidFill>
              <a:latin typeface="+mn-ea"/>
              <a:ea typeface="+mn-ea"/>
              <a:cs typeface="+mn-ea"/>
              <a:sym typeface="Arial" pitchFamily="34" charset="0"/>
            </a:endParaRPr>
          </a:p>
        </p:txBody>
      </p:sp>
      <p:sp>
        <p:nvSpPr>
          <p:cNvPr id="8" name="TextBox 8"/>
          <p:cNvSpPr txBox="1">
            <a:spLocks noChangeArrowheads="1"/>
          </p:cNvSpPr>
          <p:nvPr/>
        </p:nvSpPr>
        <p:spPr bwMode="auto">
          <a:xfrm>
            <a:off x="3995936" y="2579150"/>
            <a:ext cx="1063228"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spcBef>
                <a:spcPct val="20000"/>
              </a:spcBef>
            </a:pPr>
            <a:r>
              <a:rPr lang="zh-CN" altLang="en-US" sz="1200" dirty="0">
                <a:solidFill>
                  <a:schemeClr val="tx1">
                    <a:lumMod val="65000"/>
                    <a:lumOff val="35000"/>
                  </a:schemeClr>
                </a:solidFill>
                <a:latin typeface="+mn-ea"/>
                <a:ea typeface="+mn-ea"/>
                <a:cs typeface="+mn-ea"/>
                <a:sym typeface="Arial" pitchFamily="34" charset="0"/>
              </a:rPr>
              <a:t>单击编辑标题</a:t>
            </a:r>
            <a:endParaRPr lang="en-US" altLang="zh-CN" sz="1200" dirty="0">
              <a:solidFill>
                <a:schemeClr val="tx1">
                  <a:lumMod val="65000"/>
                  <a:lumOff val="35000"/>
                </a:schemeClr>
              </a:solidFill>
              <a:latin typeface="+mn-ea"/>
              <a:ea typeface="+mn-ea"/>
              <a:cs typeface="+mn-ea"/>
              <a:sym typeface="Arial" pitchFamily="34" charset="0"/>
            </a:endParaRPr>
          </a:p>
        </p:txBody>
      </p:sp>
      <p:sp>
        <p:nvSpPr>
          <p:cNvPr id="9" name="TextBox 10"/>
          <p:cNvSpPr txBox="1">
            <a:spLocks noChangeArrowheads="1"/>
          </p:cNvSpPr>
          <p:nvPr/>
        </p:nvSpPr>
        <p:spPr bwMode="auto">
          <a:xfrm>
            <a:off x="5744963" y="1203598"/>
            <a:ext cx="1113235"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spcBef>
                <a:spcPct val="20000"/>
              </a:spcBef>
            </a:pPr>
            <a:r>
              <a:rPr lang="zh-CN" altLang="en-US" sz="1200" dirty="0">
                <a:solidFill>
                  <a:schemeClr val="tx1">
                    <a:lumMod val="65000"/>
                    <a:lumOff val="35000"/>
                  </a:schemeClr>
                </a:solidFill>
                <a:latin typeface="+mn-ea"/>
                <a:ea typeface="+mn-ea"/>
                <a:cs typeface="+mn-ea"/>
                <a:sym typeface="Arial" pitchFamily="34" charset="0"/>
              </a:rPr>
              <a:t>单击编辑标题</a:t>
            </a:r>
            <a:endParaRPr lang="en-US" altLang="zh-CN" sz="1200" dirty="0">
              <a:solidFill>
                <a:schemeClr val="tx1">
                  <a:lumMod val="65000"/>
                  <a:lumOff val="35000"/>
                </a:schemeClr>
              </a:solidFill>
              <a:latin typeface="+mn-ea"/>
              <a:ea typeface="+mn-ea"/>
              <a:cs typeface="+mn-ea"/>
              <a:sym typeface="Arial" pitchFamily="34" charset="0"/>
            </a:endParaRPr>
          </a:p>
        </p:txBody>
      </p:sp>
      <p:sp>
        <p:nvSpPr>
          <p:cNvPr id="10" name="燕尾形箭头 29"/>
          <p:cNvSpPr>
            <a:spLocks noChangeArrowheads="1"/>
          </p:cNvSpPr>
          <p:nvPr/>
        </p:nvSpPr>
        <p:spPr bwMode="auto">
          <a:xfrm rot="5400000" flipV="1">
            <a:off x="5821164" y="2985310"/>
            <a:ext cx="944165" cy="979884"/>
          </a:xfrm>
          <a:prstGeom prst="notchedRightArrow">
            <a:avLst>
              <a:gd name="adj1" fmla="val 60009"/>
              <a:gd name="adj2" fmla="val 36500"/>
            </a:avLst>
          </a:prstGeom>
          <a:solidFill>
            <a:schemeClr val="accent3"/>
          </a:solidFill>
          <a:ln>
            <a:noFill/>
          </a:ln>
          <a:effectLst>
            <a:outerShdw dist="25401" dir="2700000" algn="ctr" rotWithShape="0">
              <a:srgbClr val="000000">
                <a:alpha val="14000"/>
              </a:srgbClr>
            </a:outerShdw>
          </a:effectLst>
        </p:spPr>
        <p:txBody>
          <a:bodyPr lIns="216000" tIns="34290" rIns="68580" bIns="34290" anchor="ctr"/>
          <a:lstStyle/>
          <a:p>
            <a:pPr algn="ctr">
              <a:defRPr/>
            </a:pPr>
            <a:endParaRPr lang="zh-CN" altLang="en-US" sz="900" kern="0">
              <a:solidFill>
                <a:schemeClr val="tx1">
                  <a:lumMod val="65000"/>
                  <a:lumOff val="35000"/>
                </a:schemeClr>
              </a:solidFill>
              <a:latin typeface="+mn-ea"/>
              <a:cs typeface="+mn-ea"/>
            </a:endParaRPr>
          </a:p>
        </p:txBody>
      </p:sp>
      <p:sp>
        <p:nvSpPr>
          <p:cNvPr id="12" name="TextBox 8"/>
          <p:cNvSpPr txBox="1">
            <a:spLocks noChangeArrowheads="1"/>
          </p:cNvSpPr>
          <p:nvPr/>
        </p:nvSpPr>
        <p:spPr bwMode="auto">
          <a:xfrm>
            <a:off x="5725913" y="4011910"/>
            <a:ext cx="1132285"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spcBef>
                <a:spcPct val="20000"/>
              </a:spcBef>
            </a:pPr>
            <a:r>
              <a:rPr lang="zh-CN" altLang="en-US" sz="1200" dirty="0">
                <a:solidFill>
                  <a:schemeClr val="tx1">
                    <a:lumMod val="65000"/>
                    <a:lumOff val="35000"/>
                  </a:schemeClr>
                </a:solidFill>
                <a:latin typeface="+mn-ea"/>
                <a:ea typeface="+mn-ea"/>
                <a:cs typeface="+mn-ea"/>
                <a:sym typeface="Arial" pitchFamily="34" charset="0"/>
              </a:rPr>
              <a:t>单击编辑标题</a:t>
            </a:r>
            <a:endParaRPr lang="en-US" altLang="zh-CN" sz="1200" dirty="0">
              <a:solidFill>
                <a:schemeClr val="tx1">
                  <a:lumMod val="65000"/>
                  <a:lumOff val="35000"/>
                </a:schemeClr>
              </a:solidFill>
              <a:latin typeface="+mn-ea"/>
              <a:ea typeface="+mn-ea"/>
              <a:cs typeface="+mn-ea"/>
              <a:sym typeface="Arial" pitchFamily="34" charset="0"/>
            </a:endParaRPr>
          </a:p>
        </p:txBody>
      </p:sp>
      <p:sp>
        <p:nvSpPr>
          <p:cNvPr id="13" name="矩形 12"/>
          <p:cNvSpPr>
            <a:spLocks noChangeArrowheads="1"/>
          </p:cNvSpPr>
          <p:nvPr/>
        </p:nvSpPr>
        <p:spPr bwMode="auto">
          <a:xfrm>
            <a:off x="611560" y="1500055"/>
            <a:ext cx="53579" cy="620316"/>
          </a:xfrm>
          <a:prstGeom prst="rect">
            <a:avLst/>
          </a:prstGeom>
          <a:solidFill>
            <a:schemeClr val="accent1"/>
          </a:solidFill>
          <a:ln w="9525">
            <a:solidFill>
              <a:schemeClr val="accent1"/>
            </a:solidFill>
            <a:miter lim="800000"/>
            <a:headEnd/>
            <a:tailEnd/>
          </a:ln>
        </p:spPr>
        <p:txBody>
          <a:bodyPr lIns="68580" tIns="34290" rIns="68580" bIns="34290" anchor="ctr"/>
          <a:lstStyle/>
          <a:p>
            <a:pPr algn="ctr">
              <a:defRPr/>
            </a:pPr>
            <a:endParaRPr lang="zh-CN" altLang="en-US" sz="900" kern="0">
              <a:solidFill>
                <a:schemeClr val="tx1">
                  <a:lumMod val="65000"/>
                  <a:lumOff val="35000"/>
                </a:schemeClr>
              </a:solidFill>
              <a:latin typeface="+mn-ea"/>
              <a:cs typeface="+mn-ea"/>
            </a:endParaRPr>
          </a:p>
        </p:txBody>
      </p:sp>
      <p:sp>
        <p:nvSpPr>
          <p:cNvPr id="14" name="矩形 70"/>
          <p:cNvSpPr>
            <a:spLocks noChangeArrowheads="1"/>
          </p:cNvSpPr>
          <p:nvPr/>
        </p:nvSpPr>
        <p:spPr bwMode="auto">
          <a:xfrm>
            <a:off x="611560" y="2418027"/>
            <a:ext cx="53579" cy="619125"/>
          </a:xfrm>
          <a:prstGeom prst="rect">
            <a:avLst/>
          </a:prstGeom>
          <a:solidFill>
            <a:schemeClr val="accent2"/>
          </a:solidFill>
          <a:ln w="9525">
            <a:solidFill>
              <a:schemeClr val="accent2"/>
            </a:solidFill>
            <a:miter lim="800000"/>
            <a:headEnd/>
            <a:tailEnd/>
          </a:ln>
        </p:spPr>
        <p:txBody>
          <a:bodyPr lIns="68580" tIns="34290" rIns="68580" bIns="34290" anchor="ctr"/>
          <a:lstStyle/>
          <a:p>
            <a:pPr algn="ctr">
              <a:defRPr/>
            </a:pPr>
            <a:endParaRPr lang="zh-CN" altLang="en-US" sz="900" kern="0">
              <a:solidFill>
                <a:schemeClr val="tx1">
                  <a:lumMod val="65000"/>
                  <a:lumOff val="35000"/>
                </a:schemeClr>
              </a:solidFill>
              <a:latin typeface="+mn-ea"/>
              <a:cs typeface="+mn-ea"/>
            </a:endParaRPr>
          </a:p>
        </p:txBody>
      </p:sp>
      <p:sp>
        <p:nvSpPr>
          <p:cNvPr id="15" name="矩形 75"/>
          <p:cNvSpPr>
            <a:spLocks noChangeArrowheads="1"/>
          </p:cNvSpPr>
          <p:nvPr/>
        </p:nvSpPr>
        <p:spPr bwMode="auto">
          <a:xfrm>
            <a:off x="611560" y="3335999"/>
            <a:ext cx="53579" cy="619125"/>
          </a:xfrm>
          <a:prstGeom prst="rect">
            <a:avLst/>
          </a:prstGeom>
          <a:solidFill>
            <a:schemeClr val="accent3"/>
          </a:solidFill>
          <a:ln w="9525">
            <a:solidFill>
              <a:schemeClr val="accent3"/>
            </a:solidFill>
            <a:miter lim="800000"/>
            <a:headEnd/>
            <a:tailEnd/>
          </a:ln>
        </p:spPr>
        <p:txBody>
          <a:bodyPr lIns="68580" tIns="34290" rIns="68580" bIns="34290" anchor="ctr"/>
          <a:lstStyle/>
          <a:p>
            <a:pPr algn="ctr">
              <a:defRPr/>
            </a:pPr>
            <a:endParaRPr lang="zh-CN" altLang="en-US" sz="900" kern="0">
              <a:solidFill>
                <a:schemeClr val="tx1">
                  <a:lumMod val="65000"/>
                  <a:lumOff val="35000"/>
                </a:schemeClr>
              </a:solidFill>
              <a:latin typeface="+mn-ea"/>
              <a:cs typeface="+mn-ea"/>
            </a:endParaRPr>
          </a:p>
        </p:txBody>
      </p:sp>
      <p:grpSp>
        <p:nvGrpSpPr>
          <p:cNvPr id="16" name="Group 18"/>
          <p:cNvGrpSpPr>
            <a:grpSpLocks/>
          </p:cNvGrpSpPr>
          <p:nvPr/>
        </p:nvGrpSpPr>
        <p:grpSpPr bwMode="auto">
          <a:xfrm>
            <a:off x="773956" y="1491630"/>
            <a:ext cx="2887266" cy="633851"/>
            <a:chOff x="0" y="0"/>
            <a:chExt cx="3850501" cy="846352"/>
          </a:xfrm>
        </p:grpSpPr>
        <p:sp>
          <p:nvSpPr>
            <p:cNvPr id="17" name="文本框 44"/>
            <p:cNvSpPr txBox="1">
              <a:spLocks noChangeArrowheads="1"/>
            </p:cNvSpPr>
            <p:nvPr/>
          </p:nvSpPr>
          <p:spPr bwMode="auto">
            <a:xfrm>
              <a:off x="0" y="0"/>
              <a:ext cx="2674843" cy="36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spcBef>
                  <a:spcPct val="20000"/>
                </a:spcBef>
              </a:pPr>
              <a:r>
                <a:rPr lang="zh-CN" altLang="en-US" sz="1200" dirty="0">
                  <a:solidFill>
                    <a:schemeClr val="tx1">
                      <a:lumMod val="65000"/>
                      <a:lumOff val="35000"/>
                    </a:schemeClr>
                  </a:solidFill>
                  <a:latin typeface="+mn-ea"/>
                  <a:ea typeface="+mn-ea"/>
                  <a:cs typeface="+mn-ea"/>
                  <a:sym typeface="Arial" pitchFamily="34" charset="0"/>
                </a:rPr>
                <a:t>单击编辑标题</a:t>
              </a:r>
              <a:endParaRPr lang="en-US" altLang="zh-CN" sz="1200" dirty="0">
                <a:solidFill>
                  <a:schemeClr val="tx1">
                    <a:lumMod val="65000"/>
                    <a:lumOff val="35000"/>
                  </a:schemeClr>
                </a:solidFill>
                <a:latin typeface="+mn-ea"/>
                <a:ea typeface="+mn-ea"/>
                <a:cs typeface="+mn-ea"/>
                <a:sym typeface="Arial" pitchFamily="34" charset="0"/>
              </a:endParaRPr>
            </a:p>
          </p:txBody>
        </p:sp>
        <p:sp>
          <p:nvSpPr>
            <p:cNvPr id="18" name="文本框 14"/>
            <p:cNvSpPr txBox="1">
              <a:spLocks noChangeArrowheads="1"/>
            </p:cNvSpPr>
            <p:nvPr/>
          </p:nvSpPr>
          <p:spPr bwMode="auto">
            <a:xfrm>
              <a:off x="0" y="353200"/>
              <a:ext cx="3850501" cy="493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defTabSz="912613">
                <a:spcBef>
                  <a:spcPct val="20000"/>
                </a:spcBef>
                <a:defRPr/>
              </a:pPr>
              <a:r>
                <a:rPr lang="zh-CN" altLang="en-US" sz="900" dirty="0">
                  <a:solidFill>
                    <a:schemeClr val="tx1">
                      <a:lumMod val="65000"/>
                      <a:lumOff val="35000"/>
                    </a:schemeClr>
                  </a:solidFill>
                  <a:latin typeface="+mn-ea"/>
                  <a:ea typeface="+mn-ea"/>
                  <a:cs typeface="+mn-ea"/>
                  <a:sym typeface="Arial" panose="020B0604020202020204" pitchFamily="34" charset="0"/>
                </a:rPr>
                <a:t>单击此处可编辑内容，根据您的需要自由拉伸文本框大小</a:t>
              </a:r>
              <a:endParaRPr lang="en-US" altLang="zh-CN" sz="900" dirty="0">
                <a:solidFill>
                  <a:schemeClr val="tx1">
                    <a:lumMod val="65000"/>
                    <a:lumOff val="35000"/>
                  </a:schemeClr>
                </a:solidFill>
                <a:latin typeface="+mn-ea"/>
                <a:ea typeface="+mn-ea"/>
                <a:cs typeface="+mn-ea"/>
                <a:sym typeface="Arial" panose="020B0604020202020204" pitchFamily="34" charset="0"/>
              </a:endParaRPr>
            </a:p>
          </p:txBody>
        </p:sp>
      </p:grpSp>
      <p:grpSp>
        <p:nvGrpSpPr>
          <p:cNvPr id="19" name="Group 21"/>
          <p:cNvGrpSpPr>
            <a:grpSpLocks/>
          </p:cNvGrpSpPr>
          <p:nvPr/>
        </p:nvGrpSpPr>
        <p:grpSpPr bwMode="auto">
          <a:xfrm>
            <a:off x="773956" y="2453773"/>
            <a:ext cx="2887266" cy="634299"/>
            <a:chOff x="0" y="0"/>
            <a:chExt cx="3850501" cy="845516"/>
          </a:xfrm>
        </p:grpSpPr>
        <p:sp>
          <p:nvSpPr>
            <p:cNvPr id="20" name="文本框 47"/>
            <p:cNvSpPr txBox="1">
              <a:spLocks noChangeArrowheads="1"/>
            </p:cNvSpPr>
            <p:nvPr/>
          </p:nvSpPr>
          <p:spPr bwMode="auto">
            <a:xfrm>
              <a:off x="0" y="0"/>
              <a:ext cx="2674843" cy="36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spcBef>
                  <a:spcPct val="20000"/>
                </a:spcBef>
              </a:pPr>
              <a:r>
                <a:rPr lang="zh-CN" altLang="en-US" sz="1200" dirty="0">
                  <a:solidFill>
                    <a:schemeClr val="tx1">
                      <a:lumMod val="65000"/>
                      <a:lumOff val="35000"/>
                    </a:schemeClr>
                  </a:solidFill>
                  <a:latin typeface="+mn-ea"/>
                  <a:ea typeface="+mn-ea"/>
                  <a:cs typeface="+mn-ea"/>
                  <a:sym typeface="Arial" pitchFamily="34" charset="0"/>
                </a:rPr>
                <a:t>单击编辑标题</a:t>
              </a:r>
              <a:endParaRPr lang="en-US" altLang="zh-CN" sz="1200" dirty="0">
                <a:solidFill>
                  <a:schemeClr val="tx1">
                    <a:lumMod val="65000"/>
                    <a:lumOff val="35000"/>
                  </a:schemeClr>
                </a:solidFill>
                <a:latin typeface="+mn-ea"/>
                <a:ea typeface="+mn-ea"/>
                <a:cs typeface="+mn-ea"/>
                <a:sym typeface="Arial" pitchFamily="34" charset="0"/>
              </a:endParaRPr>
            </a:p>
          </p:txBody>
        </p:sp>
        <p:sp>
          <p:nvSpPr>
            <p:cNvPr id="21" name="文本框 14"/>
            <p:cNvSpPr txBox="1">
              <a:spLocks noChangeArrowheads="1"/>
            </p:cNvSpPr>
            <p:nvPr/>
          </p:nvSpPr>
          <p:spPr bwMode="auto">
            <a:xfrm>
              <a:off x="0" y="353199"/>
              <a:ext cx="3850501" cy="492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defTabSz="912613">
                <a:spcBef>
                  <a:spcPct val="20000"/>
                </a:spcBef>
                <a:defRPr/>
              </a:pPr>
              <a:r>
                <a:rPr lang="zh-CN" altLang="en-US" sz="900" dirty="0">
                  <a:solidFill>
                    <a:schemeClr val="tx1">
                      <a:lumMod val="65000"/>
                      <a:lumOff val="35000"/>
                    </a:schemeClr>
                  </a:solidFill>
                  <a:latin typeface="+mn-ea"/>
                  <a:ea typeface="+mn-ea"/>
                  <a:cs typeface="+mn-ea"/>
                  <a:sym typeface="Arial" panose="020B0604020202020204" pitchFamily="34" charset="0"/>
                </a:rPr>
                <a:t>单击此处可编辑内容，根据您的需要自由拉伸文本框大小</a:t>
              </a:r>
              <a:endParaRPr lang="en-US" altLang="zh-CN" sz="900" dirty="0">
                <a:solidFill>
                  <a:schemeClr val="tx1">
                    <a:lumMod val="65000"/>
                    <a:lumOff val="35000"/>
                  </a:schemeClr>
                </a:solidFill>
                <a:latin typeface="+mn-ea"/>
                <a:ea typeface="+mn-ea"/>
                <a:cs typeface="+mn-ea"/>
                <a:sym typeface="Arial" panose="020B0604020202020204" pitchFamily="34" charset="0"/>
              </a:endParaRPr>
            </a:p>
          </p:txBody>
        </p:sp>
      </p:grpSp>
      <p:grpSp>
        <p:nvGrpSpPr>
          <p:cNvPr id="22" name="Group 24"/>
          <p:cNvGrpSpPr>
            <a:grpSpLocks/>
          </p:cNvGrpSpPr>
          <p:nvPr/>
        </p:nvGrpSpPr>
        <p:grpSpPr bwMode="auto">
          <a:xfrm>
            <a:off x="773956" y="3383882"/>
            <a:ext cx="2887266" cy="634299"/>
            <a:chOff x="0" y="0"/>
            <a:chExt cx="3850501" cy="845516"/>
          </a:xfrm>
        </p:grpSpPr>
        <p:sp>
          <p:nvSpPr>
            <p:cNvPr id="23" name="文本框 50"/>
            <p:cNvSpPr txBox="1">
              <a:spLocks noChangeArrowheads="1"/>
            </p:cNvSpPr>
            <p:nvPr/>
          </p:nvSpPr>
          <p:spPr bwMode="auto">
            <a:xfrm>
              <a:off x="0" y="0"/>
              <a:ext cx="2674843" cy="36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spcBef>
                  <a:spcPct val="20000"/>
                </a:spcBef>
              </a:pPr>
              <a:r>
                <a:rPr lang="zh-CN" altLang="en-US" sz="1200" dirty="0">
                  <a:solidFill>
                    <a:schemeClr val="tx1">
                      <a:lumMod val="65000"/>
                      <a:lumOff val="35000"/>
                    </a:schemeClr>
                  </a:solidFill>
                  <a:latin typeface="+mn-ea"/>
                  <a:ea typeface="+mn-ea"/>
                  <a:cs typeface="+mn-ea"/>
                  <a:sym typeface="Arial" pitchFamily="34" charset="0"/>
                </a:rPr>
                <a:t>单击编辑标题</a:t>
              </a:r>
              <a:endParaRPr lang="en-US" altLang="zh-CN" sz="1200" dirty="0">
                <a:solidFill>
                  <a:schemeClr val="tx1">
                    <a:lumMod val="65000"/>
                    <a:lumOff val="35000"/>
                  </a:schemeClr>
                </a:solidFill>
                <a:latin typeface="+mn-ea"/>
                <a:ea typeface="+mn-ea"/>
                <a:cs typeface="+mn-ea"/>
                <a:sym typeface="Arial" pitchFamily="34" charset="0"/>
              </a:endParaRPr>
            </a:p>
          </p:txBody>
        </p:sp>
        <p:sp>
          <p:nvSpPr>
            <p:cNvPr id="24" name="文本框 14"/>
            <p:cNvSpPr txBox="1">
              <a:spLocks noChangeArrowheads="1"/>
            </p:cNvSpPr>
            <p:nvPr/>
          </p:nvSpPr>
          <p:spPr bwMode="auto">
            <a:xfrm>
              <a:off x="0" y="353199"/>
              <a:ext cx="3850501" cy="492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defTabSz="912613">
                <a:spcBef>
                  <a:spcPct val="20000"/>
                </a:spcBef>
                <a:defRPr/>
              </a:pPr>
              <a:r>
                <a:rPr lang="zh-CN" altLang="en-US" sz="900" dirty="0">
                  <a:solidFill>
                    <a:schemeClr val="tx1">
                      <a:lumMod val="65000"/>
                      <a:lumOff val="35000"/>
                    </a:schemeClr>
                  </a:solidFill>
                  <a:latin typeface="+mn-ea"/>
                  <a:ea typeface="+mn-ea"/>
                  <a:cs typeface="+mn-ea"/>
                  <a:sym typeface="Arial" panose="020B0604020202020204" pitchFamily="34" charset="0"/>
                </a:rPr>
                <a:t>单击此处可编辑内容，根据您的需要自由拉伸文本框大小</a:t>
              </a:r>
              <a:endParaRPr lang="en-US" altLang="zh-CN" sz="900" dirty="0">
                <a:solidFill>
                  <a:schemeClr val="tx1">
                    <a:lumMod val="65000"/>
                    <a:lumOff val="35000"/>
                  </a:schemeClr>
                </a:solidFill>
                <a:latin typeface="+mn-ea"/>
                <a:ea typeface="+mn-ea"/>
                <a:cs typeface="+mn-ea"/>
                <a:sym typeface="Arial" panose="020B0604020202020204" pitchFamily="34" charset="0"/>
              </a:endParaRPr>
            </a:p>
          </p:txBody>
        </p:sp>
      </p:grpSp>
    </p:spTree>
    <p:custDataLst>
      <p:tags r:id="rId1"/>
    </p:custDataLst>
    <p:extLst>
      <p:ext uri="{BB962C8B-B14F-4D97-AF65-F5344CB8AC3E}">
        <p14:creationId xmlns:p14="http://schemas.microsoft.com/office/powerpoint/2010/main" val="3824275301"/>
      </p:ext>
    </p:extLst>
  </p:cSld>
  <p:clrMapOvr>
    <a:masterClrMapping/>
  </p:clrMapOvr>
  <mc:AlternateContent xmlns:mc="http://schemas.openxmlformats.org/markup-compatibility/2006" xmlns:p14="http://schemas.microsoft.com/office/powerpoint/2010/main">
    <mc:Choice Requires="p14">
      <p:transition spd="slow" p14:dur="800" advTm="5000">
        <p14:flythrough/>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2" presetClass="entr" presetSubtype="2"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p:tgtEl>
                                          <p:spTgt spid="8"/>
                                        </p:tgtEl>
                                        <p:attrNameLst>
                                          <p:attrName>ppt_x</p:attrName>
                                        </p:attrNameLst>
                                      </p:cBhvr>
                                      <p:tavLst>
                                        <p:tav tm="0">
                                          <p:val>
                                            <p:strVal val="#ppt_x+#ppt_w*1.125000"/>
                                          </p:val>
                                        </p:tav>
                                        <p:tav tm="100000">
                                          <p:val>
                                            <p:strVal val="#ppt_x"/>
                                          </p:val>
                                        </p:tav>
                                      </p:tavLst>
                                    </p:anim>
                                    <p:animEffect transition="in" filter="wipe(left)">
                                      <p:cBhvr>
                                        <p:cTn id="25" dur="500"/>
                                        <p:tgtEl>
                                          <p:spTgt spid="8"/>
                                        </p:tgtEl>
                                      </p:cBhvr>
                                    </p:animEffect>
                                  </p:childTnLst>
                                </p:cTn>
                              </p:par>
                              <p:par>
                                <p:cTn id="26" presetID="12" presetClass="entr" presetSubtype="4"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p:tgtEl>
                                          <p:spTgt spid="9"/>
                                        </p:tgtEl>
                                        <p:attrNameLst>
                                          <p:attrName>ppt_y</p:attrName>
                                        </p:attrNameLst>
                                      </p:cBhvr>
                                      <p:tavLst>
                                        <p:tav tm="0">
                                          <p:val>
                                            <p:strVal val="#ppt_y+#ppt_h*1.125000"/>
                                          </p:val>
                                        </p:tav>
                                        <p:tav tm="100000">
                                          <p:val>
                                            <p:strVal val="#ppt_y"/>
                                          </p:val>
                                        </p:tav>
                                      </p:tavLst>
                                    </p:anim>
                                    <p:animEffect transition="in" filter="wipe(up)">
                                      <p:cBhvr>
                                        <p:cTn id="29" dur="500"/>
                                        <p:tgtEl>
                                          <p:spTgt spid="9"/>
                                        </p:tgtEl>
                                      </p:cBhvr>
                                    </p:animEffect>
                                  </p:childTnLst>
                                </p:cTn>
                              </p:par>
                              <p:par>
                                <p:cTn id="30" presetID="12" presetClass="entr" presetSubtype="8" fill="hold" grpId="0" nodeType="with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p:tgtEl>
                                          <p:spTgt spid="3"/>
                                        </p:tgtEl>
                                        <p:attrNameLst>
                                          <p:attrName>ppt_x</p:attrName>
                                        </p:attrNameLst>
                                      </p:cBhvr>
                                      <p:tavLst>
                                        <p:tav tm="0">
                                          <p:val>
                                            <p:strVal val="#ppt_x-#ppt_w*1.125000"/>
                                          </p:val>
                                        </p:tav>
                                        <p:tav tm="100000">
                                          <p:val>
                                            <p:strVal val="#ppt_x"/>
                                          </p:val>
                                        </p:tav>
                                      </p:tavLst>
                                    </p:anim>
                                    <p:animEffect transition="in" filter="wipe(right)">
                                      <p:cBhvr>
                                        <p:cTn id="33" dur="500"/>
                                        <p:tgtEl>
                                          <p:spTgt spid="3"/>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p:tgtEl>
                                          <p:spTgt spid="12"/>
                                        </p:tgtEl>
                                        <p:attrNameLst>
                                          <p:attrName>ppt_y</p:attrName>
                                        </p:attrNameLst>
                                      </p:cBhvr>
                                      <p:tavLst>
                                        <p:tav tm="0">
                                          <p:val>
                                            <p:strVal val="#ppt_y-#ppt_h*1.125000"/>
                                          </p:val>
                                        </p:tav>
                                        <p:tav tm="100000">
                                          <p:val>
                                            <p:strVal val="#ppt_y"/>
                                          </p:val>
                                        </p:tav>
                                      </p:tavLst>
                                    </p:anim>
                                    <p:animEffect transition="in" filter="wipe(down)">
                                      <p:cBhvr>
                                        <p:cTn id="37" dur="500"/>
                                        <p:tgtEl>
                                          <p:spTgt spid="12"/>
                                        </p:tgtEl>
                                      </p:cBhvr>
                                    </p:animEffect>
                                  </p:childTnLst>
                                </p:cTn>
                              </p:par>
                            </p:childTnLst>
                          </p:cTn>
                        </p:par>
                        <p:par>
                          <p:cTn id="38" fill="hold">
                            <p:stCondLst>
                              <p:cond delay="1000"/>
                            </p:stCondLst>
                            <p:childTnLst>
                              <p:par>
                                <p:cTn id="39" presetID="53" presetClass="entr" presetSubtype="16"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animEffect transition="in" filter="fade">
                                      <p:cBhvr>
                                        <p:cTn id="43" dur="500"/>
                                        <p:tgtEl>
                                          <p:spTgt spid="7"/>
                                        </p:tgtEl>
                                      </p:cBhvr>
                                    </p:animEffect>
                                  </p:childTnLst>
                                </p:cTn>
                              </p:par>
                            </p:childTnLst>
                          </p:cTn>
                        </p:par>
                        <p:par>
                          <p:cTn id="44" fill="hold">
                            <p:stCondLst>
                              <p:cond delay="1500"/>
                            </p:stCondLst>
                            <p:childTnLst>
                              <p:par>
                                <p:cTn id="45" presetID="2" presetClass="entr" presetSubtype="4"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10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ppt_x"/>
                                          </p:val>
                                        </p:tav>
                                        <p:tav tm="100000">
                                          <p:val>
                                            <p:strVal val="#ppt_x"/>
                                          </p:val>
                                        </p:tav>
                                      </p:tavLst>
                                    </p:anim>
                                    <p:anim calcmode="lin" valueType="num">
                                      <p:cBhvr additive="base">
                                        <p:cTn id="52" dur="500" fill="hold"/>
                                        <p:tgtEl>
                                          <p:spTgt spid="1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20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fill="hold"/>
                                        <p:tgtEl>
                                          <p:spTgt spid="15"/>
                                        </p:tgtEl>
                                        <p:attrNameLst>
                                          <p:attrName>ppt_x</p:attrName>
                                        </p:attrNameLst>
                                      </p:cBhvr>
                                      <p:tavLst>
                                        <p:tav tm="0">
                                          <p:val>
                                            <p:strVal val="#ppt_x"/>
                                          </p:val>
                                        </p:tav>
                                        <p:tav tm="100000">
                                          <p:val>
                                            <p:strVal val="#ppt_x"/>
                                          </p:val>
                                        </p:tav>
                                      </p:tavLst>
                                    </p:anim>
                                    <p:anim calcmode="lin" valueType="num">
                                      <p:cBhvr additive="base">
                                        <p:cTn id="56" dur="500" fill="hold"/>
                                        <p:tgtEl>
                                          <p:spTgt spid="15"/>
                                        </p:tgtEl>
                                        <p:attrNameLst>
                                          <p:attrName>ppt_y</p:attrName>
                                        </p:attrNameLst>
                                      </p:cBhvr>
                                      <p:tavLst>
                                        <p:tav tm="0">
                                          <p:val>
                                            <p:strVal val="1+#ppt_h/2"/>
                                          </p:val>
                                        </p:tav>
                                        <p:tav tm="100000">
                                          <p:val>
                                            <p:strVal val="#ppt_y"/>
                                          </p:val>
                                        </p:tav>
                                      </p:tavLst>
                                    </p:anim>
                                  </p:childTnLst>
                                </p:cTn>
                              </p:par>
                            </p:childTnLst>
                          </p:cTn>
                        </p:par>
                        <p:par>
                          <p:cTn id="57" fill="hold">
                            <p:stCondLst>
                              <p:cond delay="2200"/>
                            </p:stCondLst>
                            <p:childTnLst>
                              <p:par>
                                <p:cTn id="58" presetID="22" presetClass="entr" presetSubtype="8" fill="hold"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wipe(left)">
                                      <p:cBhvr>
                                        <p:cTn id="60" dur="500"/>
                                        <p:tgtEl>
                                          <p:spTgt spid="16"/>
                                        </p:tgtEl>
                                      </p:cBhvr>
                                    </p:animEffect>
                                  </p:childTnLst>
                                </p:cTn>
                              </p:par>
                            </p:childTnLst>
                          </p:cTn>
                        </p:par>
                        <p:par>
                          <p:cTn id="61" fill="hold">
                            <p:stCondLst>
                              <p:cond delay="2700"/>
                            </p:stCondLst>
                            <p:childTnLst>
                              <p:par>
                                <p:cTn id="62" presetID="22" presetClass="entr" presetSubtype="8" fill="hold" nodeType="after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wipe(left)">
                                      <p:cBhvr>
                                        <p:cTn id="64" dur="500"/>
                                        <p:tgtEl>
                                          <p:spTgt spid="19"/>
                                        </p:tgtEl>
                                      </p:cBhvr>
                                    </p:animEffect>
                                  </p:childTnLst>
                                </p:cTn>
                              </p:par>
                            </p:childTnLst>
                          </p:cTn>
                        </p:par>
                        <p:par>
                          <p:cTn id="65" fill="hold">
                            <p:stCondLst>
                              <p:cond delay="3200"/>
                            </p:stCondLst>
                            <p:childTnLst>
                              <p:par>
                                <p:cTn id="66" presetID="22" presetClass="entr" presetSubtype="8" fill="hold" nodeType="after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wipe(left)">
                                      <p:cBhvr>
                                        <p:cTn id="6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animBg="1"/>
      <p:bldP spid="7" grpId="0"/>
      <p:bldP spid="8" grpId="0"/>
      <p:bldP spid="9" grpId="0"/>
      <p:bldP spid="10" grpId="0" animBg="1"/>
      <p:bldP spid="12" grpId="0"/>
      <p:bldP spid="13" grpId="0" animBg="1"/>
      <p:bldP spid="14" grpId="0" animBg="1"/>
      <p:bldP spid="15" grpId="0" animBg="1"/>
    </p:bldLst>
  </p:timing>
  <p:extLst mod="1"/>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000" b="-1000"/>
          </a:stretch>
        </a:blipFill>
        <a:effectLst/>
      </p:bgPr>
    </p:bg>
    <p:spTree>
      <p:nvGrpSpPr>
        <p:cNvPr id="1" name=""/>
        <p:cNvGrpSpPr/>
        <p:nvPr/>
      </p:nvGrpSpPr>
      <p:grpSpPr>
        <a:xfrm>
          <a:off x="0" y="0"/>
          <a:ext cx="0" cy="0"/>
          <a:chOff x="0" y="0"/>
          <a:chExt cx="0" cy="0"/>
        </a:xfrm>
      </p:grpSpPr>
      <p:sp>
        <p:nvSpPr>
          <p:cNvPr id="11" name="矩形 10"/>
          <p:cNvSpPr/>
          <p:nvPr/>
        </p:nvSpPr>
        <p:spPr>
          <a:xfrm>
            <a:off x="308427" y="237877"/>
            <a:ext cx="1723549" cy="400110"/>
          </a:xfrm>
          <a:prstGeom prst="rect">
            <a:avLst/>
          </a:prstGeom>
        </p:spPr>
        <p:txBody>
          <a:bodyPr wrap="none">
            <a:spAutoFit/>
          </a:bodyPr>
          <a:lstStyle/>
          <a:p>
            <a:pPr>
              <a:lnSpc>
                <a:spcPct val="100000"/>
              </a:lnSpc>
            </a:pPr>
            <a:r>
              <a:rPr lang="zh-CN" altLang="en-US" sz="2000" dirty="0">
                <a:latin typeface="+mn-ea"/>
                <a:cs typeface="+mn-ea"/>
                <a:sym typeface="+mn-lt"/>
              </a:rPr>
              <a:t>三</a:t>
            </a:r>
            <a:r>
              <a:rPr lang="zh-CN" altLang="en-US" sz="2000" dirty="0" smtClean="0">
                <a:latin typeface="+mn-ea"/>
                <a:cs typeface="+mn-ea"/>
                <a:sym typeface="+mn-lt"/>
              </a:rPr>
              <a:t>、</a:t>
            </a:r>
            <a:r>
              <a:rPr lang="zh-CN" altLang="en-US" sz="2000" dirty="0" smtClean="0">
                <a:latin typeface="+mn-ea"/>
                <a:cs typeface="+mn-ea"/>
                <a:sym typeface="+mn-lt"/>
              </a:rPr>
              <a:t>标题内容</a:t>
            </a:r>
            <a:endParaRPr lang="zh-CN" altLang="en-US" sz="2000" dirty="0">
              <a:latin typeface="+mn-ea"/>
              <a:cs typeface="+mn-ea"/>
              <a:sym typeface="+mn-lt"/>
            </a:endParaRPr>
          </a:p>
        </p:txBody>
      </p:sp>
      <p:grpSp>
        <p:nvGrpSpPr>
          <p:cNvPr id="3" name="组合 2"/>
          <p:cNvGrpSpPr/>
          <p:nvPr/>
        </p:nvGrpSpPr>
        <p:grpSpPr>
          <a:xfrm>
            <a:off x="1076099" y="1694033"/>
            <a:ext cx="473515" cy="476735"/>
            <a:chOff x="1076099" y="1694033"/>
            <a:chExt cx="473515" cy="476735"/>
          </a:xfrm>
        </p:grpSpPr>
        <p:sp>
          <p:nvSpPr>
            <p:cNvPr id="4" name="Oval 4"/>
            <p:cNvSpPr>
              <a:spLocks noChangeArrowheads="1"/>
            </p:cNvSpPr>
            <p:nvPr/>
          </p:nvSpPr>
          <p:spPr bwMode="auto">
            <a:xfrm>
              <a:off x="1076099" y="1694033"/>
              <a:ext cx="473515" cy="476735"/>
            </a:xfrm>
            <a:prstGeom prst="rect">
              <a:avLst/>
            </a:prstGeom>
            <a:solidFill>
              <a:schemeClr val="accent1"/>
            </a:solidFill>
            <a:ln>
              <a:noFill/>
            </a:ln>
          </p:spPr>
          <p:txBody>
            <a:bodyPr/>
            <a:lstStyle/>
            <a:p>
              <a:endParaRPr lang="zh-CN" altLang="en-US" sz="1350">
                <a:solidFill>
                  <a:schemeClr val="tx1">
                    <a:lumMod val="65000"/>
                    <a:lumOff val="35000"/>
                  </a:schemeClr>
                </a:solidFill>
                <a:latin typeface="+mn-ea"/>
              </a:endParaRPr>
            </a:p>
          </p:txBody>
        </p:sp>
        <p:grpSp>
          <p:nvGrpSpPr>
            <p:cNvPr id="5" name="Group 12"/>
            <p:cNvGrpSpPr/>
            <p:nvPr/>
          </p:nvGrpSpPr>
          <p:grpSpPr bwMode="auto">
            <a:xfrm>
              <a:off x="1219442" y="1809189"/>
              <a:ext cx="193271" cy="246422"/>
              <a:chOff x="0" y="0"/>
              <a:chExt cx="120" cy="153"/>
            </a:xfrm>
            <a:solidFill>
              <a:schemeClr val="bg1"/>
            </a:solidFill>
          </p:grpSpPr>
          <p:sp>
            <p:nvSpPr>
              <p:cNvPr id="6" name="Freeform 13"/>
              <p:cNvSpPr>
                <a:spLocks noEditPoints="1"/>
              </p:cNvSpPr>
              <p:nvPr/>
            </p:nvSpPr>
            <p:spPr bwMode="auto">
              <a:xfrm>
                <a:off x="0" y="0"/>
                <a:ext cx="116" cy="116"/>
              </a:xfrm>
              <a:custGeom>
                <a:avLst/>
                <a:gdLst>
                  <a:gd name="T0" fmla="*/ 10 w 66"/>
                  <a:gd name="T1" fmla="*/ 57 h 66"/>
                  <a:gd name="T2" fmla="*/ 9 w 66"/>
                  <a:gd name="T3" fmla="*/ 64 h 66"/>
                  <a:gd name="T4" fmla="*/ 7 w 66"/>
                  <a:gd name="T5" fmla="*/ 57 h 66"/>
                  <a:gd name="T6" fmla="*/ 12 w 66"/>
                  <a:gd name="T7" fmla="*/ 52 h 66"/>
                  <a:gd name="T8" fmla="*/ 53 w 66"/>
                  <a:gd name="T9" fmla="*/ 12 h 66"/>
                  <a:gd name="T10" fmla="*/ 57 w 66"/>
                  <a:gd name="T11" fmla="*/ 2 h 66"/>
                  <a:gd name="T12" fmla="*/ 59 w 66"/>
                  <a:gd name="T13" fmla="*/ 10 h 66"/>
                  <a:gd name="T14" fmla="*/ 57 w 66"/>
                  <a:gd name="T15" fmla="*/ 12 h 66"/>
                  <a:gd name="T16" fmla="*/ 56 w 66"/>
                  <a:gd name="T17" fmla="*/ 13 h 66"/>
                  <a:gd name="T18" fmla="*/ 54 w 66"/>
                  <a:gd name="T19" fmla="*/ 14 h 66"/>
                  <a:gd name="T20" fmla="*/ 56 w 66"/>
                  <a:gd name="T21" fmla="*/ 21 h 66"/>
                  <a:gd name="T22" fmla="*/ 53 w 66"/>
                  <a:gd name="T23" fmla="*/ 16 h 66"/>
                  <a:gd name="T24" fmla="*/ 43 w 66"/>
                  <a:gd name="T25" fmla="*/ 25 h 66"/>
                  <a:gd name="T26" fmla="*/ 46 w 66"/>
                  <a:gd name="T27" fmla="*/ 31 h 66"/>
                  <a:gd name="T28" fmla="*/ 35 w 66"/>
                  <a:gd name="T29" fmla="*/ 33 h 66"/>
                  <a:gd name="T30" fmla="*/ 38 w 66"/>
                  <a:gd name="T31" fmla="*/ 39 h 66"/>
                  <a:gd name="T32" fmla="*/ 27 w 66"/>
                  <a:gd name="T33" fmla="*/ 41 h 66"/>
                  <a:gd name="T34" fmla="*/ 29 w 66"/>
                  <a:gd name="T35" fmla="*/ 48 h 66"/>
                  <a:gd name="T36" fmla="*/ 16 w 66"/>
                  <a:gd name="T37" fmla="*/ 52 h 66"/>
                  <a:gd name="T38" fmla="*/ 21 w 66"/>
                  <a:gd name="T39" fmla="*/ 56 h 66"/>
                  <a:gd name="T40" fmla="*/ 14 w 66"/>
                  <a:gd name="T41" fmla="*/ 54 h 66"/>
                  <a:gd name="T42" fmla="*/ 13 w 66"/>
                  <a:gd name="T43" fmla="*/ 55 h 66"/>
                  <a:gd name="T44" fmla="*/ 16 w 66"/>
                  <a:gd name="T45" fmla="*/ 61 h 66"/>
                  <a:gd name="T46" fmla="*/ 32 w 66"/>
                  <a:gd name="T47" fmla="*/ 17 h 66"/>
                  <a:gd name="T48" fmla="*/ 25 w 66"/>
                  <a:gd name="T49" fmla="*/ 24 h 66"/>
                  <a:gd name="T50" fmla="*/ 39 w 66"/>
                  <a:gd name="T51" fmla="*/ 26 h 66"/>
                  <a:gd name="T52" fmla="*/ 29 w 66"/>
                  <a:gd name="T53" fmla="*/ 8 h 66"/>
                  <a:gd name="T54" fmla="*/ 16 w 66"/>
                  <a:gd name="T55" fmla="*/ 15 h 66"/>
                  <a:gd name="T56" fmla="*/ 31 w 66"/>
                  <a:gd name="T57" fmla="*/ 16 h 66"/>
                  <a:gd name="T58" fmla="*/ 33 w 66"/>
                  <a:gd name="T59" fmla="*/ 13 h 66"/>
                  <a:gd name="T60" fmla="*/ 45 w 66"/>
                  <a:gd name="T61" fmla="*/ 10 h 66"/>
                  <a:gd name="T62" fmla="*/ 35 w 66"/>
                  <a:gd name="T63" fmla="*/ 17 h 66"/>
                  <a:gd name="T64" fmla="*/ 50 w 66"/>
                  <a:gd name="T65" fmla="*/ 15 h 66"/>
                  <a:gd name="T66" fmla="*/ 36 w 66"/>
                  <a:gd name="T67" fmla="*/ 15 h 66"/>
                  <a:gd name="T68" fmla="*/ 14 w 66"/>
                  <a:gd name="T69" fmla="*/ 32 h 66"/>
                  <a:gd name="T70" fmla="*/ 21 w 66"/>
                  <a:gd name="T71" fmla="*/ 23 h 66"/>
                  <a:gd name="T72" fmla="*/ 7 w 66"/>
                  <a:gd name="T73" fmla="*/ 28 h 66"/>
                  <a:gd name="T74" fmla="*/ 10 w 66"/>
                  <a:gd name="T75" fmla="*/ 46 h 66"/>
                  <a:gd name="T76" fmla="*/ 13 w 66"/>
                  <a:gd name="T77" fmla="*/ 34 h 66"/>
                  <a:gd name="T78" fmla="*/ 17 w 66"/>
                  <a:gd name="T79" fmla="*/ 34 h 66"/>
                  <a:gd name="T80" fmla="*/ 31 w 66"/>
                  <a:gd name="T81" fmla="*/ 34 h 66"/>
                  <a:gd name="T82" fmla="*/ 22 w 66"/>
                  <a:gd name="T83" fmla="*/ 25 h 66"/>
                  <a:gd name="T84" fmla="*/ 23 w 66"/>
                  <a:gd name="T85" fmla="*/ 41 h 66"/>
                  <a:gd name="T86" fmla="*/ 13 w 66"/>
                  <a:gd name="T87" fmla="*/ 50 h 66"/>
                  <a:gd name="T88" fmla="*/ 23 w 66"/>
                  <a:gd name="T89" fmla="*/ 4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6" h="66">
                    <a:moveTo>
                      <a:pt x="16" y="61"/>
                    </a:moveTo>
                    <a:cubicBezTo>
                      <a:pt x="14" y="60"/>
                      <a:pt x="13" y="59"/>
                      <a:pt x="11" y="57"/>
                    </a:cubicBezTo>
                    <a:cubicBezTo>
                      <a:pt x="11" y="57"/>
                      <a:pt x="11" y="57"/>
                      <a:pt x="10" y="57"/>
                    </a:cubicBezTo>
                    <a:cubicBezTo>
                      <a:pt x="10" y="58"/>
                      <a:pt x="10" y="58"/>
                      <a:pt x="10" y="58"/>
                    </a:cubicBezTo>
                    <a:cubicBezTo>
                      <a:pt x="9" y="58"/>
                      <a:pt x="9" y="59"/>
                      <a:pt x="9" y="59"/>
                    </a:cubicBezTo>
                    <a:cubicBezTo>
                      <a:pt x="10" y="61"/>
                      <a:pt x="10" y="63"/>
                      <a:pt x="9" y="64"/>
                    </a:cubicBezTo>
                    <a:cubicBezTo>
                      <a:pt x="7" y="66"/>
                      <a:pt x="4" y="66"/>
                      <a:pt x="2" y="64"/>
                    </a:cubicBezTo>
                    <a:cubicBezTo>
                      <a:pt x="0" y="63"/>
                      <a:pt x="0" y="60"/>
                      <a:pt x="2" y="58"/>
                    </a:cubicBezTo>
                    <a:cubicBezTo>
                      <a:pt x="3" y="56"/>
                      <a:pt x="6" y="56"/>
                      <a:pt x="7" y="57"/>
                    </a:cubicBezTo>
                    <a:cubicBezTo>
                      <a:pt x="8" y="57"/>
                      <a:pt x="8" y="57"/>
                      <a:pt x="8" y="57"/>
                    </a:cubicBezTo>
                    <a:cubicBezTo>
                      <a:pt x="9" y="55"/>
                      <a:pt x="11" y="54"/>
                      <a:pt x="12" y="53"/>
                    </a:cubicBezTo>
                    <a:cubicBezTo>
                      <a:pt x="12" y="53"/>
                      <a:pt x="12" y="52"/>
                      <a:pt x="12" y="52"/>
                    </a:cubicBezTo>
                    <a:cubicBezTo>
                      <a:pt x="2" y="41"/>
                      <a:pt x="2" y="24"/>
                      <a:pt x="13" y="13"/>
                    </a:cubicBezTo>
                    <a:cubicBezTo>
                      <a:pt x="24" y="2"/>
                      <a:pt x="41" y="3"/>
                      <a:pt x="52" y="12"/>
                    </a:cubicBezTo>
                    <a:cubicBezTo>
                      <a:pt x="52" y="12"/>
                      <a:pt x="53" y="12"/>
                      <a:pt x="53" y="12"/>
                    </a:cubicBezTo>
                    <a:cubicBezTo>
                      <a:pt x="56" y="9"/>
                      <a:pt x="56" y="9"/>
                      <a:pt x="56" y="9"/>
                    </a:cubicBezTo>
                    <a:cubicBezTo>
                      <a:pt x="57" y="8"/>
                      <a:pt x="57" y="8"/>
                      <a:pt x="57" y="8"/>
                    </a:cubicBezTo>
                    <a:cubicBezTo>
                      <a:pt x="56" y="6"/>
                      <a:pt x="56" y="4"/>
                      <a:pt x="57" y="2"/>
                    </a:cubicBezTo>
                    <a:cubicBezTo>
                      <a:pt x="59" y="0"/>
                      <a:pt x="62" y="0"/>
                      <a:pt x="64" y="2"/>
                    </a:cubicBezTo>
                    <a:cubicBezTo>
                      <a:pt x="66" y="4"/>
                      <a:pt x="66" y="7"/>
                      <a:pt x="64" y="9"/>
                    </a:cubicBezTo>
                    <a:cubicBezTo>
                      <a:pt x="63" y="10"/>
                      <a:pt x="60" y="11"/>
                      <a:pt x="59" y="10"/>
                    </a:cubicBezTo>
                    <a:cubicBezTo>
                      <a:pt x="58" y="10"/>
                      <a:pt x="58" y="10"/>
                      <a:pt x="58" y="10"/>
                    </a:cubicBezTo>
                    <a:cubicBezTo>
                      <a:pt x="57" y="11"/>
                      <a:pt x="57" y="11"/>
                      <a:pt x="57" y="11"/>
                    </a:cubicBezTo>
                    <a:cubicBezTo>
                      <a:pt x="57" y="11"/>
                      <a:pt x="57" y="11"/>
                      <a:pt x="57" y="12"/>
                    </a:cubicBezTo>
                    <a:cubicBezTo>
                      <a:pt x="58" y="13"/>
                      <a:pt x="60" y="15"/>
                      <a:pt x="61" y="16"/>
                    </a:cubicBezTo>
                    <a:cubicBezTo>
                      <a:pt x="59" y="18"/>
                      <a:pt x="59" y="18"/>
                      <a:pt x="59" y="18"/>
                    </a:cubicBezTo>
                    <a:cubicBezTo>
                      <a:pt x="58" y="16"/>
                      <a:pt x="57" y="15"/>
                      <a:pt x="56" y="13"/>
                    </a:cubicBezTo>
                    <a:cubicBezTo>
                      <a:pt x="56" y="13"/>
                      <a:pt x="55" y="13"/>
                      <a:pt x="55" y="13"/>
                    </a:cubicBezTo>
                    <a:cubicBezTo>
                      <a:pt x="55" y="13"/>
                      <a:pt x="55" y="13"/>
                      <a:pt x="55" y="13"/>
                    </a:cubicBezTo>
                    <a:cubicBezTo>
                      <a:pt x="54" y="14"/>
                      <a:pt x="54" y="14"/>
                      <a:pt x="54" y="14"/>
                    </a:cubicBezTo>
                    <a:cubicBezTo>
                      <a:pt x="54" y="14"/>
                      <a:pt x="54" y="14"/>
                      <a:pt x="54" y="15"/>
                    </a:cubicBezTo>
                    <a:cubicBezTo>
                      <a:pt x="55" y="16"/>
                      <a:pt x="57" y="18"/>
                      <a:pt x="57" y="19"/>
                    </a:cubicBezTo>
                    <a:cubicBezTo>
                      <a:pt x="56" y="21"/>
                      <a:pt x="56" y="21"/>
                      <a:pt x="56" y="21"/>
                    </a:cubicBezTo>
                    <a:cubicBezTo>
                      <a:pt x="56" y="21"/>
                      <a:pt x="56" y="21"/>
                      <a:pt x="56" y="21"/>
                    </a:cubicBezTo>
                    <a:cubicBezTo>
                      <a:pt x="53" y="23"/>
                      <a:pt x="53" y="23"/>
                      <a:pt x="53" y="23"/>
                    </a:cubicBezTo>
                    <a:cubicBezTo>
                      <a:pt x="54" y="21"/>
                      <a:pt x="54" y="18"/>
                      <a:pt x="53" y="16"/>
                    </a:cubicBezTo>
                    <a:cubicBezTo>
                      <a:pt x="53" y="16"/>
                      <a:pt x="52" y="16"/>
                      <a:pt x="52" y="16"/>
                    </a:cubicBezTo>
                    <a:cubicBezTo>
                      <a:pt x="52" y="16"/>
                      <a:pt x="52" y="16"/>
                      <a:pt x="51" y="16"/>
                    </a:cubicBezTo>
                    <a:cubicBezTo>
                      <a:pt x="43" y="25"/>
                      <a:pt x="43" y="25"/>
                      <a:pt x="43" y="25"/>
                    </a:cubicBezTo>
                    <a:cubicBezTo>
                      <a:pt x="43" y="25"/>
                      <a:pt x="43" y="25"/>
                      <a:pt x="43" y="25"/>
                    </a:cubicBezTo>
                    <a:cubicBezTo>
                      <a:pt x="43" y="26"/>
                      <a:pt x="45" y="28"/>
                      <a:pt x="47" y="29"/>
                    </a:cubicBezTo>
                    <a:cubicBezTo>
                      <a:pt x="46" y="31"/>
                      <a:pt x="46" y="31"/>
                      <a:pt x="46" y="31"/>
                    </a:cubicBezTo>
                    <a:cubicBezTo>
                      <a:pt x="44" y="30"/>
                      <a:pt x="43" y="29"/>
                      <a:pt x="42" y="27"/>
                    </a:cubicBezTo>
                    <a:cubicBezTo>
                      <a:pt x="41" y="27"/>
                      <a:pt x="41" y="27"/>
                      <a:pt x="40" y="27"/>
                    </a:cubicBezTo>
                    <a:cubicBezTo>
                      <a:pt x="35" y="33"/>
                      <a:pt x="35" y="33"/>
                      <a:pt x="35" y="33"/>
                    </a:cubicBezTo>
                    <a:cubicBezTo>
                      <a:pt x="35" y="33"/>
                      <a:pt x="35" y="34"/>
                      <a:pt x="35" y="34"/>
                    </a:cubicBezTo>
                    <a:cubicBezTo>
                      <a:pt x="39" y="38"/>
                      <a:pt x="39" y="38"/>
                      <a:pt x="39" y="38"/>
                    </a:cubicBezTo>
                    <a:cubicBezTo>
                      <a:pt x="38" y="39"/>
                      <a:pt x="38" y="39"/>
                      <a:pt x="38" y="39"/>
                    </a:cubicBezTo>
                    <a:cubicBezTo>
                      <a:pt x="34" y="35"/>
                      <a:pt x="34" y="35"/>
                      <a:pt x="34" y="35"/>
                    </a:cubicBezTo>
                    <a:cubicBezTo>
                      <a:pt x="33" y="35"/>
                      <a:pt x="33" y="35"/>
                      <a:pt x="32" y="35"/>
                    </a:cubicBezTo>
                    <a:cubicBezTo>
                      <a:pt x="27" y="41"/>
                      <a:pt x="27" y="41"/>
                      <a:pt x="27" y="41"/>
                    </a:cubicBezTo>
                    <a:cubicBezTo>
                      <a:pt x="27" y="41"/>
                      <a:pt x="27" y="42"/>
                      <a:pt x="27" y="42"/>
                    </a:cubicBezTo>
                    <a:cubicBezTo>
                      <a:pt x="28" y="43"/>
                      <a:pt x="30" y="45"/>
                      <a:pt x="31" y="46"/>
                    </a:cubicBezTo>
                    <a:cubicBezTo>
                      <a:pt x="29" y="48"/>
                      <a:pt x="29" y="48"/>
                      <a:pt x="29" y="48"/>
                    </a:cubicBezTo>
                    <a:cubicBezTo>
                      <a:pt x="28" y="46"/>
                      <a:pt x="27" y="45"/>
                      <a:pt x="26" y="43"/>
                    </a:cubicBezTo>
                    <a:cubicBezTo>
                      <a:pt x="25" y="43"/>
                      <a:pt x="25" y="43"/>
                      <a:pt x="24" y="43"/>
                    </a:cubicBezTo>
                    <a:cubicBezTo>
                      <a:pt x="16" y="52"/>
                      <a:pt x="16" y="52"/>
                      <a:pt x="16" y="52"/>
                    </a:cubicBezTo>
                    <a:cubicBezTo>
                      <a:pt x="16" y="52"/>
                      <a:pt x="16" y="53"/>
                      <a:pt x="16" y="53"/>
                    </a:cubicBezTo>
                    <a:cubicBezTo>
                      <a:pt x="18" y="54"/>
                      <a:pt x="21" y="54"/>
                      <a:pt x="23" y="54"/>
                    </a:cubicBezTo>
                    <a:cubicBezTo>
                      <a:pt x="21" y="56"/>
                      <a:pt x="21" y="56"/>
                      <a:pt x="21" y="56"/>
                    </a:cubicBezTo>
                    <a:cubicBezTo>
                      <a:pt x="21" y="56"/>
                      <a:pt x="21" y="56"/>
                      <a:pt x="21" y="56"/>
                    </a:cubicBezTo>
                    <a:cubicBezTo>
                      <a:pt x="19" y="58"/>
                      <a:pt x="19" y="58"/>
                      <a:pt x="19" y="58"/>
                    </a:cubicBezTo>
                    <a:cubicBezTo>
                      <a:pt x="17" y="57"/>
                      <a:pt x="16" y="56"/>
                      <a:pt x="14" y="54"/>
                    </a:cubicBezTo>
                    <a:cubicBezTo>
                      <a:pt x="14" y="54"/>
                      <a:pt x="14" y="54"/>
                      <a:pt x="13" y="55"/>
                    </a:cubicBezTo>
                    <a:cubicBezTo>
                      <a:pt x="13" y="55"/>
                      <a:pt x="13" y="55"/>
                      <a:pt x="13" y="55"/>
                    </a:cubicBezTo>
                    <a:cubicBezTo>
                      <a:pt x="13" y="55"/>
                      <a:pt x="13" y="55"/>
                      <a:pt x="13" y="55"/>
                    </a:cubicBezTo>
                    <a:cubicBezTo>
                      <a:pt x="13" y="56"/>
                      <a:pt x="13" y="56"/>
                      <a:pt x="13" y="56"/>
                    </a:cubicBezTo>
                    <a:cubicBezTo>
                      <a:pt x="14" y="57"/>
                      <a:pt x="16" y="58"/>
                      <a:pt x="17" y="59"/>
                    </a:cubicBezTo>
                    <a:lnTo>
                      <a:pt x="16" y="61"/>
                    </a:lnTo>
                    <a:close/>
                    <a:moveTo>
                      <a:pt x="39" y="25"/>
                    </a:moveTo>
                    <a:cubicBezTo>
                      <a:pt x="37" y="22"/>
                      <a:pt x="35" y="20"/>
                      <a:pt x="33" y="18"/>
                    </a:cubicBezTo>
                    <a:cubicBezTo>
                      <a:pt x="33" y="17"/>
                      <a:pt x="33" y="17"/>
                      <a:pt x="32" y="17"/>
                    </a:cubicBezTo>
                    <a:cubicBezTo>
                      <a:pt x="30" y="19"/>
                      <a:pt x="27" y="21"/>
                      <a:pt x="25" y="23"/>
                    </a:cubicBezTo>
                    <a:cubicBezTo>
                      <a:pt x="25" y="23"/>
                      <a:pt x="25" y="23"/>
                      <a:pt x="25" y="23"/>
                    </a:cubicBezTo>
                    <a:cubicBezTo>
                      <a:pt x="25" y="24"/>
                      <a:pt x="25" y="24"/>
                      <a:pt x="25" y="24"/>
                    </a:cubicBezTo>
                    <a:cubicBezTo>
                      <a:pt x="32" y="31"/>
                      <a:pt x="32" y="31"/>
                      <a:pt x="32" y="31"/>
                    </a:cubicBezTo>
                    <a:cubicBezTo>
                      <a:pt x="33" y="32"/>
                      <a:pt x="33" y="32"/>
                      <a:pt x="34" y="31"/>
                    </a:cubicBezTo>
                    <a:cubicBezTo>
                      <a:pt x="39" y="26"/>
                      <a:pt x="39" y="26"/>
                      <a:pt x="39" y="26"/>
                    </a:cubicBezTo>
                    <a:cubicBezTo>
                      <a:pt x="39" y="26"/>
                      <a:pt x="39" y="25"/>
                      <a:pt x="39" y="25"/>
                    </a:cubicBezTo>
                    <a:close/>
                    <a:moveTo>
                      <a:pt x="32" y="14"/>
                    </a:moveTo>
                    <a:cubicBezTo>
                      <a:pt x="31" y="12"/>
                      <a:pt x="30" y="10"/>
                      <a:pt x="29" y="8"/>
                    </a:cubicBezTo>
                    <a:cubicBezTo>
                      <a:pt x="29" y="8"/>
                      <a:pt x="29" y="7"/>
                      <a:pt x="28" y="8"/>
                    </a:cubicBezTo>
                    <a:cubicBezTo>
                      <a:pt x="24" y="8"/>
                      <a:pt x="19" y="10"/>
                      <a:pt x="16" y="13"/>
                    </a:cubicBezTo>
                    <a:cubicBezTo>
                      <a:pt x="15" y="14"/>
                      <a:pt x="15" y="14"/>
                      <a:pt x="16" y="15"/>
                    </a:cubicBezTo>
                    <a:cubicBezTo>
                      <a:pt x="23" y="21"/>
                      <a:pt x="23" y="21"/>
                      <a:pt x="23" y="21"/>
                    </a:cubicBezTo>
                    <a:cubicBezTo>
                      <a:pt x="23" y="22"/>
                      <a:pt x="23" y="22"/>
                      <a:pt x="24" y="21"/>
                    </a:cubicBezTo>
                    <a:cubicBezTo>
                      <a:pt x="26" y="19"/>
                      <a:pt x="29" y="17"/>
                      <a:pt x="31" y="16"/>
                    </a:cubicBezTo>
                    <a:cubicBezTo>
                      <a:pt x="32" y="15"/>
                      <a:pt x="32" y="15"/>
                      <a:pt x="32" y="14"/>
                    </a:cubicBezTo>
                    <a:close/>
                    <a:moveTo>
                      <a:pt x="31" y="8"/>
                    </a:moveTo>
                    <a:cubicBezTo>
                      <a:pt x="32" y="10"/>
                      <a:pt x="32" y="12"/>
                      <a:pt x="33" y="13"/>
                    </a:cubicBezTo>
                    <a:cubicBezTo>
                      <a:pt x="34" y="14"/>
                      <a:pt x="34" y="14"/>
                      <a:pt x="34" y="14"/>
                    </a:cubicBezTo>
                    <a:cubicBezTo>
                      <a:pt x="38" y="12"/>
                      <a:pt x="42" y="11"/>
                      <a:pt x="45" y="11"/>
                    </a:cubicBezTo>
                    <a:cubicBezTo>
                      <a:pt x="45" y="11"/>
                      <a:pt x="46" y="10"/>
                      <a:pt x="45" y="10"/>
                    </a:cubicBezTo>
                    <a:cubicBezTo>
                      <a:pt x="41" y="8"/>
                      <a:pt x="37" y="7"/>
                      <a:pt x="32" y="7"/>
                    </a:cubicBezTo>
                    <a:cubicBezTo>
                      <a:pt x="31" y="7"/>
                      <a:pt x="31" y="8"/>
                      <a:pt x="31" y="8"/>
                    </a:cubicBezTo>
                    <a:close/>
                    <a:moveTo>
                      <a:pt x="35" y="17"/>
                    </a:moveTo>
                    <a:cubicBezTo>
                      <a:pt x="37" y="19"/>
                      <a:pt x="38" y="21"/>
                      <a:pt x="40" y="23"/>
                    </a:cubicBezTo>
                    <a:cubicBezTo>
                      <a:pt x="41" y="24"/>
                      <a:pt x="41" y="24"/>
                      <a:pt x="42" y="23"/>
                    </a:cubicBezTo>
                    <a:cubicBezTo>
                      <a:pt x="50" y="15"/>
                      <a:pt x="50" y="15"/>
                      <a:pt x="50" y="15"/>
                    </a:cubicBezTo>
                    <a:cubicBezTo>
                      <a:pt x="50" y="15"/>
                      <a:pt x="50" y="14"/>
                      <a:pt x="50" y="14"/>
                    </a:cubicBezTo>
                    <a:cubicBezTo>
                      <a:pt x="50" y="14"/>
                      <a:pt x="50" y="14"/>
                      <a:pt x="50" y="14"/>
                    </a:cubicBezTo>
                    <a:cubicBezTo>
                      <a:pt x="46" y="11"/>
                      <a:pt x="40" y="13"/>
                      <a:pt x="36" y="15"/>
                    </a:cubicBezTo>
                    <a:cubicBezTo>
                      <a:pt x="35" y="16"/>
                      <a:pt x="35" y="16"/>
                      <a:pt x="35" y="17"/>
                    </a:cubicBezTo>
                    <a:close/>
                    <a:moveTo>
                      <a:pt x="8" y="29"/>
                    </a:moveTo>
                    <a:cubicBezTo>
                      <a:pt x="10" y="30"/>
                      <a:pt x="12" y="31"/>
                      <a:pt x="14" y="32"/>
                    </a:cubicBezTo>
                    <a:cubicBezTo>
                      <a:pt x="15" y="32"/>
                      <a:pt x="15" y="32"/>
                      <a:pt x="15" y="32"/>
                    </a:cubicBezTo>
                    <a:cubicBezTo>
                      <a:pt x="17" y="29"/>
                      <a:pt x="19" y="26"/>
                      <a:pt x="21" y="24"/>
                    </a:cubicBezTo>
                    <a:cubicBezTo>
                      <a:pt x="21" y="24"/>
                      <a:pt x="21" y="23"/>
                      <a:pt x="21" y="23"/>
                    </a:cubicBezTo>
                    <a:cubicBezTo>
                      <a:pt x="14" y="16"/>
                      <a:pt x="14" y="16"/>
                      <a:pt x="14" y="16"/>
                    </a:cubicBezTo>
                    <a:cubicBezTo>
                      <a:pt x="14" y="16"/>
                      <a:pt x="14" y="16"/>
                      <a:pt x="13" y="16"/>
                    </a:cubicBezTo>
                    <a:cubicBezTo>
                      <a:pt x="10" y="20"/>
                      <a:pt x="8" y="24"/>
                      <a:pt x="7" y="28"/>
                    </a:cubicBezTo>
                    <a:cubicBezTo>
                      <a:pt x="7" y="29"/>
                      <a:pt x="7" y="29"/>
                      <a:pt x="8" y="29"/>
                    </a:cubicBezTo>
                    <a:close/>
                    <a:moveTo>
                      <a:pt x="7" y="32"/>
                    </a:moveTo>
                    <a:cubicBezTo>
                      <a:pt x="7" y="37"/>
                      <a:pt x="8" y="41"/>
                      <a:pt x="10" y="46"/>
                    </a:cubicBezTo>
                    <a:cubicBezTo>
                      <a:pt x="10" y="46"/>
                      <a:pt x="10" y="46"/>
                      <a:pt x="10" y="45"/>
                    </a:cubicBezTo>
                    <a:cubicBezTo>
                      <a:pt x="10" y="42"/>
                      <a:pt x="12" y="38"/>
                      <a:pt x="13" y="35"/>
                    </a:cubicBezTo>
                    <a:cubicBezTo>
                      <a:pt x="14" y="34"/>
                      <a:pt x="14" y="34"/>
                      <a:pt x="13" y="34"/>
                    </a:cubicBezTo>
                    <a:cubicBezTo>
                      <a:pt x="11" y="33"/>
                      <a:pt x="10" y="32"/>
                      <a:pt x="8" y="31"/>
                    </a:cubicBezTo>
                    <a:cubicBezTo>
                      <a:pt x="7" y="31"/>
                      <a:pt x="7" y="32"/>
                      <a:pt x="7" y="32"/>
                    </a:cubicBezTo>
                    <a:close/>
                    <a:moveTo>
                      <a:pt x="17" y="34"/>
                    </a:moveTo>
                    <a:cubicBezTo>
                      <a:pt x="20" y="35"/>
                      <a:pt x="22" y="37"/>
                      <a:pt x="24" y="39"/>
                    </a:cubicBezTo>
                    <a:cubicBezTo>
                      <a:pt x="25" y="40"/>
                      <a:pt x="25" y="40"/>
                      <a:pt x="26" y="39"/>
                    </a:cubicBezTo>
                    <a:cubicBezTo>
                      <a:pt x="31" y="34"/>
                      <a:pt x="31" y="34"/>
                      <a:pt x="31" y="34"/>
                    </a:cubicBezTo>
                    <a:cubicBezTo>
                      <a:pt x="31" y="34"/>
                      <a:pt x="31" y="33"/>
                      <a:pt x="31" y="33"/>
                    </a:cubicBezTo>
                    <a:cubicBezTo>
                      <a:pt x="24" y="25"/>
                      <a:pt x="24" y="25"/>
                      <a:pt x="24" y="25"/>
                    </a:cubicBezTo>
                    <a:cubicBezTo>
                      <a:pt x="23" y="25"/>
                      <a:pt x="23" y="25"/>
                      <a:pt x="22" y="25"/>
                    </a:cubicBezTo>
                    <a:cubicBezTo>
                      <a:pt x="20" y="28"/>
                      <a:pt x="18" y="30"/>
                      <a:pt x="17" y="33"/>
                    </a:cubicBezTo>
                    <a:cubicBezTo>
                      <a:pt x="17" y="33"/>
                      <a:pt x="17" y="33"/>
                      <a:pt x="17" y="34"/>
                    </a:cubicBezTo>
                    <a:close/>
                    <a:moveTo>
                      <a:pt x="23" y="41"/>
                    </a:moveTo>
                    <a:cubicBezTo>
                      <a:pt x="21" y="39"/>
                      <a:pt x="19" y="37"/>
                      <a:pt x="16" y="36"/>
                    </a:cubicBezTo>
                    <a:cubicBezTo>
                      <a:pt x="16" y="35"/>
                      <a:pt x="15" y="35"/>
                      <a:pt x="15" y="36"/>
                    </a:cubicBezTo>
                    <a:cubicBezTo>
                      <a:pt x="13" y="40"/>
                      <a:pt x="11" y="46"/>
                      <a:pt x="13" y="50"/>
                    </a:cubicBezTo>
                    <a:cubicBezTo>
                      <a:pt x="13" y="51"/>
                      <a:pt x="14" y="51"/>
                      <a:pt x="15" y="50"/>
                    </a:cubicBezTo>
                    <a:cubicBezTo>
                      <a:pt x="23" y="42"/>
                      <a:pt x="23" y="42"/>
                      <a:pt x="23" y="42"/>
                    </a:cubicBezTo>
                    <a:cubicBezTo>
                      <a:pt x="23" y="42"/>
                      <a:pt x="23" y="41"/>
                      <a:pt x="23"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a:solidFill>
                    <a:schemeClr val="tx1">
                      <a:lumMod val="65000"/>
                      <a:lumOff val="35000"/>
                    </a:schemeClr>
                  </a:solidFill>
                  <a:latin typeface="+mn-ea"/>
                </a:endParaRPr>
              </a:p>
            </p:txBody>
          </p:sp>
          <p:sp>
            <p:nvSpPr>
              <p:cNvPr id="7" name="Freeform 14"/>
              <p:cNvSpPr>
                <a:spLocks noEditPoints="1"/>
              </p:cNvSpPr>
              <p:nvPr/>
            </p:nvSpPr>
            <p:spPr bwMode="auto">
              <a:xfrm>
                <a:off x="18" y="28"/>
                <a:ext cx="102" cy="125"/>
              </a:xfrm>
              <a:custGeom>
                <a:avLst/>
                <a:gdLst>
                  <a:gd name="T0" fmla="*/ 34 w 58"/>
                  <a:gd name="T1" fmla="*/ 29 h 71"/>
                  <a:gd name="T2" fmla="*/ 25 w 58"/>
                  <a:gd name="T3" fmla="*/ 35 h 71"/>
                  <a:gd name="T4" fmla="*/ 27 w 58"/>
                  <a:gd name="T5" fmla="*/ 42 h 71"/>
                  <a:gd name="T6" fmla="*/ 40 w 58"/>
                  <a:gd name="T7" fmla="*/ 37 h 71"/>
                  <a:gd name="T8" fmla="*/ 6 w 58"/>
                  <a:gd name="T9" fmla="*/ 45 h 71"/>
                  <a:gd name="T10" fmla="*/ 44 w 58"/>
                  <a:gd name="T11" fmla="*/ 39 h 71"/>
                  <a:gd name="T12" fmla="*/ 51 w 58"/>
                  <a:gd name="T13" fmla="*/ 0 h 71"/>
                  <a:gd name="T14" fmla="*/ 26 w 58"/>
                  <a:gd name="T15" fmla="*/ 50 h 71"/>
                  <a:gd name="T16" fmla="*/ 25 w 58"/>
                  <a:gd name="T17" fmla="*/ 52 h 71"/>
                  <a:gd name="T18" fmla="*/ 25 w 58"/>
                  <a:gd name="T19" fmla="*/ 61 h 71"/>
                  <a:gd name="T20" fmla="*/ 25 w 58"/>
                  <a:gd name="T21" fmla="*/ 63 h 71"/>
                  <a:gd name="T22" fmla="*/ 45 w 58"/>
                  <a:gd name="T23" fmla="*/ 69 h 71"/>
                  <a:gd name="T24" fmla="*/ 1 w 58"/>
                  <a:gd name="T25" fmla="*/ 71 h 71"/>
                  <a:gd name="T26" fmla="*/ 20 w 58"/>
                  <a:gd name="T27" fmla="*/ 63 h 71"/>
                  <a:gd name="T28" fmla="*/ 21 w 58"/>
                  <a:gd name="T29" fmla="*/ 61 h 71"/>
                  <a:gd name="T30" fmla="*/ 21 w 58"/>
                  <a:gd name="T31" fmla="*/ 52 h 71"/>
                  <a:gd name="T32" fmla="*/ 21 w 58"/>
                  <a:gd name="T33" fmla="*/ 50 h 71"/>
                  <a:gd name="T34" fmla="*/ 6 w 58"/>
                  <a:gd name="T35" fmla="*/ 45 h 71"/>
                  <a:gd name="T36" fmla="*/ 11 w 58"/>
                  <a:gd name="T37" fmla="*/ 40 h 71"/>
                  <a:gd name="T38" fmla="*/ 24 w 58"/>
                  <a:gd name="T39" fmla="*/ 43 h 71"/>
                  <a:gd name="T40" fmla="*/ 23 w 58"/>
                  <a:gd name="T41" fmla="*/ 37 h 71"/>
                  <a:gd name="T42" fmla="*/ 11 w 58"/>
                  <a:gd name="T43" fmla="*/ 40 h 71"/>
                  <a:gd name="T44" fmla="*/ 13 w 58"/>
                  <a:gd name="T45" fmla="*/ 38 h 71"/>
                  <a:gd name="T46" fmla="*/ 21 w 58"/>
                  <a:gd name="T47" fmla="*/ 34 h 71"/>
                  <a:gd name="T48" fmla="*/ 21 w 58"/>
                  <a:gd name="T49" fmla="*/ 30 h 71"/>
                  <a:gd name="T50" fmla="*/ 24 w 58"/>
                  <a:gd name="T51" fmla="*/ 33 h 71"/>
                  <a:gd name="T52" fmla="*/ 31 w 58"/>
                  <a:gd name="T53" fmla="*/ 27 h 71"/>
                  <a:gd name="T54" fmla="*/ 29 w 58"/>
                  <a:gd name="T55" fmla="*/ 22 h 71"/>
                  <a:gd name="T56" fmla="*/ 33 w 58"/>
                  <a:gd name="T57" fmla="*/ 25 h 71"/>
                  <a:gd name="T58" fmla="*/ 39 w 58"/>
                  <a:gd name="T59" fmla="*/ 18 h 71"/>
                  <a:gd name="T60" fmla="*/ 36 w 58"/>
                  <a:gd name="T61" fmla="*/ 15 h 71"/>
                  <a:gd name="T62" fmla="*/ 40 w 58"/>
                  <a:gd name="T63" fmla="*/ 15 h 71"/>
                  <a:gd name="T64" fmla="*/ 43 w 58"/>
                  <a:gd name="T65" fmla="*/ 7 h 71"/>
                  <a:gd name="T66" fmla="*/ 46 w 58"/>
                  <a:gd name="T67" fmla="*/ 5 h 71"/>
                  <a:gd name="T68" fmla="*/ 43 w 58"/>
                  <a:gd name="T69" fmla="*/ 17 h 71"/>
                  <a:gd name="T70" fmla="*/ 49 w 58"/>
                  <a:gd name="T71" fmla="*/ 18 h 71"/>
                  <a:gd name="T72" fmla="*/ 46 w 58"/>
                  <a:gd name="T73" fmla="*/ 5 h 71"/>
                  <a:gd name="T74" fmla="*/ 43 w 58"/>
                  <a:gd name="T75" fmla="*/ 37 h 71"/>
                  <a:gd name="T76" fmla="*/ 48 w 58"/>
                  <a:gd name="T77" fmla="*/ 21 h 71"/>
                  <a:gd name="T78" fmla="*/ 41 w 58"/>
                  <a:gd name="T79" fmla="*/ 19 h 71"/>
                  <a:gd name="T80" fmla="*/ 35 w 58"/>
                  <a:gd name="T81" fmla="*/ 28 h 71"/>
                  <a:gd name="T82" fmla="*/ 42 w 58"/>
                  <a:gd name="T83" fmla="*/ 35 h 71"/>
                  <a:gd name="T84" fmla="*/ 49 w 58"/>
                  <a:gd name="T85" fmla="*/ 2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8" h="71">
                    <a:moveTo>
                      <a:pt x="40" y="36"/>
                    </a:moveTo>
                    <a:cubicBezTo>
                      <a:pt x="34" y="29"/>
                      <a:pt x="34" y="29"/>
                      <a:pt x="34" y="29"/>
                    </a:cubicBezTo>
                    <a:cubicBezTo>
                      <a:pt x="33" y="29"/>
                      <a:pt x="33" y="29"/>
                      <a:pt x="32" y="29"/>
                    </a:cubicBezTo>
                    <a:cubicBezTo>
                      <a:pt x="30" y="32"/>
                      <a:pt x="27" y="33"/>
                      <a:pt x="25" y="35"/>
                    </a:cubicBezTo>
                    <a:cubicBezTo>
                      <a:pt x="24" y="35"/>
                      <a:pt x="24" y="36"/>
                      <a:pt x="24" y="36"/>
                    </a:cubicBezTo>
                    <a:cubicBezTo>
                      <a:pt x="26" y="38"/>
                      <a:pt x="26" y="40"/>
                      <a:pt x="27" y="42"/>
                    </a:cubicBezTo>
                    <a:cubicBezTo>
                      <a:pt x="27" y="43"/>
                      <a:pt x="27" y="43"/>
                      <a:pt x="28" y="43"/>
                    </a:cubicBezTo>
                    <a:cubicBezTo>
                      <a:pt x="32" y="42"/>
                      <a:pt x="37" y="40"/>
                      <a:pt x="40" y="37"/>
                    </a:cubicBezTo>
                    <a:cubicBezTo>
                      <a:pt x="41" y="37"/>
                      <a:pt x="41" y="36"/>
                      <a:pt x="40" y="36"/>
                    </a:cubicBezTo>
                    <a:close/>
                    <a:moveTo>
                      <a:pt x="6" y="45"/>
                    </a:moveTo>
                    <a:cubicBezTo>
                      <a:pt x="7" y="43"/>
                      <a:pt x="7" y="43"/>
                      <a:pt x="7" y="43"/>
                    </a:cubicBezTo>
                    <a:cubicBezTo>
                      <a:pt x="19" y="50"/>
                      <a:pt x="34" y="49"/>
                      <a:pt x="44" y="39"/>
                    </a:cubicBezTo>
                    <a:cubicBezTo>
                      <a:pt x="54" y="29"/>
                      <a:pt x="56" y="13"/>
                      <a:pt x="49" y="2"/>
                    </a:cubicBezTo>
                    <a:cubicBezTo>
                      <a:pt x="51" y="0"/>
                      <a:pt x="51" y="0"/>
                      <a:pt x="51" y="0"/>
                    </a:cubicBezTo>
                    <a:cubicBezTo>
                      <a:pt x="58" y="13"/>
                      <a:pt x="57" y="29"/>
                      <a:pt x="46" y="40"/>
                    </a:cubicBezTo>
                    <a:cubicBezTo>
                      <a:pt x="40" y="46"/>
                      <a:pt x="33" y="49"/>
                      <a:pt x="26" y="50"/>
                    </a:cubicBezTo>
                    <a:cubicBezTo>
                      <a:pt x="25" y="50"/>
                      <a:pt x="25" y="50"/>
                      <a:pt x="25" y="50"/>
                    </a:cubicBezTo>
                    <a:cubicBezTo>
                      <a:pt x="25" y="52"/>
                      <a:pt x="25" y="52"/>
                      <a:pt x="25" y="52"/>
                    </a:cubicBezTo>
                    <a:cubicBezTo>
                      <a:pt x="25" y="52"/>
                      <a:pt x="25" y="52"/>
                      <a:pt x="25" y="52"/>
                    </a:cubicBezTo>
                    <a:cubicBezTo>
                      <a:pt x="29" y="54"/>
                      <a:pt x="29" y="59"/>
                      <a:pt x="25" y="61"/>
                    </a:cubicBezTo>
                    <a:cubicBezTo>
                      <a:pt x="25" y="61"/>
                      <a:pt x="25" y="61"/>
                      <a:pt x="25" y="61"/>
                    </a:cubicBezTo>
                    <a:cubicBezTo>
                      <a:pt x="25" y="63"/>
                      <a:pt x="25" y="63"/>
                      <a:pt x="25" y="63"/>
                    </a:cubicBezTo>
                    <a:cubicBezTo>
                      <a:pt x="25" y="63"/>
                      <a:pt x="25" y="63"/>
                      <a:pt x="26" y="63"/>
                    </a:cubicBezTo>
                    <a:cubicBezTo>
                      <a:pt x="32" y="64"/>
                      <a:pt x="40" y="66"/>
                      <a:pt x="45" y="69"/>
                    </a:cubicBezTo>
                    <a:cubicBezTo>
                      <a:pt x="46" y="70"/>
                      <a:pt x="46" y="71"/>
                      <a:pt x="45" y="71"/>
                    </a:cubicBezTo>
                    <a:cubicBezTo>
                      <a:pt x="1" y="71"/>
                      <a:pt x="1" y="71"/>
                      <a:pt x="1" y="71"/>
                    </a:cubicBezTo>
                    <a:cubicBezTo>
                      <a:pt x="0" y="71"/>
                      <a:pt x="0" y="70"/>
                      <a:pt x="1" y="69"/>
                    </a:cubicBezTo>
                    <a:cubicBezTo>
                      <a:pt x="6" y="66"/>
                      <a:pt x="14" y="64"/>
                      <a:pt x="20" y="63"/>
                    </a:cubicBezTo>
                    <a:cubicBezTo>
                      <a:pt x="21" y="63"/>
                      <a:pt x="21" y="63"/>
                      <a:pt x="21" y="63"/>
                    </a:cubicBezTo>
                    <a:cubicBezTo>
                      <a:pt x="21" y="61"/>
                      <a:pt x="21" y="61"/>
                      <a:pt x="21" y="61"/>
                    </a:cubicBezTo>
                    <a:cubicBezTo>
                      <a:pt x="21" y="61"/>
                      <a:pt x="21" y="61"/>
                      <a:pt x="21" y="61"/>
                    </a:cubicBezTo>
                    <a:cubicBezTo>
                      <a:pt x="17" y="59"/>
                      <a:pt x="17" y="54"/>
                      <a:pt x="21" y="52"/>
                    </a:cubicBezTo>
                    <a:cubicBezTo>
                      <a:pt x="21" y="52"/>
                      <a:pt x="21" y="52"/>
                      <a:pt x="21" y="52"/>
                    </a:cubicBezTo>
                    <a:cubicBezTo>
                      <a:pt x="21" y="50"/>
                      <a:pt x="21" y="50"/>
                      <a:pt x="21" y="50"/>
                    </a:cubicBezTo>
                    <a:cubicBezTo>
                      <a:pt x="21" y="50"/>
                      <a:pt x="21" y="50"/>
                      <a:pt x="20" y="50"/>
                    </a:cubicBezTo>
                    <a:cubicBezTo>
                      <a:pt x="15" y="49"/>
                      <a:pt x="10" y="48"/>
                      <a:pt x="6" y="45"/>
                    </a:cubicBezTo>
                    <a:close/>
                    <a:moveTo>
                      <a:pt x="9" y="42"/>
                    </a:moveTo>
                    <a:cubicBezTo>
                      <a:pt x="11" y="40"/>
                      <a:pt x="11" y="40"/>
                      <a:pt x="11" y="40"/>
                    </a:cubicBezTo>
                    <a:cubicBezTo>
                      <a:pt x="11" y="40"/>
                      <a:pt x="11" y="40"/>
                      <a:pt x="11" y="40"/>
                    </a:cubicBezTo>
                    <a:cubicBezTo>
                      <a:pt x="15" y="43"/>
                      <a:pt x="19" y="44"/>
                      <a:pt x="24" y="43"/>
                    </a:cubicBezTo>
                    <a:cubicBezTo>
                      <a:pt x="25" y="43"/>
                      <a:pt x="25" y="43"/>
                      <a:pt x="25" y="42"/>
                    </a:cubicBezTo>
                    <a:cubicBezTo>
                      <a:pt x="24" y="41"/>
                      <a:pt x="24" y="39"/>
                      <a:pt x="23" y="37"/>
                    </a:cubicBezTo>
                    <a:cubicBezTo>
                      <a:pt x="22" y="37"/>
                      <a:pt x="22" y="37"/>
                      <a:pt x="22" y="37"/>
                    </a:cubicBezTo>
                    <a:cubicBezTo>
                      <a:pt x="18" y="39"/>
                      <a:pt x="15" y="40"/>
                      <a:pt x="11" y="40"/>
                    </a:cubicBezTo>
                    <a:cubicBezTo>
                      <a:pt x="11" y="40"/>
                      <a:pt x="11" y="40"/>
                      <a:pt x="11" y="40"/>
                    </a:cubicBezTo>
                    <a:cubicBezTo>
                      <a:pt x="13" y="38"/>
                      <a:pt x="13" y="38"/>
                      <a:pt x="13" y="38"/>
                    </a:cubicBezTo>
                    <a:cubicBezTo>
                      <a:pt x="16" y="37"/>
                      <a:pt x="18" y="36"/>
                      <a:pt x="20" y="35"/>
                    </a:cubicBezTo>
                    <a:cubicBezTo>
                      <a:pt x="21" y="35"/>
                      <a:pt x="21" y="34"/>
                      <a:pt x="21" y="34"/>
                    </a:cubicBezTo>
                    <a:cubicBezTo>
                      <a:pt x="20" y="33"/>
                      <a:pt x="20" y="32"/>
                      <a:pt x="19" y="32"/>
                    </a:cubicBezTo>
                    <a:cubicBezTo>
                      <a:pt x="21" y="30"/>
                      <a:pt x="21" y="30"/>
                      <a:pt x="21" y="30"/>
                    </a:cubicBezTo>
                    <a:cubicBezTo>
                      <a:pt x="21" y="31"/>
                      <a:pt x="22" y="32"/>
                      <a:pt x="23" y="33"/>
                    </a:cubicBezTo>
                    <a:cubicBezTo>
                      <a:pt x="23" y="33"/>
                      <a:pt x="23" y="34"/>
                      <a:pt x="24" y="33"/>
                    </a:cubicBezTo>
                    <a:cubicBezTo>
                      <a:pt x="26" y="32"/>
                      <a:pt x="29" y="30"/>
                      <a:pt x="31" y="28"/>
                    </a:cubicBezTo>
                    <a:cubicBezTo>
                      <a:pt x="31" y="28"/>
                      <a:pt x="31" y="27"/>
                      <a:pt x="31" y="27"/>
                    </a:cubicBezTo>
                    <a:cubicBezTo>
                      <a:pt x="28" y="23"/>
                      <a:pt x="28" y="23"/>
                      <a:pt x="28" y="23"/>
                    </a:cubicBezTo>
                    <a:cubicBezTo>
                      <a:pt x="29" y="22"/>
                      <a:pt x="29" y="22"/>
                      <a:pt x="29" y="22"/>
                    </a:cubicBezTo>
                    <a:cubicBezTo>
                      <a:pt x="32" y="25"/>
                      <a:pt x="32" y="25"/>
                      <a:pt x="32" y="25"/>
                    </a:cubicBezTo>
                    <a:cubicBezTo>
                      <a:pt x="33" y="25"/>
                      <a:pt x="33" y="25"/>
                      <a:pt x="33" y="25"/>
                    </a:cubicBezTo>
                    <a:cubicBezTo>
                      <a:pt x="33" y="25"/>
                      <a:pt x="33" y="25"/>
                      <a:pt x="34" y="25"/>
                    </a:cubicBezTo>
                    <a:cubicBezTo>
                      <a:pt x="36" y="23"/>
                      <a:pt x="38" y="20"/>
                      <a:pt x="39" y="18"/>
                    </a:cubicBezTo>
                    <a:cubicBezTo>
                      <a:pt x="39" y="18"/>
                      <a:pt x="39" y="17"/>
                      <a:pt x="39" y="17"/>
                    </a:cubicBezTo>
                    <a:cubicBezTo>
                      <a:pt x="38" y="16"/>
                      <a:pt x="37" y="16"/>
                      <a:pt x="36" y="15"/>
                    </a:cubicBezTo>
                    <a:cubicBezTo>
                      <a:pt x="37" y="13"/>
                      <a:pt x="37" y="13"/>
                      <a:pt x="37" y="13"/>
                    </a:cubicBezTo>
                    <a:cubicBezTo>
                      <a:pt x="38" y="14"/>
                      <a:pt x="39" y="15"/>
                      <a:pt x="40" y="15"/>
                    </a:cubicBezTo>
                    <a:cubicBezTo>
                      <a:pt x="40" y="15"/>
                      <a:pt x="41" y="15"/>
                      <a:pt x="41" y="15"/>
                    </a:cubicBezTo>
                    <a:cubicBezTo>
                      <a:pt x="42" y="13"/>
                      <a:pt x="43" y="10"/>
                      <a:pt x="43" y="7"/>
                    </a:cubicBezTo>
                    <a:cubicBezTo>
                      <a:pt x="46" y="5"/>
                      <a:pt x="46" y="5"/>
                      <a:pt x="46" y="5"/>
                    </a:cubicBezTo>
                    <a:cubicBezTo>
                      <a:pt x="46" y="5"/>
                      <a:pt x="46" y="5"/>
                      <a:pt x="46" y="5"/>
                    </a:cubicBezTo>
                    <a:cubicBezTo>
                      <a:pt x="46" y="9"/>
                      <a:pt x="44" y="13"/>
                      <a:pt x="43" y="16"/>
                    </a:cubicBezTo>
                    <a:cubicBezTo>
                      <a:pt x="42" y="16"/>
                      <a:pt x="43" y="17"/>
                      <a:pt x="43" y="17"/>
                    </a:cubicBezTo>
                    <a:cubicBezTo>
                      <a:pt x="45" y="18"/>
                      <a:pt x="46" y="19"/>
                      <a:pt x="48" y="19"/>
                    </a:cubicBezTo>
                    <a:cubicBezTo>
                      <a:pt x="49" y="19"/>
                      <a:pt x="49" y="19"/>
                      <a:pt x="49" y="18"/>
                    </a:cubicBezTo>
                    <a:cubicBezTo>
                      <a:pt x="49" y="14"/>
                      <a:pt x="48" y="9"/>
                      <a:pt x="46" y="5"/>
                    </a:cubicBezTo>
                    <a:cubicBezTo>
                      <a:pt x="46" y="5"/>
                      <a:pt x="46" y="5"/>
                      <a:pt x="46" y="5"/>
                    </a:cubicBezTo>
                    <a:cubicBezTo>
                      <a:pt x="47" y="3"/>
                      <a:pt x="47" y="3"/>
                      <a:pt x="47" y="3"/>
                    </a:cubicBezTo>
                    <a:cubicBezTo>
                      <a:pt x="53" y="14"/>
                      <a:pt x="52" y="28"/>
                      <a:pt x="43" y="37"/>
                    </a:cubicBezTo>
                    <a:cubicBezTo>
                      <a:pt x="34" y="46"/>
                      <a:pt x="20" y="48"/>
                      <a:pt x="9" y="42"/>
                    </a:cubicBezTo>
                    <a:close/>
                    <a:moveTo>
                      <a:pt x="48" y="21"/>
                    </a:moveTo>
                    <a:cubicBezTo>
                      <a:pt x="46" y="21"/>
                      <a:pt x="44" y="20"/>
                      <a:pt x="42" y="19"/>
                    </a:cubicBezTo>
                    <a:cubicBezTo>
                      <a:pt x="42" y="18"/>
                      <a:pt x="41" y="19"/>
                      <a:pt x="41" y="19"/>
                    </a:cubicBezTo>
                    <a:cubicBezTo>
                      <a:pt x="39" y="22"/>
                      <a:pt x="37" y="24"/>
                      <a:pt x="35" y="27"/>
                    </a:cubicBezTo>
                    <a:cubicBezTo>
                      <a:pt x="35" y="27"/>
                      <a:pt x="35" y="27"/>
                      <a:pt x="35" y="28"/>
                    </a:cubicBezTo>
                    <a:cubicBezTo>
                      <a:pt x="42" y="34"/>
                      <a:pt x="42" y="34"/>
                      <a:pt x="42" y="34"/>
                    </a:cubicBezTo>
                    <a:cubicBezTo>
                      <a:pt x="42" y="35"/>
                      <a:pt x="42" y="35"/>
                      <a:pt x="42" y="35"/>
                    </a:cubicBezTo>
                    <a:cubicBezTo>
                      <a:pt x="42" y="35"/>
                      <a:pt x="43" y="35"/>
                      <a:pt x="43" y="34"/>
                    </a:cubicBezTo>
                    <a:cubicBezTo>
                      <a:pt x="46" y="31"/>
                      <a:pt x="48" y="27"/>
                      <a:pt x="49" y="22"/>
                    </a:cubicBezTo>
                    <a:cubicBezTo>
                      <a:pt x="49" y="22"/>
                      <a:pt x="49" y="21"/>
                      <a:pt x="48"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a:solidFill>
                    <a:schemeClr val="tx1">
                      <a:lumMod val="65000"/>
                      <a:lumOff val="35000"/>
                    </a:schemeClr>
                  </a:solidFill>
                  <a:latin typeface="+mn-ea"/>
                </a:endParaRPr>
              </a:p>
            </p:txBody>
          </p:sp>
        </p:grpSp>
      </p:grpSp>
      <p:grpSp>
        <p:nvGrpSpPr>
          <p:cNvPr id="8" name="组合 7"/>
          <p:cNvGrpSpPr/>
          <p:nvPr/>
        </p:nvGrpSpPr>
        <p:grpSpPr>
          <a:xfrm>
            <a:off x="5022052" y="2550868"/>
            <a:ext cx="473515" cy="475124"/>
            <a:chOff x="5022052" y="2550868"/>
            <a:chExt cx="473515" cy="475124"/>
          </a:xfrm>
        </p:grpSpPr>
        <p:sp>
          <p:nvSpPr>
            <p:cNvPr id="9" name="Oval 9"/>
            <p:cNvSpPr>
              <a:spLocks noChangeArrowheads="1"/>
            </p:cNvSpPr>
            <p:nvPr/>
          </p:nvSpPr>
          <p:spPr bwMode="auto">
            <a:xfrm>
              <a:off x="5022052" y="2550868"/>
              <a:ext cx="473515" cy="475124"/>
            </a:xfrm>
            <a:prstGeom prst="rect">
              <a:avLst/>
            </a:prstGeom>
            <a:solidFill>
              <a:schemeClr val="accent2"/>
            </a:solidFill>
            <a:ln w="6350">
              <a:noFill/>
            </a:ln>
          </p:spPr>
          <p:txBody>
            <a:bodyPr/>
            <a:lstStyle/>
            <a:p>
              <a:endParaRPr lang="zh-CN" altLang="en-US" sz="1350">
                <a:solidFill>
                  <a:schemeClr val="tx1">
                    <a:lumMod val="65000"/>
                    <a:lumOff val="35000"/>
                  </a:schemeClr>
                </a:solidFill>
                <a:latin typeface="+mn-ea"/>
              </a:endParaRPr>
            </a:p>
          </p:txBody>
        </p:sp>
        <p:grpSp>
          <p:nvGrpSpPr>
            <p:cNvPr id="10" name="Group 15"/>
            <p:cNvGrpSpPr/>
            <p:nvPr/>
          </p:nvGrpSpPr>
          <p:grpSpPr bwMode="auto">
            <a:xfrm>
              <a:off x="5136406" y="2670857"/>
              <a:ext cx="241589" cy="235147"/>
              <a:chOff x="0" y="0"/>
              <a:chExt cx="150" cy="146"/>
            </a:xfrm>
            <a:solidFill>
              <a:schemeClr val="bg1"/>
            </a:solidFill>
          </p:grpSpPr>
          <p:sp>
            <p:nvSpPr>
              <p:cNvPr id="12" name="Freeform 16"/>
              <p:cNvSpPr>
                <a:spLocks noEditPoints="1"/>
              </p:cNvSpPr>
              <p:nvPr/>
            </p:nvSpPr>
            <p:spPr bwMode="auto">
              <a:xfrm>
                <a:off x="0" y="0"/>
                <a:ext cx="96" cy="88"/>
              </a:xfrm>
              <a:custGeom>
                <a:avLst/>
                <a:gdLst>
                  <a:gd name="T0" fmla="*/ 54 w 54"/>
                  <a:gd name="T1" fmla="*/ 34 h 50"/>
                  <a:gd name="T2" fmla="*/ 2 w 54"/>
                  <a:gd name="T3" fmla="*/ 34 h 50"/>
                  <a:gd name="T4" fmla="*/ 1 w 54"/>
                  <a:gd name="T5" fmla="*/ 36 h 50"/>
                  <a:gd name="T6" fmla="*/ 19 w 54"/>
                  <a:gd name="T7" fmla="*/ 50 h 50"/>
                  <a:gd name="T8" fmla="*/ 38 w 54"/>
                  <a:gd name="T9" fmla="*/ 50 h 50"/>
                  <a:gd name="T10" fmla="*/ 42 w 54"/>
                  <a:gd name="T11" fmla="*/ 47 h 50"/>
                  <a:gd name="T12" fmla="*/ 40 w 54"/>
                  <a:gd name="T13" fmla="*/ 42 h 50"/>
                  <a:gd name="T14" fmla="*/ 40 w 54"/>
                  <a:gd name="T15" fmla="*/ 40 h 50"/>
                  <a:gd name="T16" fmla="*/ 41 w 54"/>
                  <a:gd name="T17" fmla="*/ 40 h 50"/>
                  <a:gd name="T18" fmla="*/ 45 w 54"/>
                  <a:gd name="T19" fmla="*/ 43 h 50"/>
                  <a:gd name="T20" fmla="*/ 47 w 54"/>
                  <a:gd name="T21" fmla="*/ 42 h 50"/>
                  <a:gd name="T22" fmla="*/ 42 w 54"/>
                  <a:gd name="T23" fmla="*/ 38 h 50"/>
                  <a:gd name="T24" fmla="*/ 43 w 54"/>
                  <a:gd name="T25" fmla="*/ 37 h 50"/>
                  <a:gd name="T26" fmla="*/ 45 w 54"/>
                  <a:gd name="T27" fmla="*/ 36 h 50"/>
                  <a:gd name="T28" fmla="*/ 50 w 54"/>
                  <a:gd name="T29" fmla="*/ 39 h 50"/>
                  <a:gd name="T30" fmla="*/ 54 w 54"/>
                  <a:gd name="T31" fmla="*/ 34 h 50"/>
                  <a:gd name="T32" fmla="*/ 35 w 54"/>
                  <a:gd name="T33" fmla="*/ 31 h 50"/>
                  <a:gd name="T34" fmla="*/ 27 w 54"/>
                  <a:gd name="T35" fmla="*/ 3 h 50"/>
                  <a:gd name="T36" fmla="*/ 29 w 54"/>
                  <a:gd name="T37" fmla="*/ 1 h 50"/>
                  <a:gd name="T38" fmla="*/ 47 w 54"/>
                  <a:gd name="T39" fmla="*/ 15 h 50"/>
                  <a:gd name="T40" fmla="*/ 51 w 54"/>
                  <a:gd name="T41" fmla="*/ 30 h 50"/>
                  <a:gd name="T42" fmla="*/ 49 w 54"/>
                  <a:gd name="T43" fmla="*/ 32 h 50"/>
                  <a:gd name="T44" fmla="*/ 36 w 54"/>
                  <a:gd name="T45" fmla="*/ 32 h 50"/>
                  <a:gd name="T46" fmla="*/ 35 w 54"/>
                  <a:gd name="T47" fmla="*/ 3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4" h="50">
                    <a:moveTo>
                      <a:pt x="54" y="34"/>
                    </a:moveTo>
                    <a:cubicBezTo>
                      <a:pt x="2" y="34"/>
                      <a:pt x="2" y="34"/>
                      <a:pt x="2" y="34"/>
                    </a:cubicBezTo>
                    <a:cubicBezTo>
                      <a:pt x="1" y="34"/>
                      <a:pt x="0" y="35"/>
                      <a:pt x="1" y="36"/>
                    </a:cubicBezTo>
                    <a:cubicBezTo>
                      <a:pt x="2" y="45"/>
                      <a:pt x="11" y="50"/>
                      <a:pt x="19" y="50"/>
                    </a:cubicBezTo>
                    <a:cubicBezTo>
                      <a:pt x="38" y="50"/>
                      <a:pt x="38" y="50"/>
                      <a:pt x="38" y="50"/>
                    </a:cubicBezTo>
                    <a:cubicBezTo>
                      <a:pt x="42" y="47"/>
                      <a:pt x="42" y="47"/>
                      <a:pt x="42" y="47"/>
                    </a:cubicBezTo>
                    <a:cubicBezTo>
                      <a:pt x="41" y="45"/>
                      <a:pt x="40" y="44"/>
                      <a:pt x="40" y="42"/>
                    </a:cubicBezTo>
                    <a:cubicBezTo>
                      <a:pt x="40" y="41"/>
                      <a:pt x="40" y="41"/>
                      <a:pt x="40" y="40"/>
                    </a:cubicBezTo>
                    <a:cubicBezTo>
                      <a:pt x="40" y="40"/>
                      <a:pt x="41" y="39"/>
                      <a:pt x="41" y="40"/>
                    </a:cubicBezTo>
                    <a:cubicBezTo>
                      <a:pt x="45" y="43"/>
                      <a:pt x="45" y="43"/>
                      <a:pt x="45" y="43"/>
                    </a:cubicBezTo>
                    <a:cubicBezTo>
                      <a:pt x="47" y="42"/>
                      <a:pt x="47" y="42"/>
                      <a:pt x="47" y="42"/>
                    </a:cubicBezTo>
                    <a:cubicBezTo>
                      <a:pt x="42" y="38"/>
                      <a:pt x="42" y="38"/>
                      <a:pt x="42" y="38"/>
                    </a:cubicBezTo>
                    <a:cubicBezTo>
                      <a:pt x="42" y="38"/>
                      <a:pt x="42" y="37"/>
                      <a:pt x="43" y="37"/>
                    </a:cubicBezTo>
                    <a:cubicBezTo>
                      <a:pt x="43" y="36"/>
                      <a:pt x="44" y="36"/>
                      <a:pt x="45" y="36"/>
                    </a:cubicBezTo>
                    <a:cubicBezTo>
                      <a:pt x="47" y="36"/>
                      <a:pt x="49" y="37"/>
                      <a:pt x="50" y="39"/>
                    </a:cubicBezTo>
                    <a:lnTo>
                      <a:pt x="54" y="34"/>
                    </a:lnTo>
                    <a:close/>
                    <a:moveTo>
                      <a:pt x="35" y="31"/>
                    </a:moveTo>
                    <a:cubicBezTo>
                      <a:pt x="27" y="3"/>
                      <a:pt x="27" y="3"/>
                      <a:pt x="27" y="3"/>
                    </a:cubicBezTo>
                    <a:cubicBezTo>
                      <a:pt x="27" y="2"/>
                      <a:pt x="28" y="1"/>
                      <a:pt x="29" y="1"/>
                    </a:cubicBezTo>
                    <a:cubicBezTo>
                      <a:pt x="37" y="0"/>
                      <a:pt x="45" y="7"/>
                      <a:pt x="47" y="15"/>
                    </a:cubicBezTo>
                    <a:cubicBezTo>
                      <a:pt x="51" y="30"/>
                      <a:pt x="51" y="30"/>
                      <a:pt x="51" y="30"/>
                    </a:cubicBezTo>
                    <a:cubicBezTo>
                      <a:pt x="51" y="31"/>
                      <a:pt x="51" y="32"/>
                      <a:pt x="49" y="32"/>
                    </a:cubicBezTo>
                    <a:cubicBezTo>
                      <a:pt x="36" y="32"/>
                      <a:pt x="36" y="32"/>
                      <a:pt x="36" y="32"/>
                    </a:cubicBezTo>
                    <a:cubicBezTo>
                      <a:pt x="36" y="32"/>
                      <a:pt x="35" y="32"/>
                      <a:pt x="35"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a:solidFill>
                    <a:schemeClr val="tx1">
                      <a:lumMod val="65000"/>
                      <a:lumOff val="35000"/>
                    </a:schemeClr>
                  </a:solidFill>
                  <a:latin typeface="+mn-ea"/>
                </a:endParaRPr>
              </a:p>
            </p:txBody>
          </p:sp>
          <p:sp>
            <p:nvSpPr>
              <p:cNvPr id="13" name="Freeform 17"/>
              <p:cNvSpPr>
                <a:spLocks noEditPoints="1"/>
              </p:cNvSpPr>
              <p:nvPr/>
            </p:nvSpPr>
            <p:spPr bwMode="auto">
              <a:xfrm>
                <a:off x="67" y="60"/>
                <a:ext cx="83" cy="86"/>
              </a:xfrm>
              <a:custGeom>
                <a:avLst/>
                <a:gdLst>
                  <a:gd name="T0" fmla="*/ 46 w 47"/>
                  <a:gd name="T1" fmla="*/ 0 h 49"/>
                  <a:gd name="T2" fmla="*/ 16 w 47"/>
                  <a:gd name="T3" fmla="*/ 0 h 49"/>
                  <a:gd name="T4" fmla="*/ 12 w 47"/>
                  <a:gd name="T5" fmla="*/ 5 h 49"/>
                  <a:gd name="T6" fmla="*/ 13 w 47"/>
                  <a:gd name="T7" fmla="*/ 8 h 49"/>
                  <a:gd name="T8" fmla="*/ 13 w 47"/>
                  <a:gd name="T9" fmla="*/ 9 h 49"/>
                  <a:gd name="T10" fmla="*/ 12 w 47"/>
                  <a:gd name="T11" fmla="*/ 10 h 49"/>
                  <a:gd name="T12" fmla="*/ 9 w 47"/>
                  <a:gd name="T13" fmla="*/ 8 h 49"/>
                  <a:gd name="T14" fmla="*/ 7 w 47"/>
                  <a:gd name="T15" fmla="*/ 9 h 49"/>
                  <a:gd name="T16" fmla="*/ 11 w 47"/>
                  <a:gd name="T17" fmla="*/ 11 h 49"/>
                  <a:gd name="T18" fmla="*/ 10 w 47"/>
                  <a:gd name="T19" fmla="*/ 13 h 49"/>
                  <a:gd name="T20" fmla="*/ 7 w 47"/>
                  <a:gd name="T21" fmla="*/ 14 h 49"/>
                  <a:gd name="T22" fmla="*/ 4 w 47"/>
                  <a:gd name="T23" fmla="*/ 13 h 49"/>
                  <a:gd name="T24" fmla="*/ 0 w 47"/>
                  <a:gd name="T25" fmla="*/ 16 h 49"/>
                  <a:gd name="T26" fmla="*/ 46 w 47"/>
                  <a:gd name="T27" fmla="*/ 16 h 49"/>
                  <a:gd name="T28" fmla="*/ 47 w 47"/>
                  <a:gd name="T29" fmla="*/ 14 h 49"/>
                  <a:gd name="T30" fmla="*/ 47 w 47"/>
                  <a:gd name="T31" fmla="*/ 2 h 49"/>
                  <a:gd name="T32" fmla="*/ 46 w 47"/>
                  <a:gd name="T33" fmla="*/ 0 h 49"/>
                  <a:gd name="T34" fmla="*/ 10 w 47"/>
                  <a:gd name="T35" fmla="*/ 48 h 49"/>
                  <a:gd name="T36" fmla="*/ 3 w 47"/>
                  <a:gd name="T37" fmla="*/ 20 h 49"/>
                  <a:gd name="T38" fmla="*/ 4 w 47"/>
                  <a:gd name="T39" fmla="*/ 18 h 49"/>
                  <a:gd name="T40" fmla="*/ 17 w 47"/>
                  <a:gd name="T41" fmla="*/ 18 h 49"/>
                  <a:gd name="T42" fmla="*/ 19 w 47"/>
                  <a:gd name="T43" fmla="*/ 19 h 49"/>
                  <a:gd name="T44" fmla="*/ 26 w 47"/>
                  <a:gd name="T45" fmla="*/ 43 h 49"/>
                  <a:gd name="T46" fmla="*/ 24 w 47"/>
                  <a:gd name="T47" fmla="*/ 46 h 49"/>
                  <a:gd name="T48" fmla="*/ 12 w 47"/>
                  <a:gd name="T49" fmla="*/ 49 h 49"/>
                  <a:gd name="T50" fmla="*/ 10 w 47"/>
                  <a:gd name="T51" fmla="*/ 48 h 49"/>
                  <a:gd name="T52" fmla="*/ 15 w 47"/>
                  <a:gd name="T53" fmla="*/ 45 h 49"/>
                  <a:gd name="T54" fmla="*/ 20 w 47"/>
                  <a:gd name="T55" fmla="*/ 43 h 49"/>
                  <a:gd name="T56" fmla="*/ 21 w 47"/>
                  <a:gd name="T57" fmla="*/ 41 h 49"/>
                  <a:gd name="T58" fmla="*/ 17 w 47"/>
                  <a:gd name="T59" fmla="*/ 25 h 49"/>
                  <a:gd name="T60" fmla="*/ 15 w 47"/>
                  <a:gd name="T61" fmla="*/ 24 h 49"/>
                  <a:gd name="T62" fmla="*/ 10 w 47"/>
                  <a:gd name="T63" fmla="*/ 25 h 49"/>
                  <a:gd name="T64" fmla="*/ 8 w 47"/>
                  <a:gd name="T65" fmla="*/ 27 h 49"/>
                  <a:gd name="T66" fmla="*/ 13 w 47"/>
                  <a:gd name="T67" fmla="*/ 43 h 49"/>
                  <a:gd name="T68" fmla="*/ 15 w 47"/>
                  <a:gd name="T69" fmla="*/ 45 h 49"/>
                  <a:gd name="T70" fmla="*/ 44 w 47"/>
                  <a:gd name="T71" fmla="*/ 5 h 49"/>
                  <a:gd name="T72" fmla="*/ 44 w 47"/>
                  <a:gd name="T73" fmla="*/ 11 h 49"/>
                  <a:gd name="T74" fmla="*/ 42 w 47"/>
                  <a:gd name="T75" fmla="*/ 13 h 49"/>
                  <a:gd name="T76" fmla="*/ 26 w 47"/>
                  <a:gd name="T77" fmla="*/ 13 h 49"/>
                  <a:gd name="T78" fmla="*/ 24 w 47"/>
                  <a:gd name="T79" fmla="*/ 11 h 49"/>
                  <a:gd name="T80" fmla="*/ 24 w 47"/>
                  <a:gd name="T81" fmla="*/ 5 h 49"/>
                  <a:gd name="T82" fmla="*/ 26 w 47"/>
                  <a:gd name="T83" fmla="*/ 4 h 49"/>
                  <a:gd name="T84" fmla="*/ 42 w 47"/>
                  <a:gd name="T85" fmla="*/ 4 h 49"/>
                  <a:gd name="T86" fmla="*/ 44 w 47"/>
                  <a:gd name="T87" fmla="*/ 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 h="49">
                    <a:moveTo>
                      <a:pt x="46" y="0"/>
                    </a:moveTo>
                    <a:cubicBezTo>
                      <a:pt x="16" y="0"/>
                      <a:pt x="16" y="0"/>
                      <a:pt x="16" y="0"/>
                    </a:cubicBezTo>
                    <a:cubicBezTo>
                      <a:pt x="12" y="5"/>
                      <a:pt x="12" y="5"/>
                      <a:pt x="12" y="5"/>
                    </a:cubicBezTo>
                    <a:cubicBezTo>
                      <a:pt x="13" y="5"/>
                      <a:pt x="13" y="7"/>
                      <a:pt x="13" y="8"/>
                    </a:cubicBezTo>
                    <a:cubicBezTo>
                      <a:pt x="13" y="8"/>
                      <a:pt x="13" y="9"/>
                      <a:pt x="13" y="9"/>
                    </a:cubicBezTo>
                    <a:cubicBezTo>
                      <a:pt x="13" y="10"/>
                      <a:pt x="12" y="10"/>
                      <a:pt x="12" y="10"/>
                    </a:cubicBezTo>
                    <a:cubicBezTo>
                      <a:pt x="9" y="8"/>
                      <a:pt x="9" y="8"/>
                      <a:pt x="9" y="8"/>
                    </a:cubicBezTo>
                    <a:cubicBezTo>
                      <a:pt x="7" y="9"/>
                      <a:pt x="7" y="9"/>
                      <a:pt x="7" y="9"/>
                    </a:cubicBezTo>
                    <a:cubicBezTo>
                      <a:pt x="11" y="11"/>
                      <a:pt x="11" y="11"/>
                      <a:pt x="11" y="11"/>
                    </a:cubicBezTo>
                    <a:cubicBezTo>
                      <a:pt x="11" y="12"/>
                      <a:pt x="11" y="12"/>
                      <a:pt x="10" y="13"/>
                    </a:cubicBezTo>
                    <a:cubicBezTo>
                      <a:pt x="10" y="13"/>
                      <a:pt x="9" y="14"/>
                      <a:pt x="7" y="14"/>
                    </a:cubicBezTo>
                    <a:cubicBezTo>
                      <a:pt x="6" y="14"/>
                      <a:pt x="5" y="13"/>
                      <a:pt x="4" y="13"/>
                    </a:cubicBezTo>
                    <a:cubicBezTo>
                      <a:pt x="0" y="16"/>
                      <a:pt x="0" y="16"/>
                      <a:pt x="0" y="16"/>
                    </a:cubicBezTo>
                    <a:cubicBezTo>
                      <a:pt x="46" y="16"/>
                      <a:pt x="46" y="16"/>
                      <a:pt x="46" y="16"/>
                    </a:cubicBezTo>
                    <a:cubicBezTo>
                      <a:pt x="47" y="16"/>
                      <a:pt x="47" y="15"/>
                      <a:pt x="47" y="14"/>
                    </a:cubicBezTo>
                    <a:cubicBezTo>
                      <a:pt x="47" y="2"/>
                      <a:pt x="47" y="2"/>
                      <a:pt x="47" y="2"/>
                    </a:cubicBezTo>
                    <a:cubicBezTo>
                      <a:pt x="47" y="1"/>
                      <a:pt x="47" y="0"/>
                      <a:pt x="46" y="0"/>
                    </a:cubicBezTo>
                    <a:close/>
                    <a:moveTo>
                      <a:pt x="10" y="48"/>
                    </a:moveTo>
                    <a:cubicBezTo>
                      <a:pt x="3" y="20"/>
                      <a:pt x="3" y="20"/>
                      <a:pt x="3" y="20"/>
                    </a:cubicBezTo>
                    <a:cubicBezTo>
                      <a:pt x="2" y="19"/>
                      <a:pt x="3" y="18"/>
                      <a:pt x="4" y="18"/>
                    </a:cubicBezTo>
                    <a:cubicBezTo>
                      <a:pt x="17" y="18"/>
                      <a:pt x="17" y="18"/>
                      <a:pt x="17" y="18"/>
                    </a:cubicBezTo>
                    <a:cubicBezTo>
                      <a:pt x="18" y="18"/>
                      <a:pt x="19" y="18"/>
                      <a:pt x="19" y="19"/>
                    </a:cubicBezTo>
                    <a:cubicBezTo>
                      <a:pt x="26" y="43"/>
                      <a:pt x="26" y="43"/>
                      <a:pt x="26" y="43"/>
                    </a:cubicBezTo>
                    <a:cubicBezTo>
                      <a:pt x="26" y="44"/>
                      <a:pt x="25" y="45"/>
                      <a:pt x="24" y="46"/>
                    </a:cubicBezTo>
                    <a:cubicBezTo>
                      <a:pt x="12" y="49"/>
                      <a:pt x="12" y="49"/>
                      <a:pt x="12" y="49"/>
                    </a:cubicBezTo>
                    <a:cubicBezTo>
                      <a:pt x="11" y="49"/>
                      <a:pt x="10" y="48"/>
                      <a:pt x="10" y="48"/>
                    </a:cubicBezTo>
                    <a:close/>
                    <a:moveTo>
                      <a:pt x="15" y="45"/>
                    </a:moveTo>
                    <a:cubicBezTo>
                      <a:pt x="20" y="43"/>
                      <a:pt x="20" y="43"/>
                      <a:pt x="20" y="43"/>
                    </a:cubicBezTo>
                    <a:cubicBezTo>
                      <a:pt x="21" y="43"/>
                      <a:pt x="22" y="42"/>
                      <a:pt x="21" y="41"/>
                    </a:cubicBezTo>
                    <a:cubicBezTo>
                      <a:pt x="17" y="25"/>
                      <a:pt x="17" y="25"/>
                      <a:pt x="17" y="25"/>
                    </a:cubicBezTo>
                    <a:cubicBezTo>
                      <a:pt x="17" y="24"/>
                      <a:pt x="16" y="23"/>
                      <a:pt x="15" y="24"/>
                    </a:cubicBezTo>
                    <a:cubicBezTo>
                      <a:pt x="10" y="25"/>
                      <a:pt x="10" y="25"/>
                      <a:pt x="10" y="25"/>
                    </a:cubicBezTo>
                    <a:cubicBezTo>
                      <a:pt x="9" y="25"/>
                      <a:pt x="8" y="26"/>
                      <a:pt x="8" y="27"/>
                    </a:cubicBezTo>
                    <a:cubicBezTo>
                      <a:pt x="13" y="43"/>
                      <a:pt x="13" y="43"/>
                      <a:pt x="13" y="43"/>
                    </a:cubicBezTo>
                    <a:cubicBezTo>
                      <a:pt x="13" y="44"/>
                      <a:pt x="14" y="45"/>
                      <a:pt x="15" y="45"/>
                    </a:cubicBezTo>
                    <a:close/>
                    <a:moveTo>
                      <a:pt x="44" y="5"/>
                    </a:moveTo>
                    <a:cubicBezTo>
                      <a:pt x="44" y="11"/>
                      <a:pt x="44" y="11"/>
                      <a:pt x="44" y="11"/>
                    </a:cubicBezTo>
                    <a:cubicBezTo>
                      <a:pt x="44" y="12"/>
                      <a:pt x="43" y="13"/>
                      <a:pt x="42" y="13"/>
                    </a:cubicBezTo>
                    <a:cubicBezTo>
                      <a:pt x="26" y="13"/>
                      <a:pt x="26" y="13"/>
                      <a:pt x="26" y="13"/>
                    </a:cubicBezTo>
                    <a:cubicBezTo>
                      <a:pt x="25" y="13"/>
                      <a:pt x="24" y="12"/>
                      <a:pt x="24" y="11"/>
                    </a:cubicBezTo>
                    <a:cubicBezTo>
                      <a:pt x="24" y="5"/>
                      <a:pt x="24" y="5"/>
                      <a:pt x="24" y="5"/>
                    </a:cubicBezTo>
                    <a:cubicBezTo>
                      <a:pt x="24" y="4"/>
                      <a:pt x="25" y="4"/>
                      <a:pt x="26" y="4"/>
                    </a:cubicBezTo>
                    <a:cubicBezTo>
                      <a:pt x="42" y="4"/>
                      <a:pt x="42" y="4"/>
                      <a:pt x="42" y="4"/>
                    </a:cubicBezTo>
                    <a:cubicBezTo>
                      <a:pt x="43" y="4"/>
                      <a:pt x="44" y="4"/>
                      <a:pt x="4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a:solidFill>
                    <a:schemeClr val="tx1">
                      <a:lumMod val="65000"/>
                      <a:lumOff val="35000"/>
                    </a:schemeClr>
                  </a:solidFill>
                  <a:latin typeface="+mn-ea"/>
                </a:endParaRPr>
              </a:p>
            </p:txBody>
          </p:sp>
        </p:grpSp>
      </p:grpSp>
      <p:grpSp>
        <p:nvGrpSpPr>
          <p:cNvPr id="14" name="组合 13"/>
          <p:cNvGrpSpPr/>
          <p:nvPr/>
        </p:nvGrpSpPr>
        <p:grpSpPr>
          <a:xfrm>
            <a:off x="5022052" y="1694033"/>
            <a:ext cx="473515" cy="476735"/>
            <a:chOff x="5022052" y="1694033"/>
            <a:chExt cx="473515" cy="476735"/>
          </a:xfrm>
        </p:grpSpPr>
        <p:sp>
          <p:nvSpPr>
            <p:cNvPr id="15" name="Oval 8"/>
            <p:cNvSpPr>
              <a:spLocks noChangeArrowheads="1"/>
            </p:cNvSpPr>
            <p:nvPr/>
          </p:nvSpPr>
          <p:spPr bwMode="auto">
            <a:xfrm>
              <a:off x="5022052" y="1694033"/>
              <a:ext cx="473515" cy="476735"/>
            </a:xfrm>
            <a:prstGeom prst="rect">
              <a:avLst/>
            </a:prstGeom>
            <a:solidFill>
              <a:schemeClr val="accent2"/>
            </a:solidFill>
            <a:ln>
              <a:noFill/>
            </a:ln>
          </p:spPr>
          <p:txBody>
            <a:bodyPr/>
            <a:lstStyle/>
            <a:p>
              <a:endParaRPr lang="zh-CN" altLang="en-US" sz="1350">
                <a:solidFill>
                  <a:schemeClr val="tx1">
                    <a:lumMod val="65000"/>
                    <a:lumOff val="35000"/>
                  </a:schemeClr>
                </a:solidFill>
                <a:latin typeface="+mn-ea"/>
              </a:endParaRPr>
            </a:p>
          </p:txBody>
        </p:sp>
        <p:sp>
          <p:nvSpPr>
            <p:cNvPr id="16" name="Freeform 18"/>
            <p:cNvSpPr/>
            <p:nvPr/>
          </p:nvSpPr>
          <p:spPr bwMode="auto">
            <a:xfrm>
              <a:off x="5179891" y="1836571"/>
              <a:ext cx="157838" cy="191660"/>
            </a:xfrm>
            <a:custGeom>
              <a:avLst/>
              <a:gdLst>
                <a:gd name="T0" fmla="*/ 54 w 56"/>
                <a:gd name="T1" fmla="*/ 67 h 67"/>
                <a:gd name="T2" fmla="*/ 8 w 56"/>
                <a:gd name="T3" fmla="*/ 67 h 67"/>
                <a:gd name="T4" fmla="*/ 0 w 56"/>
                <a:gd name="T5" fmla="*/ 60 h 67"/>
                <a:gd name="T6" fmla="*/ 0 w 56"/>
                <a:gd name="T7" fmla="*/ 8 h 67"/>
                <a:gd name="T8" fmla="*/ 8 w 56"/>
                <a:gd name="T9" fmla="*/ 0 h 67"/>
                <a:gd name="T10" fmla="*/ 54 w 56"/>
                <a:gd name="T11" fmla="*/ 0 h 67"/>
                <a:gd name="T12" fmla="*/ 56 w 56"/>
                <a:gd name="T13" fmla="*/ 2 h 67"/>
                <a:gd name="T14" fmla="*/ 56 w 56"/>
                <a:gd name="T15" fmla="*/ 11 h 67"/>
                <a:gd name="T16" fmla="*/ 55 w 56"/>
                <a:gd name="T17" fmla="*/ 12 h 67"/>
                <a:gd name="T18" fmla="*/ 54 w 56"/>
                <a:gd name="T19" fmla="*/ 12 h 67"/>
                <a:gd name="T20" fmla="*/ 53 w 56"/>
                <a:gd name="T21" fmla="*/ 11 h 67"/>
                <a:gd name="T22" fmla="*/ 53 w 56"/>
                <a:gd name="T23" fmla="*/ 5 h 67"/>
                <a:gd name="T24" fmla="*/ 51 w 56"/>
                <a:gd name="T25" fmla="*/ 3 h 67"/>
                <a:gd name="T26" fmla="*/ 8 w 56"/>
                <a:gd name="T27" fmla="*/ 3 h 67"/>
                <a:gd name="T28" fmla="*/ 8 w 56"/>
                <a:gd name="T29" fmla="*/ 14 h 67"/>
                <a:gd name="T30" fmla="*/ 54 w 56"/>
                <a:gd name="T31" fmla="*/ 14 h 67"/>
                <a:gd name="T32" fmla="*/ 56 w 56"/>
                <a:gd name="T33" fmla="*/ 16 h 67"/>
                <a:gd name="T34" fmla="*/ 56 w 56"/>
                <a:gd name="T35" fmla="*/ 66 h 67"/>
                <a:gd name="T36" fmla="*/ 54 w 56"/>
                <a:gd name="T3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 h="67">
                  <a:moveTo>
                    <a:pt x="54" y="67"/>
                  </a:moveTo>
                  <a:cubicBezTo>
                    <a:pt x="8" y="67"/>
                    <a:pt x="8" y="67"/>
                    <a:pt x="8" y="67"/>
                  </a:cubicBezTo>
                  <a:cubicBezTo>
                    <a:pt x="4" y="67"/>
                    <a:pt x="0" y="64"/>
                    <a:pt x="0" y="60"/>
                  </a:cubicBezTo>
                  <a:cubicBezTo>
                    <a:pt x="0" y="42"/>
                    <a:pt x="0" y="25"/>
                    <a:pt x="0" y="8"/>
                  </a:cubicBezTo>
                  <a:cubicBezTo>
                    <a:pt x="0" y="4"/>
                    <a:pt x="4" y="0"/>
                    <a:pt x="8" y="0"/>
                  </a:cubicBezTo>
                  <a:cubicBezTo>
                    <a:pt x="24" y="0"/>
                    <a:pt x="38" y="0"/>
                    <a:pt x="54" y="0"/>
                  </a:cubicBezTo>
                  <a:cubicBezTo>
                    <a:pt x="55" y="0"/>
                    <a:pt x="56" y="1"/>
                    <a:pt x="56" y="2"/>
                  </a:cubicBezTo>
                  <a:cubicBezTo>
                    <a:pt x="56" y="11"/>
                    <a:pt x="56" y="11"/>
                    <a:pt x="56" y="11"/>
                  </a:cubicBezTo>
                  <a:cubicBezTo>
                    <a:pt x="56" y="12"/>
                    <a:pt x="55" y="12"/>
                    <a:pt x="55" y="12"/>
                  </a:cubicBezTo>
                  <a:cubicBezTo>
                    <a:pt x="54" y="12"/>
                    <a:pt x="54" y="12"/>
                    <a:pt x="54" y="12"/>
                  </a:cubicBezTo>
                  <a:cubicBezTo>
                    <a:pt x="54" y="12"/>
                    <a:pt x="53" y="12"/>
                    <a:pt x="53" y="11"/>
                  </a:cubicBezTo>
                  <a:cubicBezTo>
                    <a:pt x="53" y="5"/>
                    <a:pt x="53" y="5"/>
                    <a:pt x="53" y="5"/>
                  </a:cubicBezTo>
                  <a:cubicBezTo>
                    <a:pt x="53" y="4"/>
                    <a:pt x="52" y="3"/>
                    <a:pt x="51" y="3"/>
                  </a:cubicBezTo>
                  <a:cubicBezTo>
                    <a:pt x="8" y="3"/>
                    <a:pt x="8" y="3"/>
                    <a:pt x="8" y="3"/>
                  </a:cubicBezTo>
                  <a:cubicBezTo>
                    <a:pt x="2" y="3"/>
                    <a:pt x="1" y="14"/>
                    <a:pt x="8" y="14"/>
                  </a:cubicBezTo>
                  <a:cubicBezTo>
                    <a:pt x="54" y="14"/>
                    <a:pt x="54" y="14"/>
                    <a:pt x="54" y="14"/>
                  </a:cubicBezTo>
                  <a:cubicBezTo>
                    <a:pt x="55" y="14"/>
                    <a:pt x="56" y="15"/>
                    <a:pt x="56" y="16"/>
                  </a:cubicBezTo>
                  <a:cubicBezTo>
                    <a:pt x="56" y="32"/>
                    <a:pt x="56" y="49"/>
                    <a:pt x="56" y="66"/>
                  </a:cubicBezTo>
                  <a:cubicBezTo>
                    <a:pt x="56" y="67"/>
                    <a:pt x="55" y="67"/>
                    <a:pt x="54" y="67"/>
                  </a:cubicBezTo>
                  <a:close/>
                </a:path>
              </a:pathLst>
            </a:custGeom>
            <a:solidFill>
              <a:schemeClr val="bg1"/>
            </a:solidFill>
            <a:ln>
              <a:noFill/>
            </a:ln>
          </p:spPr>
          <p:txBody>
            <a:bodyPr/>
            <a:lstStyle/>
            <a:p>
              <a:endParaRPr lang="zh-CN" altLang="en-US" sz="1350">
                <a:solidFill>
                  <a:schemeClr val="tx1">
                    <a:lumMod val="65000"/>
                    <a:lumOff val="35000"/>
                  </a:schemeClr>
                </a:solidFill>
                <a:latin typeface="+mn-ea"/>
              </a:endParaRPr>
            </a:p>
          </p:txBody>
        </p:sp>
      </p:grpSp>
      <p:grpSp>
        <p:nvGrpSpPr>
          <p:cNvPr id="17" name="组合 16"/>
          <p:cNvGrpSpPr/>
          <p:nvPr/>
        </p:nvGrpSpPr>
        <p:grpSpPr>
          <a:xfrm>
            <a:off x="1076099" y="2550868"/>
            <a:ext cx="473515" cy="475124"/>
            <a:chOff x="1076099" y="2550868"/>
            <a:chExt cx="473515" cy="475124"/>
          </a:xfrm>
        </p:grpSpPr>
        <p:sp>
          <p:nvSpPr>
            <p:cNvPr id="18" name="Oval 5"/>
            <p:cNvSpPr>
              <a:spLocks noChangeArrowheads="1"/>
            </p:cNvSpPr>
            <p:nvPr/>
          </p:nvSpPr>
          <p:spPr bwMode="auto">
            <a:xfrm>
              <a:off x="1076099" y="2550868"/>
              <a:ext cx="473515" cy="475124"/>
            </a:xfrm>
            <a:prstGeom prst="rect">
              <a:avLst/>
            </a:prstGeom>
            <a:solidFill>
              <a:schemeClr val="accent1"/>
            </a:solidFill>
            <a:ln w="6350">
              <a:noFill/>
            </a:ln>
          </p:spPr>
          <p:txBody>
            <a:bodyPr/>
            <a:lstStyle/>
            <a:p>
              <a:endParaRPr lang="zh-CN" altLang="en-US" sz="1350">
                <a:solidFill>
                  <a:schemeClr val="tx1">
                    <a:lumMod val="65000"/>
                    <a:lumOff val="35000"/>
                  </a:schemeClr>
                </a:solidFill>
                <a:latin typeface="+mn-ea"/>
              </a:endParaRPr>
            </a:p>
          </p:txBody>
        </p:sp>
        <p:sp>
          <p:nvSpPr>
            <p:cNvPr id="19" name="Freeform 19"/>
            <p:cNvSpPr>
              <a:spLocks noEditPoints="1"/>
            </p:cNvSpPr>
            <p:nvPr/>
          </p:nvSpPr>
          <p:spPr bwMode="auto">
            <a:xfrm>
              <a:off x="1196894" y="2669246"/>
              <a:ext cx="202935" cy="238368"/>
            </a:xfrm>
            <a:custGeom>
              <a:avLst/>
              <a:gdLst>
                <a:gd name="T0" fmla="*/ 24 w 72"/>
                <a:gd name="T1" fmla="*/ 71 h 85"/>
                <a:gd name="T2" fmla="*/ 30 w 72"/>
                <a:gd name="T3" fmla="*/ 73 h 85"/>
                <a:gd name="T4" fmla="*/ 18 w 72"/>
                <a:gd name="T5" fmla="*/ 30 h 85"/>
                <a:gd name="T6" fmla="*/ 18 w 72"/>
                <a:gd name="T7" fmla="*/ 32 h 85"/>
                <a:gd name="T8" fmla="*/ 4 w 72"/>
                <a:gd name="T9" fmla="*/ 55 h 85"/>
                <a:gd name="T10" fmla="*/ 3 w 72"/>
                <a:gd name="T11" fmla="*/ 55 h 85"/>
                <a:gd name="T12" fmla="*/ 17 w 72"/>
                <a:gd name="T13" fmla="*/ 29 h 85"/>
                <a:gd name="T14" fmla="*/ 18 w 72"/>
                <a:gd name="T15" fmla="*/ 30 h 85"/>
                <a:gd name="T16" fmla="*/ 68 w 72"/>
                <a:gd name="T17" fmla="*/ 59 h 85"/>
                <a:gd name="T18" fmla="*/ 54 w 72"/>
                <a:gd name="T19" fmla="*/ 82 h 85"/>
                <a:gd name="T20" fmla="*/ 54 w 72"/>
                <a:gd name="T21" fmla="*/ 84 h 85"/>
                <a:gd name="T22" fmla="*/ 55 w 72"/>
                <a:gd name="T23" fmla="*/ 84 h 85"/>
                <a:gd name="T24" fmla="*/ 69 w 72"/>
                <a:gd name="T25" fmla="*/ 59 h 85"/>
                <a:gd name="T26" fmla="*/ 60 w 72"/>
                <a:gd name="T27" fmla="*/ 59 h 85"/>
                <a:gd name="T28" fmla="*/ 59 w 72"/>
                <a:gd name="T29" fmla="*/ 59 h 85"/>
                <a:gd name="T30" fmla="*/ 50 w 72"/>
                <a:gd name="T31" fmla="*/ 75 h 85"/>
                <a:gd name="T32" fmla="*/ 50 w 72"/>
                <a:gd name="T33" fmla="*/ 76 h 85"/>
                <a:gd name="T34" fmla="*/ 51 w 72"/>
                <a:gd name="T35" fmla="*/ 78 h 85"/>
                <a:gd name="T36" fmla="*/ 60 w 72"/>
                <a:gd name="T37" fmla="*/ 59 h 85"/>
                <a:gd name="T38" fmla="*/ 22 w 72"/>
                <a:gd name="T39" fmla="*/ 37 h 85"/>
                <a:gd name="T40" fmla="*/ 22 w 72"/>
                <a:gd name="T41" fmla="*/ 39 h 85"/>
                <a:gd name="T42" fmla="*/ 13 w 72"/>
                <a:gd name="T43" fmla="*/ 54 h 85"/>
                <a:gd name="T44" fmla="*/ 12 w 72"/>
                <a:gd name="T45" fmla="*/ 55 h 85"/>
                <a:gd name="T46" fmla="*/ 21 w 72"/>
                <a:gd name="T47" fmla="*/ 36 h 85"/>
                <a:gd name="T48" fmla="*/ 51 w 72"/>
                <a:gd name="T49" fmla="*/ 57 h 85"/>
                <a:gd name="T50" fmla="*/ 46 w 72"/>
                <a:gd name="T51" fmla="*/ 76 h 85"/>
                <a:gd name="T52" fmla="*/ 14 w 72"/>
                <a:gd name="T53" fmla="*/ 62 h 85"/>
                <a:gd name="T54" fmla="*/ 22 w 72"/>
                <a:gd name="T55" fmla="*/ 53 h 85"/>
                <a:gd name="T56" fmla="*/ 41 w 72"/>
                <a:gd name="T57" fmla="*/ 38 h 85"/>
                <a:gd name="T58" fmla="*/ 45 w 72"/>
                <a:gd name="T59" fmla="*/ 33 h 85"/>
                <a:gd name="T60" fmla="*/ 52 w 72"/>
                <a:gd name="T61" fmla="*/ 35 h 85"/>
                <a:gd name="T62" fmla="*/ 51 w 72"/>
                <a:gd name="T63" fmla="*/ 37 h 85"/>
                <a:gd name="T64" fmla="*/ 51 w 72"/>
                <a:gd name="T65" fmla="*/ 57 h 85"/>
                <a:gd name="T66" fmla="*/ 59 w 72"/>
                <a:gd name="T67" fmla="*/ 7 h 85"/>
                <a:gd name="T68" fmla="*/ 67 w 72"/>
                <a:gd name="T69" fmla="*/ 11 h 85"/>
                <a:gd name="T70" fmla="*/ 54 w 72"/>
                <a:gd name="T71" fmla="*/ 34 h 85"/>
                <a:gd name="T72" fmla="*/ 47 w 72"/>
                <a:gd name="T73" fmla="*/ 31 h 85"/>
                <a:gd name="T74" fmla="*/ 61 w 72"/>
                <a:gd name="T75" fmla="*/ 5 h 85"/>
                <a:gd name="T76" fmla="*/ 68 w 72"/>
                <a:gd name="T77" fmla="*/ 9 h 85"/>
                <a:gd name="T78" fmla="*/ 61 w 72"/>
                <a:gd name="T79" fmla="*/ 6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2" h="85">
                  <a:moveTo>
                    <a:pt x="30" y="74"/>
                  </a:moveTo>
                  <a:cubicBezTo>
                    <a:pt x="27" y="78"/>
                    <a:pt x="22" y="74"/>
                    <a:pt x="24" y="71"/>
                  </a:cubicBezTo>
                  <a:cubicBezTo>
                    <a:pt x="24" y="70"/>
                    <a:pt x="24" y="70"/>
                    <a:pt x="25" y="70"/>
                  </a:cubicBezTo>
                  <a:cubicBezTo>
                    <a:pt x="30" y="73"/>
                    <a:pt x="30" y="73"/>
                    <a:pt x="30" y="73"/>
                  </a:cubicBezTo>
                  <a:cubicBezTo>
                    <a:pt x="31" y="73"/>
                    <a:pt x="31" y="74"/>
                    <a:pt x="30" y="74"/>
                  </a:cubicBezTo>
                  <a:close/>
                  <a:moveTo>
                    <a:pt x="18" y="30"/>
                  </a:moveTo>
                  <a:cubicBezTo>
                    <a:pt x="19" y="30"/>
                    <a:pt x="19" y="30"/>
                    <a:pt x="19" y="30"/>
                  </a:cubicBezTo>
                  <a:cubicBezTo>
                    <a:pt x="19" y="31"/>
                    <a:pt x="18" y="32"/>
                    <a:pt x="18" y="32"/>
                  </a:cubicBezTo>
                  <a:cubicBezTo>
                    <a:pt x="9" y="35"/>
                    <a:pt x="3" y="44"/>
                    <a:pt x="5" y="54"/>
                  </a:cubicBezTo>
                  <a:cubicBezTo>
                    <a:pt x="5" y="54"/>
                    <a:pt x="5" y="55"/>
                    <a:pt x="4" y="55"/>
                  </a:cubicBezTo>
                  <a:cubicBezTo>
                    <a:pt x="4" y="55"/>
                    <a:pt x="4" y="55"/>
                    <a:pt x="4" y="55"/>
                  </a:cubicBezTo>
                  <a:cubicBezTo>
                    <a:pt x="4" y="55"/>
                    <a:pt x="3" y="55"/>
                    <a:pt x="3" y="55"/>
                  </a:cubicBezTo>
                  <a:cubicBezTo>
                    <a:pt x="3" y="55"/>
                    <a:pt x="3" y="55"/>
                    <a:pt x="3" y="54"/>
                  </a:cubicBezTo>
                  <a:cubicBezTo>
                    <a:pt x="0" y="43"/>
                    <a:pt x="7" y="33"/>
                    <a:pt x="17" y="29"/>
                  </a:cubicBezTo>
                  <a:cubicBezTo>
                    <a:pt x="17" y="29"/>
                    <a:pt x="18" y="29"/>
                    <a:pt x="18" y="29"/>
                  </a:cubicBezTo>
                  <a:cubicBezTo>
                    <a:pt x="18" y="29"/>
                    <a:pt x="18" y="30"/>
                    <a:pt x="18" y="30"/>
                  </a:cubicBezTo>
                  <a:close/>
                  <a:moveTo>
                    <a:pt x="68" y="59"/>
                  </a:moveTo>
                  <a:cubicBezTo>
                    <a:pt x="68" y="59"/>
                    <a:pt x="68" y="59"/>
                    <a:pt x="68" y="59"/>
                  </a:cubicBezTo>
                  <a:cubicBezTo>
                    <a:pt x="67" y="59"/>
                    <a:pt x="67" y="59"/>
                    <a:pt x="67" y="60"/>
                  </a:cubicBezTo>
                  <a:cubicBezTo>
                    <a:pt x="69" y="69"/>
                    <a:pt x="63" y="79"/>
                    <a:pt x="54" y="82"/>
                  </a:cubicBezTo>
                  <a:cubicBezTo>
                    <a:pt x="54" y="82"/>
                    <a:pt x="53" y="83"/>
                    <a:pt x="53" y="83"/>
                  </a:cubicBezTo>
                  <a:cubicBezTo>
                    <a:pt x="54" y="84"/>
                    <a:pt x="54" y="84"/>
                    <a:pt x="54" y="84"/>
                  </a:cubicBezTo>
                  <a:cubicBezTo>
                    <a:pt x="54" y="84"/>
                    <a:pt x="54" y="84"/>
                    <a:pt x="54" y="84"/>
                  </a:cubicBezTo>
                  <a:cubicBezTo>
                    <a:pt x="54" y="85"/>
                    <a:pt x="55" y="85"/>
                    <a:pt x="55" y="84"/>
                  </a:cubicBezTo>
                  <a:cubicBezTo>
                    <a:pt x="65" y="81"/>
                    <a:pt x="72" y="70"/>
                    <a:pt x="69" y="59"/>
                  </a:cubicBezTo>
                  <a:cubicBezTo>
                    <a:pt x="69" y="59"/>
                    <a:pt x="69" y="59"/>
                    <a:pt x="69" y="59"/>
                  </a:cubicBezTo>
                  <a:cubicBezTo>
                    <a:pt x="69" y="59"/>
                    <a:pt x="68" y="59"/>
                    <a:pt x="68" y="59"/>
                  </a:cubicBezTo>
                  <a:close/>
                  <a:moveTo>
                    <a:pt x="60" y="59"/>
                  </a:moveTo>
                  <a:cubicBezTo>
                    <a:pt x="60" y="59"/>
                    <a:pt x="60" y="59"/>
                    <a:pt x="60" y="59"/>
                  </a:cubicBezTo>
                  <a:cubicBezTo>
                    <a:pt x="59" y="59"/>
                    <a:pt x="59" y="59"/>
                    <a:pt x="59" y="59"/>
                  </a:cubicBezTo>
                  <a:cubicBezTo>
                    <a:pt x="59" y="60"/>
                    <a:pt x="59" y="60"/>
                    <a:pt x="59" y="60"/>
                  </a:cubicBezTo>
                  <a:cubicBezTo>
                    <a:pt x="61" y="67"/>
                    <a:pt x="57" y="74"/>
                    <a:pt x="50" y="75"/>
                  </a:cubicBezTo>
                  <a:cubicBezTo>
                    <a:pt x="50" y="75"/>
                    <a:pt x="50" y="75"/>
                    <a:pt x="50" y="75"/>
                  </a:cubicBezTo>
                  <a:cubicBezTo>
                    <a:pt x="50" y="76"/>
                    <a:pt x="50" y="76"/>
                    <a:pt x="50" y="76"/>
                  </a:cubicBezTo>
                  <a:cubicBezTo>
                    <a:pt x="50" y="77"/>
                    <a:pt x="50" y="77"/>
                    <a:pt x="50" y="77"/>
                  </a:cubicBezTo>
                  <a:cubicBezTo>
                    <a:pt x="50" y="77"/>
                    <a:pt x="50" y="78"/>
                    <a:pt x="51" y="78"/>
                  </a:cubicBezTo>
                  <a:cubicBezTo>
                    <a:pt x="59" y="76"/>
                    <a:pt x="64" y="67"/>
                    <a:pt x="61" y="59"/>
                  </a:cubicBezTo>
                  <a:cubicBezTo>
                    <a:pt x="61" y="59"/>
                    <a:pt x="61" y="59"/>
                    <a:pt x="60" y="59"/>
                  </a:cubicBezTo>
                  <a:close/>
                  <a:moveTo>
                    <a:pt x="22" y="37"/>
                  </a:moveTo>
                  <a:cubicBezTo>
                    <a:pt x="22" y="37"/>
                    <a:pt x="22" y="37"/>
                    <a:pt x="22" y="37"/>
                  </a:cubicBezTo>
                  <a:cubicBezTo>
                    <a:pt x="22" y="38"/>
                    <a:pt x="22" y="38"/>
                    <a:pt x="22" y="38"/>
                  </a:cubicBezTo>
                  <a:cubicBezTo>
                    <a:pt x="22" y="38"/>
                    <a:pt x="22" y="39"/>
                    <a:pt x="22" y="39"/>
                  </a:cubicBezTo>
                  <a:cubicBezTo>
                    <a:pt x="15" y="40"/>
                    <a:pt x="11" y="47"/>
                    <a:pt x="13" y="53"/>
                  </a:cubicBezTo>
                  <a:cubicBezTo>
                    <a:pt x="13" y="54"/>
                    <a:pt x="13" y="54"/>
                    <a:pt x="13" y="54"/>
                  </a:cubicBezTo>
                  <a:cubicBezTo>
                    <a:pt x="13" y="55"/>
                    <a:pt x="13" y="55"/>
                    <a:pt x="12" y="55"/>
                  </a:cubicBezTo>
                  <a:cubicBezTo>
                    <a:pt x="12" y="55"/>
                    <a:pt x="12" y="55"/>
                    <a:pt x="12" y="55"/>
                  </a:cubicBezTo>
                  <a:cubicBezTo>
                    <a:pt x="11" y="55"/>
                    <a:pt x="11" y="55"/>
                    <a:pt x="11" y="54"/>
                  </a:cubicBezTo>
                  <a:cubicBezTo>
                    <a:pt x="8" y="46"/>
                    <a:pt x="13" y="38"/>
                    <a:pt x="21" y="36"/>
                  </a:cubicBezTo>
                  <a:cubicBezTo>
                    <a:pt x="22" y="36"/>
                    <a:pt x="22" y="36"/>
                    <a:pt x="22" y="37"/>
                  </a:cubicBezTo>
                  <a:close/>
                  <a:moveTo>
                    <a:pt x="51" y="57"/>
                  </a:moveTo>
                  <a:cubicBezTo>
                    <a:pt x="48" y="62"/>
                    <a:pt x="47" y="65"/>
                    <a:pt x="46" y="68"/>
                  </a:cubicBezTo>
                  <a:cubicBezTo>
                    <a:pt x="46" y="70"/>
                    <a:pt x="46" y="72"/>
                    <a:pt x="46" y="76"/>
                  </a:cubicBezTo>
                  <a:cubicBezTo>
                    <a:pt x="46" y="79"/>
                    <a:pt x="45" y="80"/>
                    <a:pt x="42" y="79"/>
                  </a:cubicBezTo>
                  <a:cubicBezTo>
                    <a:pt x="33" y="73"/>
                    <a:pt x="23" y="68"/>
                    <a:pt x="14" y="62"/>
                  </a:cubicBezTo>
                  <a:cubicBezTo>
                    <a:pt x="12" y="61"/>
                    <a:pt x="12" y="59"/>
                    <a:pt x="14" y="58"/>
                  </a:cubicBezTo>
                  <a:cubicBezTo>
                    <a:pt x="18" y="56"/>
                    <a:pt x="20" y="55"/>
                    <a:pt x="22" y="53"/>
                  </a:cubicBezTo>
                  <a:cubicBezTo>
                    <a:pt x="24" y="51"/>
                    <a:pt x="25" y="49"/>
                    <a:pt x="28" y="44"/>
                  </a:cubicBezTo>
                  <a:cubicBezTo>
                    <a:pt x="31" y="38"/>
                    <a:pt x="37" y="37"/>
                    <a:pt x="41" y="38"/>
                  </a:cubicBezTo>
                  <a:cubicBezTo>
                    <a:pt x="44" y="38"/>
                    <a:pt x="44" y="37"/>
                    <a:pt x="45" y="34"/>
                  </a:cubicBezTo>
                  <a:cubicBezTo>
                    <a:pt x="45" y="34"/>
                    <a:pt x="45" y="33"/>
                    <a:pt x="45" y="33"/>
                  </a:cubicBezTo>
                  <a:cubicBezTo>
                    <a:pt x="46" y="32"/>
                    <a:pt x="46" y="32"/>
                    <a:pt x="47" y="32"/>
                  </a:cubicBezTo>
                  <a:cubicBezTo>
                    <a:pt x="52" y="35"/>
                    <a:pt x="52" y="35"/>
                    <a:pt x="52" y="35"/>
                  </a:cubicBezTo>
                  <a:cubicBezTo>
                    <a:pt x="53" y="36"/>
                    <a:pt x="53" y="36"/>
                    <a:pt x="52" y="37"/>
                  </a:cubicBezTo>
                  <a:cubicBezTo>
                    <a:pt x="52" y="37"/>
                    <a:pt x="52" y="37"/>
                    <a:pt x="51" y="37"/>
                  </a:cubicBezTo>
                  <a:cubicBezTo>
                    <a:pt x="49" y="40"/>
                    <a:pt x="49" y="41"/>
                    <a:pt x="50" y="43"/>
                  </a:cubicBezTo>
                  <a:cubicBezTo>
                    <a:pt x="53" y="46"/>
                    <a:pt x="54" y="52"/>
                    <a:pt x="51" y="57"/>
                  </a:cubicBezTo>
                  <a:close/>
                  <a:moveTo>
                    <a:pt x="46" y="30"/>
                  </a:moveTo>
                  <a:cubicBezTo>
                    <a:pt x="49" y="23"/>
                    <a:pt x="54" y="13"/>
                    <a:pt x="59" y="7"/>
                  </a:cubicBezTo>
                  <a:cubicBezTo>
                    <a:pt x="59" y="7"/>
                    <a:pt x="60" y="7"/>
                    <a:pt x="60" y="7"/>
                  </a:cubicBezTo>
                  <a:cubicBezTo>
                    <a:pt x="67" y="11"/>
                    <a:pt x="67" y="11"/>
                    <a:pt x="67" y="11"/>
                  </a:cubicBezTo>
                  <a:cubicBezTo>
                    <a:pt x="68" y="11"/>
                    <a:pt x="68" y="11"/>
                    <a:pt x="68" y="12"/>
                  </a:cubicBezTo>
                  <a:cubicBezTo>
                    <a:pt x="65" y="19"/>
                    <a:pt x="59" y="29"/>
                    <a:pt x="54" y="34"/>
                  </a:cubicBezTo>
                  <a:cubicBezTo>
                    <a:pt x="54" y="35"/>
                    <a:pt x="54" y="35"/>
                    <a:pt x="53" y="35"/>
                  </a:cubicBezTo>
                  <a:cubicBezTo>
                    <a:pt x="47" y="31"/>
                    <a:pt x="47" y="31"/>
                    <a:pt x="47" y="31"/>
                  </a:cubicBezTo>
                  <a:cubicBezTo>
                    <a:pt x="46" y="31"/>
                    <a:pt x="46" y="30"/>
                    <a:pt x="46" y="30"/>
                  </a:cubicBezTo>
                  <a:close/>
                  <a:moveTo>
                    <a:pt x="61" y="5"/>
                  </a:moveTo>
                  <a:cubicBezTo>
                    <a:pt x="64" y="2"/>
                    <a:pt x="66" y="0"/>
                    <a:pt x="68" y="1"/>
                  </a:cubicBezTo>
                  <a:cubicBezTo>
                    <a:pt x="70" y="2"/>
                    <a:pt x="70" y="5"/>
                    <a:pt x="68" y="9"/>
                  </a:cubicBezTo>
                  <a:cubicBezTo>
                    <a:pt x="68" y="10"/>
                    <a:pt x="68" y="10"/>
                    <a:pt x="67" y="10"/>
                  </a:cubicBezTo>
                  <a:cubicBezTo>
                    <a:pt x="61" y="6"/>
                    <a:pt x="61" y="6"/>
                    <a:pt x="61" y="6"/>
                  </a:cubicBezTo>
                  <a:cubicBezTo>
                    <a:pt x="61" y="6"/>
                    <a:pt x="61" y="5"/>
                    <a:pt x="61" y="5"/>
                  </a:cubicBezTo>
                  <a:close/>
                </a:path>
              </a:pathLst>
            </a:custGeom>
            <a:solidFill>
              <a:schemeClr val="bg1"/>
            </a:solidFill>
            <a:ln>
              <a:noFill/>
            </a:ln>
          </p:spPr>
          <p:txBody>
            <a:bodyPr/>
            <a:lstStyle/>
            <a:p>
              <a:endParaRPr lang="zh-CN" altLang="en-US" sz="1350">
                <a:solidFill>
                  <a:schemeClr val="tx1">
                    <a:lumMod val="65000"/>
                    <a:lumOff val="35000"/>
                  </a:schemeClr>
                </a:solidFill>
                <a:latin typeface="+mn-ea"/>
              </a:endParaRPr>
            </a:p>
          </p:txBody>
        </p:sp>
      </p:grpSp>
      <p:grpSp>
        <p:nvGrpSpPr>
          <p:cNvPr id="20" name="组合 19"/>
          <p:cNvGrpSpPr/>
          <p:nvPr/>
        </p:nvGrpSpPr>
        <p:grpSpPr>
          <a:xfrm>
            <a:off x="1076099" y="3404483"/>
            <a:ext cx="473515" cy="475124"/>
            <a:chOff x="1076099" y="3404483"/>
            <a:chExt cx="473515" cy="475124"/>
          </a:xfrm>
        </p:grpSpPr>
        <p:sp>
          <p:nvSpPr>
            <p:cNvPr id="21" name="Oval 6"/>
            <p:cNvSpPr>
              <a:spLocks noChangeArrowheads="1"/>
            </p:cNvSpPr>
            <p:nvPr/>
          </p:nvSpPr>
          <p:spPr bwMode="auto">
            <a:xfrm>
              <a:off x="1076099" y="3404483"/>
              <a:ext cx="473515" cy="475124"/>
            </a:xfrm>
            <a:prstGeom prst="rect">
              <a:avLst/>
            </a:prstGeom>
            <a:solidFill>
              <a:schemeClr val="accent1"/>
            </a:solidFill>
            <a:ln>
              <a:noFill/>
            </a:ln>
          </p:spPr>
          <p:txBody>
            <a:bodyPr/>
            <a:lstStyle/>
            <a:p>
              <a:endParaRPr lang="zh-CN" altLang="en-US" sz="1350">
                <a:solidFill>
                  <a:schemeClr val="tx1">
                    <a:lumMod val="65000"/>
                    <a:lumOff val="35000"/>
                  </a:schemeClr>
                </a:solidFill>
                <a:latin typeface="+mn-ea"/>
              </a:endParaRPr>
            </a:p>
          </p:txBody>
        </p:sp>
        <p:sp>
          <p:nvSpPr>
            <p:cNvPr id="22" name="Freeform 20"/>
            <p:cNvSpPr>
              <a:spLocks noEditPoints="1"/>
            </p:cNvSpPr>
            <p:nvPr/>
          </p:nvSpPr>
          <p:spPr bwMode="auto">
            <a:xfrm>
              <a:off x="1241991" y="3547019"/>
              <a:ext cx="170723" cy="190050"/>
            </a:xfrm>
            <a:custGeom>
              <a:avLst/>
              <a:gdLst>
                <a:gd name="T0" fmla="*/ 6 w 60"/>
                <a:gd name="T1" fmla="*/ 52 h 67"/>
                <a:gd name="T2" fmla="*/ 0 w 60"/>
                <a:gd name="T3" fmla="*/ 6 h 67"/>
                <a:gd name="T4" fmla="*/ 42 w 60"/>
                <a:gd name="T5" fmla="*/ 0 h 67"/>
                <a:gd name="T6" fmla="*/ 43 w 60"/>
                <a:gd name="T7" fmla="*/ 8 h 67"/>
                <a:gd name="T8" fmla="*/ 42 w 60"/>
                <a:gd name="T9" fmla="*/ 9 h 67"/>
                <a:gd name="T10" fmla="*/ 41 w 60"/>
                <a:gd name="T11" fmla="*/ 3 h 67"/>
                <a:gd name="T12" fmla="*/ 6 w 60"/>
                <a:gd name="T13" fmla="*/ 1 h 67"/>
                <a:gd name="T14" fmla="*/ 42 w 60"/>
                <a:gd name="T15" fmla="*/ 10 h 67"/>
                <a:gd name="T16" fmla="*/ 43 w 60"/>
                <a:gd name="T17" fmla="*/ 12 h 67"/>
                <a:gd name="T18" fmla="*/ 22 w 60"/>
                <a:gd name="T19" fmla="*/ 13 h 67"/>
                <a:gd name="T20" fmla="*/ 15 w 60"/>
                <a:gd name="T21" fmla="*/ 51 h 67"/>
                <a:gd name="T22" fmla="*/ 58 w 60"/>
                <a:gd name="T23" fmla="*/ 67 h 67"/>
                <a:gd name="T24" fmla="*/ 16 w 60"/>
                <a:gd name="T25" fmla="*/ 61 h 67"/>
                <a:gd name="T26" fmla="*/ 22 w 60"/>
                <a:gd name="T27" fmla="*/ 14 h 67"/>
                <a:gd name="T28" fmla="*/ 60 w 60"/>
                <a:gd name="T29" fmla="*/ 16 h 67"/>
                <a:gd name="T30" fmla="*/ 59 w 60"/>
                <a:gd name="T31" fmla="*/ 24 h 67"/>
                <a:gd name="T32" fmla="*/ 57 w 60"/>
                <a:gd name="T33" fmla="*/ 23 h 67"/>
                <a:gd name="T34" fmla="*/ 56 w 60"/>
                <a:gd name="T35" fmla="*/ 16 h 67"/>
                <a:gd name="T36" fmla="*/ 22 w 60"/>
                <a:gd name="T37" fmla="*/ 25 h 67"/>
                <a:gd name="T38" fmla="*/ 60 w 60"/>
                <a:gd name="T39" fmla="*/ 27 h 67"/>
                <a:gd name="T40" fmla="*/ 58 w 60"/>
                <a:gd name="T41" fmla="*/ 67 h 67"/>
                <a:gd name="T42" fmla="*/ 23 w 60"/>
                <a:gd name="T43" fmla="*/ 18 h 67"/>
                <a:gd name="T44" fmla="*/ 22 w 60"/>
                <a:gd name="T45" fmla="*/ 17 h 67"/>
                <a:gd name="T46" fmla="*/ 55 w 60"/>
                <a:gd name="T47" fmla="*/ 16 h 67"/>
                <a:gd name="T48" fmla="*/ 56 w 60"/>
                <a:gd name="T49" fmla="*/ 17 h 67"/>
                <a:gd name="T50" fmla="*/ 55 w 60"/>
                <a:gd name="T51" fmla="*/ 20 h 67"/>
                <a:gd name="T52" fmla="*/ 22 w 60"/>
                <a:gd name="T53" fmla="*/ 19 h 67"/>
                <a:gd name="T54" fmla="*/ 23 w 60"/>
                <a:gd name="T55" fmla="*/ 18 h 67"/>
                <a:gd name="T56" fmla="*/ 56 w 60"/>
                <a:gd name="T57" fmla="*/ 19 h 67"/>
                <a:gd name="T58" fmla="*/ 55 w 60"/>
                <a:gd name="T59" fmla="*/ 20 h 67"/>
                <a:gd name="T60" fmla="*/ 23 w 60"/>
                <a:gd name="T61" fmla="*/ 22 h 67"/>
                <a:gd name="T62" fmla="*/ 22 w 60"/>
                <a:gd name="T63" fmla="*/ 21 h 67"/>
                <a:gd name="T64" fmla="*/ 55 w 60"/>
                <a:gd name="T65" fmla="*/ 21 h 67"/>
                <a:gd name="T66" fmla="*/ 56 w 60"/>
                <a:gd name="T67" fmla="*/ 22 h 67"/>
                <a:gd name="T68" fmla="*/ 55 w 60"/>
                <a:gd name="T69" fmla="*/ 25 h 67"/>
                <a:gd name="T70" fmla="*/ 22 w 60"/>
                <a:gd name="T71" fmla="*/ 24 h 67"/>
                <a:gd name="T72" fmla="*/ 23 w 60"/>
                <a:gd name="T73" fmla="*/ 23 h 67"/>
                <a:gd name="T74" fmla="*/ 56 w 60"/>
                <a:gd name="T75" fmla="*/ 24 h 67"/>
                <a:gd name="T76" fmla="*/ 55 w 60"/>
                <a:gd name="T77" fmla="*/ 25 h 67"/>
                <a:gd name="T78" fmla="*/ 7 w 60"/>
                <a:gd name="T79" fmla="*/ 3 h 67"/>
                <a:gd name="T80" fmla="*/ 6 w 60"/>
                <a:gd name="T81" fmla="*/ 2 h 67"/>
                <a:gd name="T82" fmla="*/ 39 w 60"/>
                <a:gd name="T83" fmla="*/ 2 h 67"/>
                <a:gd name="T84" fmla="*/ 40 w 60"/>
                <a:gd name="T85" fmla="*/ 2 h 67"/>
                <a:gd name="T86" fmla="*/ 39 w 60"/>
                <a:gd name="T87" fmla="*/ 5 h 67"/>
                <a:gd name="T88" fmla="*/ 6 w 60"/>
                <a:gd name="T89" fmla="*/ 5 h 67"/>
                <a:gd name="T90" fmla="*/ 7 w 60"/>
                <a:gd name="T91" fmla="*/ 4 h 67"/>
                <a:gd name="T92" fmla="*/ 40 w 60"/>
                <a:gd name="T93" fmla="*/ 5 h 67"/>
                <a:gd name="T94" fmla="*/ 39 w 60"/>
                <a:gd name="T95" fmla="*/ 5 h 67"/>
                <a:gd name="T96" fmla="*/ 7 w 60"/>
                <a:gd name="T97" fmla="*/ 8 h 67"/>
                <a:gd name="T98" fmla="*/ 6 w 60"/>
                <a:gd name="T99" fmla="*/ 7 h 67"/>
                <a:gd name="T100" fmla="*/ 39 w 60"/>
                <a:gd name="T101" fmla="*/ 6 h 67"/>
                <a:gd name="T102" fmla="*/ 40 w 60"/>
                <a:gd name="T103" fmla="*/ 7 h 67"/>
                <a:gd name="T104" fmla="*/ 39 w 60"/>
                <a:gd name="T105" fmla="*/ 10 h 67"/>
                <a:gd name="T106" fmla="*/ 6 w 60"/>
                <a:gd name="T107" fmla="*/ 9 h 67"/>
                <a:gd name="T108" fmla="*/ 7 w 60"/>
                <a:gd name="T109" fmla="*/ 8 h 67"/>
                <a:gd name="T110" fmla="*/ 40 w 60"/>
                <a:gd name="T111" fmla="*/ 9 h 67"/>
                <a:gd name="T112" fmla="*/ 39 w 60"/>
                <a:gd name="T113"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 h="67">
                  <a:moveTo>
                    <a:pt x="14" y="52"/>
                  </a:moveTo>
                  <a:cubicBezTo>
                    <a:pt x="6" y="52"/>
                    <a:pt x="6" y="52"/>
                    <a:pt x="6" y="52"/>
                  </a:cubicBezTo>
                  <a:cubicBezTo>
                    <a:pt x="3" y="52"/>
                    <a:pt x="0" y="49"/>
                    <a:pt x="0" y="46"/>
                  </a:cubicBezTo>
                  <a:cubicBezTo>
                    <a:pt x="0" y="32"/>
                    <a:pt x="0" y="19"/>
                    <a:pt x="0" y="6"/>
                  </a:cubicBezTo>
                  <a:cubicBezTo>
                    <a:pt x="0" y="2"/>
                    <a:pt x="3" y="0"/>
                    <a:pt x="6" y="0"/>
                  </a:cubicBezTo>
                  <a:cubicBezTo>
                    <a:pt x="18" y="0"/>
                    <a:pt x="30" y="0"/>
                    <a:pt x="42" y="0"/>
                  </a:cubicBezTo>
                  <a:cubicBezTo>
                    <a:pt x="43" y="0"/>
                    <a:pt x="43" y="0"/>
                    <a:pt x="43" y="1"/>
                  </a:cubicBezTo>
                  <a:cubicBezTo>
                    <a:pt x="43" y="8"/>
                    <a:pt x="43" y="8"/>
                    <a:pt x="43" y="8"/>
                  </a:cubicBezTo>
                  <a:cubicBezTo>
                    <a:pt x="43" y="8"/>
                    <a:pt x="43" y="9"/>
                    <a:pt x="42" y="9"/>
                  </a:cubicBezTo>
                  <a:cubicBezTo>
                    <a:pt x="42" y="9"/>
                    <a:pt x="42" y="9"/>
                    <a:pt x="42" y="9"/>
                  </a:cubicBezTo>
                  <a:cubicBezTo>
                    <a:pt x="42" y="9"/>
                    <a:pt x="41" y="8"/>
                    <a:pt x="41" y="8"/>
                  </a:cubicBezTo>
                  <a:cubicBezTo>
                    <a:pt x="41" y="3"/>
                    <a:pt x="41" y="3"/>
                    <a:pt x="41" y="3"/>
                  </a:cubicBezTo>
                  <a:cubicBezTo>
                    <a:pt x="41" y="2"/>
                    <a:pt x="41" y="1"/>
                    <a:pt x="40" y="1"/>
                  </a:cubicBezTo>
                  <a:cubicBezTo>
                    <a:pt x="6" y="1"/>
                    <a:pt x="6" y="1"/>
                    <a:pt x="6" y="1"/>
                  </a:cubicBezTo>
                  <a:cubicBezTo>
                    <a:pt x="0" y="1"/>
                    <a:pt x="0" y="10"/>
                    <a:pt x="6" y="10"/>
                  </a:cubicBezTo>
                  <a:cubicBezTo>
                    <a:pt x="42" y="10"/>
                    <a:pt x="42" y="10"/>
                    <a:pt x="42" y="10"/>
                  </a:cubicBezTo>
                  <a:cubicBezTo>
                    <a:pt x="43" y="10"/>
                    <a:pt x="43" y="11"/>
                    <a:pt x="43" y="11"/>
                  </a:cubicBezTo>
                  <a:cubicBezTo>
                    <a:pt x="43" y="12"/>
                    <a:pt x="43" y="12"/>
                    <a:pt x="43" y="12"/>
                  </a:cubicBezTo>
                  <a:cubicBezTo>
                    <a:pt x="43" y="13"/>
                    <a:pt x="43" y="13"/>
                    <a:pt x="42" y="13"/>
                  </a:cubicBezTo>
                  <a:cubicBezTo>
                    <a:pt x="22" y="13"/>
                    <a:pt x="22" y="13"/>
                    <a:pt x="22" y="13"/>
                  </a:cubicBezTo>
                  <a:cubicBezTo>
                    <a:pt x="18" y="13"/>
                    <a:pt x="15" y="16"/>
                    <a:pt x="15" y="20"/>
                  </a:cubicBezTo>
                  <a:cubicBezTo>
                    <a:pt x="15" y="51"/>
                    <a:pt x="15" y="51"/>
                    <a:pt x="15" y="51"/>
                  </a:cubicBezTo>
                  <a:cubicBezTo>
                    <a:pt x="15" y="51"/>
                    <a:pt x="15" y="52"/>
                    <a:pt x="14" y="52"/>
                  </a:cubicBezTo>
                  <a:close/>
                  <a:moveTo>
                    <a:pt x="58" y="67"/>
                  </a:moveTo>
                  <a:cubicBezTo>
                    <a:pt x="22" y="67"/>
                    <a:pt x="22" y="67"/>
                    <a:pt x="22" y="67"/>
                  </a:cubicBezTo>
                  <a:cubicBezTo>
                    <a:pt x="19" y="67"/>
                    <a:pt x="16" y="64"/>
                    <a:pt x="16" y="61"/>
                  </a:cubicBezTo>
                  <a:cubicBezTo>
                    <a:pt x="16" y="47"/>
                    <a:pt x="16" y="34"/>
                    <a:pt x="16" y="20"/>
                  </a:cubicBezTo>
                  <a:cubicBezTo>
                    <a:pt x="16" y="17"/>
                    <a:pt x="19" y="14"/>
                    <a:pt x="22" y="14"/>
                  </a:cubicBezTo>
                  <a:cubicBezTo>
                    <a:pt x="35" y="14"/>
                    <a:pt x="46" y="14"/>
                    <a:pt x="58" y="14"/>
                  </a:cubicBezTo>
                  <a:cubicBezTo>
                    <a:pt x="59" y="14"/>
                    <a:pt x="60" y="15"/>
                    <a:pt x="60" y="16"/>
                  </a:cubicBezTo>
                  <a:cubicBezTo>
                    <a:pt x="60" y="23"/>
                    <a:pt x="60" y="23"/>
                    <a:pt x="60" y="23"/>
                  </a:cubicBezTo>
                  <a:cubicBezTo>
                    <a:pt x="60" y="23"/>
                    <a:pt x="59" y="24"/>
                    <a:pt x="59" y="24"/>
                  </a:cubicBezTo>
                  <a:cubicBezTo>
                    <a:pt x="59" y="24"/>
                    <a:pt x="59" y="24"/>
                    <a:pt x="59" y="24"/>
                  </a:cubicBezTo>
                  <a:cubicBezTo>
                    <a:pt x="58" y="24"/>
                    <a:pt x="57" y="23"/>
                    <a:pt x="57" y="23"/>
                  </a:cubicBezTo>
                  <a:cubicBezTo>
                    <a:pt x="57" y="17"/>
                    <a:pt x="57" y="17"/>
                    <a:pt x="57" y="17"/>
                  </a:cubicBezTo>
                  <a:cubicBezTo>
                    <a:pt x="57" y="16"/>
                    <a:pt x="57" y="16"/>
                    <a:pt x="56" y="16"/>
                  </a:cubicBezTo>
                  <a:cubicBezTo>
                    <a:pt x="22" y="16"/>
                    <a:pt x="22" y="16"/>
                    <a:pt x="22" y="16"/>
                  </a:cubicBezTo>
                  <a:cubicBezTo>
                    <a:pt x="16" y="16"/>
                    <a:pt x="16" y="25"/>
                    <a:pt x="22" y="25"/>
                  </a:cubicBezTo>
                  <a:cubicBezTo>
                    <a:pt x="58" y="25"/>
                    <a:pt x="58" y="25"/>
                    <a:pt x="58" y="25"/>
                  </a:cubicBezTo>
                  <a:cubicBezTo>
                    <a:pt x="59" y="25"/>
                    <a:pt x="60" y="26"/>
                    <a:pt x="60" y="27"/>
                  </a:cubicBezTo>
                  <a:cubicBezTo>
                    <a:pt x="60" y="39"/>
                    <a:pt x="60" y="52"/>
                    <a:pt x="60" y="65"/>
                  </a:cubicBezTo>
                  <a:cubicBezTo>
                    <a:pt x="60" y="66"/>
                    <a:pt x="59" y="67"/>
                    <a:pt x="58" y="67"/>
                  </a:cubicBezTo>
                  <a:close/>
                  <a:moveTo>
                    <a:pt x="55" y="18"/>
                  </a:moveTo>
                  <a:cubicBezTo>
                    <a:pt x="23" y="18"/>
                    <a:pt x="23" y="18"/>
                    <a:pt x="23" y="18"/>
                  </a:cubicBezTo>
                  <a:cubicBezTo>
                    <a:pt x="22" y="18"/>
                    <a:pt x="22" y="17"/>
                    <a:pt x="22" y="17"/>
                  </a:cubicBezTo>
                  <a:cubicBezTo>
                    <a:pt x="22" y="17"/>
                    <a:pt x="22" y="17"/>
                    <a:pt x="22" y="17"/>
                  </a:cubicBezTo>
                  <a:cubicBezTo>
                    <a:pt x="22" y="17"/>
                    <a:pt x="22" y="16"/>
                    <a:pt x="23" y="16"/>
                  </a:cubicBezTo>
                  <a:cubicBezTo>
                    <a:pt x="55" y="16"/>
                    <a:pt x="55" y="16"/>
                    <a:pt x="55" y="16"/>
                  </a:cubicBezTo>
                  <a:cubicBezTo>
                    <a:pt x="56" y="16"/>
                    <a:pt x="56" y="17"/>
                    <a:pt x="56" y="17"/>
                  </a:cubicBezTo>
                  <a:cubicBezTo>
                    <a:pt x="56" y="17"/>
                    <a:pt x="56" y="17"/>
                    <a:pt x="56" y="17"/>
                  </a:cubicBezTo>
                  <a:cubicBezTo>
                    <a:pt x="56" y="17"/>
                    <a:pt x="56" y="18"/>
                    <a:pt x="55" y="18"/>
                  </a:cubicBezTo>
                  <a:close/>
                  <a:moveTo>
                    <a:pt x="55" y="20"/>
                  </a:moveTo>
                  <a:cubicBezTo>
                    <a:pt x="23" y="20"/>
                    <a:pt x="23" y="20"/>
                    <a:pt x="23" y="20"/>
                  </a:cubicBezTo>
                  <a:cubicBezTo>
                    <a:pt x="22" y="20"/>
                    <a:pt x="22" y="20"/>
                    <a:pt x="22" y="19"/>
                  </a:cubicBezTo>
                  <a:cubicBezTo>
                    <a:pt x="22" y="19"/>
                    <a:pt x="22" y="19"/>
                    <a:pt x="22" y="19"/>
                  </a:cubicBezTo>
                  <a:cubicBezTo>
                    <a:pt x="22" y="19"/>
                    <a:pt x="22" y="18"/>
                    <a:pt x="23" y="18"/>
                  </a:cubicBezTo>
                  <a:cubicBezTo>
                    <a:pt x="55" y="18"/>
                    <a:pt x="55" y="18"/>
                    <a:pt x="55" y="18"/>
                  </a:cubicBezTo>
                  <a:cubicBezTo>
                    <a:pt x="56" y="18"/>
                    <a:pt x="56" y="19"/>
                    <a:pt x="56" y="19"/>
                  </a:cubicBezTo>
                  <a:cubicBezTo>
                    <a:pt x="56" y="19"/>
                    <a:pt x="56" y="19"/>
                    <a:pt x="56" y="19"/>
                  </a:cubicBezTo>
                  <a:cubicBezTo>
                    <a:pt x="56" y="20"/>
                    <a:pt x="56" y="20"/>
                    <a:pt x="55" y="20"/>
                  </a:cubicBezTo>
                  <a:close/>
                  <a:moveTo>
                    <a:pt x="55" y="22"/>
                  </a:moveTo>
                  <a:cubicBezTo>
                    <a:pt x="23" y="22"/>
                    <a:pt x="23" y="22"/>
                    <a:pt x="23" y="22"/>
                  </a:cubicBezTo>
                  <a:cubicBezTo>
                    <a:pt x="22" y="22"/>
                    <a:pt x="22" y="22"/>
                    <a:pt x="22" y="22"/>
                  </a:cubicBezTo>
                  <a:cubicBezTo>
                    <a:pt x="22" y="21"/>
                    <a:pt x="22" y="21"/>
                    <a:pt x="22" y="21"/>
                  </a:cubicBezTo>
                  <a:cubicBezTo>
                    <a:pt x="22" y="21"/>
                    <a:pt x="22" y="21"/>
                    <a:pt x="23" y="21"/>
                  </a:cubicBezTo>
                  <a:cubicBezTo>
                    <a:pt x="55" y="21"/>
                    <a:pt x="55" y="21"/>
                    <a:pt x="55" y="21"/>
                  </a:cubicBezTo>
                  <a:cubicBezTo>
                    <a:pt x="56" y="21"/>
                    <a:pt x="56" y="21"/>
                    <a:pt x="56" y="21"/>
                  </a:cubicBezTo>
                  <a:cubicBezTo>
                    <a:pt x="56" y="22"/>
                    <a:pt x="56" y="22"/>
                    <a:pt x="56" y="22"/>
                  </a:cubicBezTo>
                  <a:cubicBezTo>
                    <a:pt x="56" y="22"/>
                    <a:pt x="56" y="22"/>
                    <a:pt x="55" y="22"/>
                  </a:cubicBezTo>
                  <a:close/>
                  <a:moveTo>
                    <a:pt x="55" y="25"/>
                  </a:moveTo>
                  <a:cubicBezTo>
                    <a:pt x="23" y="25"/>
                    <a:pt x="23" y="25"/>
                    <a:pt x="23" y="25"/>
                  </a:cubicBezTo>
                  <a:cubicBezTo>
                    <a:pt x="22" y="25"/>
                    <a:pt x="22" y="24"/>
                    <a:pt x="22" y="24"/>
                  </a:cubicBezTo>
                  <a:cubicBezTo>
                    <a:pt x="22" y="24"/>
                    <a:pt x="22" y="24"/>
                    <a:pt x="22" y="24"/>
                  </a:cubicBezTo>
                  <a:cubicBezTo>
                    <a:pt x="22" y="23"/>
                    <a:pt x="22" y="23"/>
                    <a:pt x="23" y="23"/>
                  </a:cubicBezTo>
                  <a:cubicBezTo>
                    <a:pt x="55" y="23"/>
                    <a:pt x="55" y="23"/>
                    <a:pt x="55" y="23"/>
                  </a:cubicBezTo>
                  <a:cubicBezTo>
                    <a:pt x="56" y="23"/>
                    <a:pt x="56" y="23"/>
                    <a:pt x="56" y="24"/>
                  </a:cubicBezTo>
                  <a:cubicBezTo>
                    <a:pt x="56" y="24"/>
                    <a:pt x="56" y="24"/>
                    <a:pt x="56" y="24"/>
                  </a:cubicBezTo>
                  <a:cubicBezTo>
                    <a:pt x="56" y="24"/>
                    <a:pt x="56" y="25"/>
                    <a:pt x="55" y="25"/>
                  </a:cubicBezTo>
                  <a:close/>
                  <a:moveTo>
                    <a:pt x="39" y="3"/>
                  </a:moveTo>
                  <a:cubicBezTo>
                    <a:pt x="7" y="3"/>
                    <a:pt x="7" y="3"/>
                    <a:pt x="7" y="3"/>
                  </a:cubicBezTo>
                  <a:cubicBezTo>
                    <a:pt x="6" y="3"/>
                    <a:pt x="6" y="3"/>
                    <a:pt x="6" y="2"/>
                  </a:cubicBezTo>
                  <a:cubicBezTo>
                    <a:pt x="6" y="2"/>
                    <a:pt x="6" y="2"/>
                    <a:pt x="6" y="2"/>
                  </a:cubicBezTo>
                  <a:cubicBezTo>
                    <a:pt x="6" y="2"/>
                    <a:pt x="6" y="2"/>
                    <a:pt x="7" y="2"/>
                  </a:cubicBezTo>
                  <a:cubicBezTo>
                    <a:pt x="39" y="2"/>
                    <a:pt x="39" y="2"/>
                    <a:pt x="39" y="2"/>
                  </a:cubicBezTo>
                  <a:cubicBezTo>
                    <a:pt x="40" y="2"/>
                    <a:pt x="40" y="2"/>
                    <a:pt x="40" y="2"/>
                  </a:cubicBezTo>
                  <a:cubicBezTo>
                    <a:pt x="40" y="2"/>
                    <a:pt x="40" y="2"/>
                    <a:pt x="40" y="2"/>
                  </a:cubicBezTo>
                  <a:cubicBezTo>
                    <a:pt x="40" y="3"/>
                    <a:pt x="40" y="3"/>
                    <a:pt x="39" y="3"/>
                  </a:cubicBezTo>
                  <a:close/>
                  <a:moveTo>
                    <a:pt x="39" y="5"/>
                  </a:moveTo>
                  <a:cubicBezTo>
                    <a:pt x="7" y="5"/>
                    <a:pt x="7" y="5"/>
                    <a:pt x="7" y="5"/>
                  </a:cubicBezTo>
                  <a:cubicBezTo>
                    <a:pt x="6" y="5"/>
                    <a:pt x="6" y="5"/>
                    <a:pt x="6" y="5"/>
                  </a:cubicBezTo>
                  <a:cubicBezTo>
                    <a:pt x="6" y="5"/>
                    <a:pt x="6" y="5"/>
                    <a:pt x="6" y="5"/>
                  </a:cubicBezTo>
                  <a:cubicBezTo>
                    <a:pt x="6" y="4"/>
                    <a:pt x="6" y="4"/>
                    <a:pt x="7" y="4"/>
                  </a:cubicBezTo>
                  <a:cubicBezTo>
                    <a:pt x="39" y="4"/>
                    <a:pt x="39" y="4"/>
                    <a:pt x="39" y="4"/>
                  </a:cubicBezTo>
                  <a:cubicBezTo>
                    <a:pt x="40" y="4"/>
                    <a:pt x="40" y="4"/>
                    <a:pt x="40" y="5"/>
                  </a:cubicBezTo>
                  <a:cubicBezTo>
                    <a:pt x="40" y="5"/>
                    <a:pt x="40" y="5"/>
                    <a:pt x="40" y="5"/>
                  </a:cubicBezTo>
                  <a:cubicBezTo>
                    <a:pt x="40" y="5"/>
                    <a:pt x="40" y="5"/>
                    <a:pt x="39" y="5"/>
                  </a:cubicBezTo>
                  <a:close/>
                  <a:moveTo>
                    <a:pt x="39" y="8"/>
                  </a:moveTo>
                  <a:cubicBezTo>
                    <a:pt x="7" y="8"/>
                    <a:pt x="7" y="8"/>
                    <a:pt x="7" y="8"/>
                  </a:cubicBezTo>
                  <a:cubicBezTo>
                    <a:pt x="6" y="8"/>
                    <a:pt x="6" y="7"/>
                    <a:pt x="6" y="7"/>
                  </a:cubicBezTo>
                  <a:cubicBezTo>
                    <a:pt x="6" y="7"/>
                    <a:pt x="6" y="7"/>
                    <a:pt x="6" y="7"/>
                  </a:cubicBezTo>
                  <a:cubicBezTo>
                    <a:pt x="6" y="6"/>
                    <a:pt x="6" y="6"/>
                    <a:pt x="7" y="6"/>
                  </a:cubicBezTo>
                  <a:cubicBezTo>
                    <a:pt x="39" y="6"/>
                    <a:pt x="39" y="6"/>
                    <a:pt x="39" y="6"/>
                  </a:cubicBezTo>
                  <a:cubicBezTo>
                    <a:pt x="40" y="6"/>
                    <a:pt x="40" y="6"/>
                    <a:pt x="40" y="7"/>
                  </a:cubicBezTo>
                  <a:cubicBezTo>
                    <a:pt x="40" y="7"/>
                    <a:pt x="40" y="7"/>
                    <a:pt x="40" y="7"/>
                  </a:cubicBezTo>
                  <a:cubicBezTo>
                    <a:pt x="40" y="7"/>
                    <a:pt x="40" y="8"/>
                    <a:pt x="39" y="8"/>
                  </a:cubicBezTo>
                  <a:close/>
                  <a:moveTo>
                    <a:pt x="39" y="10"/>
                  </a:moveTo>
                  <a:cubicBezTo>
                    <a:pt x="7" y="10"/>
                    <a:pt x="7" y="10"/>
                    <a:pt x="7" y="10"/>
                  </a:cubicBezTo>
                  <a:cubicBezTo>
                    <a:pt x="6" y="10"/>
                    <a:pt x="6" y="10"/>
                    <a:pt x="6" y="9"/>
                  </a:cubicBezTo>
                  <a:cubicBezTo>
                    <a:pt x="6" y="9"/>
                    <a:pt x="6" y="9"/>
                    <a:pt x="6" y="9"/>
                  </a:cubicBezTo>
                  <a:cubicBezTo>
                    <a:pt x="6" y="9"/>
                    <a:pt x="6" y="8"/>
                    <a:pt x="7" y="8"/>
                  </a:cubicBezTo>
                  <a:cubicBezTo>
                    <a:pt x="39" y="8"/>
                    <a:pt x="39" y="8"/>
                    <a:pt x="39" y="8"/>
                  </a:cubicBezTo>
                  <a:cubicBezTo>
                    <a:pt x="40" y="8"/>
                    <a:pt x="40" y="9"/>
                    <a:pt x="40" y="9"/>
                  </a:cubicBezTo>
                  <a:cubicBezTo>
                    <a:pt x="40" y="9"/>
                    <a:pt x="40" y="9"/>
                    <a:pt x="40" y="9"/>
                  </a:cubicBezTo>
                  <a:cubicBezTo>
                    <a:pt x="40" y="10"/>
                    <a:pt x="40" y="10"/>
                    <a:pt x="39" y="10"/>
                  </a:cubicBezTo>
                  <a:close/>
                </a:path>
              </a:pathLst>
            </a:custGeom>
            <a:solidFill>
              <a:schemeClr val="bg1"/>
            </a:solidFill>
            <a:ln>
              <a:noFill/>
            </a:ln>
          </p:spPr>
          <p:txBody>
            <a:bodyPr/>
            <a:lstStyle/>
            <a:p>
              <a:endParaRPr lang="zh-CN" altLang="en-US" sz="1350">
                <a:solidFill>
                  <a:schemeClr val="tx1">
                    <a:lumMod val="65000"/>
                    <a:lumOff val="35000"/>
                  </a:schemeClr>
                </a:solidFill>
                <a:latin typeface="+mn-ea"/>
              </a:endParaRPr>
            </a:p>
          </p:txBody>
        </p:sp>
      </p:grpSp>
      <p:grpSp>
        <p:nvGrpSpPr>
          <p:cNvPr id="23" name="组合 22"/>
          <p:cNvGrpSpPr/>
          <p:nvPr/>
        </p:nvGrpSpPr>
        <p:grpSpPr>
          <a:xfrm>
            <a:off x="5022052" y="3404483"/>
            <a:ext cx="473515" cy="475124"/>
            <a:chOff x="5022052" y="3404483"/>
            <a:chExt cx="473515" cy="475124"/>
          </a:xfrm>
        </p:grpSpPr>
        <p:sp>
          <p:nvSpPr>
            <p:cNvPr id="24" name="Oval 10"/>
            <p:cNvSpPr>
              <a:spLocks noChangeArrowheads="1"/>
            </p:cNvSpPr>
            <p:nvPr/>
          </p:nvSpPr>
          <p:spPr bwMode="auto">
            <a:xfrm>
              <a:off x="5022052" y="3404483"/>
              <a:ext cx="473515" cy="475124"/>
            </a:xfrm>
            <a:prstGeom prst="rect">
              <a:avLst/>
            </a:prstGeom>
            <a:solidFill>
              <a:schemeClr val="accent2"/>
            </a:solidFill>
            <a:ln>
              <a:noFill/>
            </a:ln>
          </p:spPr>
          <p:txBody>
            <a:bodyPr/>
            <a:lstStyle/>
            <a:p>
              <a:endParaRPr lang="zh-CN" altLang="en-US" sz="1350">
                <a:solidFill>
                  <a:schemeClr val="tx1">
                    <a:lumMod val="65000"/>
                    <a:lumOff val="35000"/>
                  </a:schemeClr>
                </a:solidFill>
                <a:latin typeface="+mn-ea"/>
              </a:endParaRPr>
            </a:p>
          </p:txBody>
        </p:sp>
        <p:sp>
          <p:nvSpPr>
            <p:cNvPr id="25" name="Freeform 22"/>
            <p:cNvSpPr>
              <a:spLocks noEditPoints="1"/>
            </p:cNvSpPr>
            <p:nvPr/>
          </p:nvSpPr>
          <p:spPr bwMode="auto">
            <a:xfrm>
              <a:off x="5141236" y="3522056"/>
              <a:ext cx="233537" cy="239978"/>
            </a:xfrm>
            <a:custGeom>
              <a:avLst/>
              <a:gdLst>
                <a:gd name="T0" fmla="*/ 58 w 83"/>
                <a:gd name="T1" fmla="*/ 28 h 85"/>
                <a:gd name="T2" fmla="*/ 35 w 83"/>
                <a:gd name="T3" fmla="*/ 14 h 85"/>
                <a:gd name="T4" fmla="*/ 20 w 83"/>
                <a:gd name="T5" fmla="*/ 34 h 85"/>
                <a:gd name="T6" fmla="*/ 33 w 83"/>
                <a:gd name="T7" fmla="*/ 15 h 85"/>
                <a:gd name="T8" fmla="*/ 34 w 83"/>
                <a:gd name="T9" fmla="*/ 16 h 85"/>
                <a:gd name="T10" fmla="*/ 23 w 83"/>
                <a:gd name="T11" fmla="*/ 41 h 85"/>
                <a:gd name="T12" fmla="*/ 35 w 83"/>
                <a:gd name="T13" fmla="*/ 56 h 85"/>
                <a:gd name="T14" fmla="*/ 23 w 83"/>
                <a:gd name="T15" fmla="*/ 55 h 85"/>
                <a:gd name="T16" fmla="*/ 20 w 83"/>
                <a:gd name="T17" fmla="*/ 52 h 85"/>
                <a:gd name="T18" fmla="*/ 44 w 83"/>
                <a:gd name="T19" fmla="*/ 64 h 85"/>
                <a:gd name="T20" fmla="*/ 22 w 83"/>
                <a:gd name="T21" fmla="*/ 63 h 85"/>
                <a:gd name="T22" fmla="*/ 22 w 83"/>
                <a:gd name="T23" fmla="*/ 57 h 85"/>
                <a:gd name="T24" fmla="*/ 67 w 83"/>
                <a:gd name="T25" fmla="*/ 41 h 85"/>
                <a:gd name="T26" fmla="*/ 65 w 83"/>
                <a:gd name="T27" fmla="*/ 46 h 85"/>
                <a:gd name="T28" fmla="*/ 54 w 83"/>
                <a:gd name="T29" fmla="*/ 50 h 85"/>
                <a:gd name="T30" fmla="*/ 40 w 83"/>
                <a:gd name="T31" fmla="*/ 11 h 85"/>
                <a:gd name="T32" fmla="*/ 57 w 83"/>
                <a:gd name="T33" fmla="*/ 24 h 85"/>
                <a:gd name="T34" fmla="*/ 52 w 83"/>
                <a:gd name="T35" fmla="*/ 40 h 85"/>
                <a:gd name="T36" fmla="*/ 52 w 83"/>
                <a:gd name="T37" fmla="*/ 40 h 85"/>
                <a:gd name="T38" fmla="*/ 34 w 83"/>
                <a:gd name="T39" fmla="*/ 43 h 85"/>
                <a:gd name="T40" fmla="*/ 58 w 83"/>
                <a:gd name="T41" fmla="*/ 61 h 85"/>
                <a:gd name="T42" fmla="*/ 9 w 83"/>
                <a:gd name="T43" fmla="*/ 34 h 85"/>
                <a:gd name="T44" fmla="*/ 33 w 83"/>
                <a:gd name="T45" fmla="*/ 10 h 85"/>
                <a:gd name="T46" fmla="*/ 66 w 83"/>
                <a:gd name="T47" fmla="*/ 18 h 85"/>
                <a:gd name="T48" fmla="*/ 76 w 83"/>
                <a:gd name="T49" fmla="*/ 47 h 85"/>
                <a:gd name="T50" fmla="*/ 75 w 83"/>
                <a:gd name="T51" fmla="*/ 47 h 85"/>
                <a:gd name="T52" fmla="*/ 73 w 83"/>
                <a:gd name="T53" fmla="*/ 39 h 85"/>
                <a:gd name="T54" fmla="*/ 68 w 83"/>
                <a:gd name="T55" fmla="*/ 25 h 85"/>
                <a:gd name="T56" fmla="*/ 68 w 83"/>
                <a:gd name="T57" fmla="*/ 37 h 85"/>
                <a:gd name="T58" fmla="*/ 52 w 83"/>
                <a:gd name="T59" fmla="*/ 71 h 85"/>
                <a:gd name="T60" fmla="*/ 58 w 83"/>
                <a:gd name="T61" fmla="*/ 66 h 85"/>
                <a:gd name="T62" fmla="*/ 70 w 83"/>
                <a:gd name="T63" fmla="*/ 53 h 85"/>
                <a:gd name="T64" fmla="*/ 58 w 83"/>
                <a:gd name="T65" fmla="*/ 61 h 85"/>
                <a:gd name="T66" fmla="*/ 17 w 83"/>
                <a:gd name="T67" fmla="*/ 49 h 85"/>
                <a:gd name="T68" fmla="*/ 12 w 83"/>
                <a:gd name="T69" fmla="*/ 38 h 85"/>
                <a:gd name="T70" fmla="*/ 15 w 83"/>
                <a:gd name="T71" fmla="*/ 5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3" h="85">
                  <a:moveTo>
                    <a:pt x="58" y="27"/>
                  </a:moveTo>
                  <a:cubicBezTo>
                    <a:pt x="58" y="27"/>
                    <a:pt x="58" y="28"/>
                    <a:pt x="58" y="28"/>
                  </a:cubicBezTo>
                  <a:cubicBezTo>
                    <a:pt x="58" y="29"/>
                    <a:pt x="58" y="29"/>
                    <a:pt x="57" y="29"/>
                  </a:cubicBezTo>
                  <a:cubicBezTo>
                    <a:pt x="51" y="22"/>
                    <a:pt x="44" y="17"/>
                    <a:pt x="35" y="14"/>
                  </a:cubicBezTo>
                  <a:cubicBezTo>
                    <a:pt x="21" y="10"/>
                    <a:pt x="12" y="19"/>
                    <a:pt x="19" y="34"/>
                  </a:cubicBezTo>
                  <a:cubicBezTo>
                    <a:pt x="19" y="35"/>
                    <a:pt x="20" y="35"/>
                    <a:pt x="20" y="34"/>
                  </a:cubicBezTo>
                  <a:cubicBezTo>
                    <a:pt x="22" y="28"/>
                    <a:pt x="25" y="22"/>
                    <a:pt x="30" y="16"/>
                  </a:cubicBezTo>
                  <a:cubicBezTo>
                    <a:pt x="30" y="15"/>
                    <a:pt x="32" y="15"/>
                    <a:pt x="33" y="15"/>
                  </a:cubicBezTo>
                  <a:cubicBezTo>
                    <a:pt x="33" y="15"/>
                    <a:pt x="33" y="15"/>
                    <a:pt x="33" y="15"/>
                  </a:cubicBezTo>
                  <a:cubicBezTo>
                    <a:pt x="34" y="15"/>
                    <a:pt x="34" y="16"/>
                    <a:pt x="34" y="16"/>
                  </a:cubicBezTo>
                  <a:cubicBezTo>
                    <a:pt x="28" y="22"/>
                    <a:pt x="25" y="31"/>
                    <a:pt x="22" y="38"/>
                  </a:cubicBezTo>
                  <a:cubicBezTo>
                    <a:pt x="22" y="39"/>
                    <a:pt x="22" y="40"/>
                    <a:pt x="23" y="41"/>
                  </a:cubicBezTo>
                  <a:cubicBezTo>
                    <a:pt x="26" y="46"/>
                    <a:pt x="30" y="51"/>
                    <a:pt x="35" y="55"/>
                  </a:cubicBezTo>
                  <a:cubicBezTo>
                    <a:pt x="35" y="55"/>
                    <a:pt x="35" y="56"/>
                    <a:pt x="35" y="56"/>
                  </a:cubicBezTo>
                  <a:cubicBezTo>
                    <a:pt x="31" y="56"/>
                    <a:pt x="28" y="56"/>
                    <a:pt x="25" y="56"/>
                  </a:cubicBezTo>
                  <a:cubicBezTo>
                    <a:pt x="24" y="56"/>
                    <a:pt x="24" y="55"/>
                    <a:pt x="23" y="55"/>
                  </a:cubicBezTo>
                  <a:cubicBezTo>
                    <a:pt x="22" y="54"/>
                    <a:pt x="22" y="53"/>
                    <a:pt x="21" y="52"/>
                  </a:cubicBezTo>
                  <a:cubicBezTo>
                    <a:pt x="20" y="52"/>
                    <a:pt x="20" y="52"/>
                    <a:pt x="20" y="52"/>
                  </a:cubicBezTo>
                  <a:cubicBezTo>
                    <a:pt x="19" y="72"/>
                    <a:pt x="32" y="78"/>
                    <a:pt x="45" y="65"/>
                  </a:cubicBezTo>
                  <a:cubicBezTo>
                    <a:pt x="45" y="65"/>
                    <a:pt x="45" y="64"/>
                    <a:pt x="44" y="64"/>
                  </a:cubicBezTo>
                  <a:cubicBezTo>
                    <a:pt x="37" y="66"/>
                    <a:pt x="30" y="66"/>
                    <a:pt x="25" y="65"/>
                  </a:cubicBezTo>
                  <a:cubicBezTo>
                    <a:pt x="24" y="65"/>
                    <a:pt x="23" y="64"/>
                    <a:pt x="22" y="63"/>
                  </a:cubicBezTo>
                  <a:cubicBezTo>
                    <a:pt x="22" y="61"/>
                    <a:pt x="21" y="59"/>
                    <a:pt x="21" y="57"/>
                  </a:cubicBezTo>
                  <a:cubicBezTo>
                    <a:pt x="21" y="57"/>
                    <a:pt x="21" y="56"/>
                    <a:pt x="22" y="57"/>
                  </a:cubicBezTo>
                  <a:cubicBezTo>
                    <a:pt x="36" y="60"/>
                    <a:pt x="59" y="54"/>
                    <a:pt x="69" y="44"/>
                  </a:cubicBezTo>
                  <a:cubicBezTo>
                    <a:pt x="68" y="43"/>
                    <a:pt x="68" y="42"/>
                    <a:pt x="67" y="41"/>
                  </a:cubicBezTo>
                  <a:cubicBezTo>
                    <a:pt x="67" y="41"/>
                    <a:pt x="66" y="41"/>
                    <a:pt x="66" y="41"/>
                  </a:cubicBezTo>
                  <a:cubicBezTo>
                    <a:pt x="66" y="43"/>
                    <a:pt x="65" y="44"/>
                    <a:pt x="65" y="46"/>
                  </a:cubicBezTo>
                  <a:cubicBezTo>
                    <a:pt x="62" y="48"/>
                    <a:pt x="59" y="49"/>
                    <a:pt x="55" y="51"/>
                  </a:cubicBezTo>
                  <a:cubicBezTo>
                    <a:pt x="55" y="51"/>
                    <a:pt x="54" y="50"/>
                    <a:pt x="54" y="50"/>
                  </a:cubicBezTo>
                  <a:cubicBezTo>
                    <a:pt x="55" y="49"/>
                    <a:pt x="55" y="48"/>
                    <a:pt x="56" y="46"/>
                  </a:cubicBezTo>
                  <a:cubicBezTo>
                    <a:pt x="67" y="17"/>
                    <a:pt x="54" y="2"/>
                    <a:pt x="40" y="11"/>
                  </a:cubicBezTo>
                  <a:cubicBezTo>
                    <a:pt x="39" y="11"/>
                    <a:pt x="39" y="12"/>
                    <a:pt x="40" y="12"/>
                  </a:cubicBezTo>
                  <a:cubicBezTo>
                    <a:pt x="46" y="15"/>
                    <a:pt x="52" y="19"/>
                    <a:pt x="57" y="24"/>
                  </a:cubicBezTo>
                  <a:cubicBezTo>
                    <a:pt x="58" y="25"/>
                    <a:pt x="58" y="26"/>
                    <a:pt x="58" y="27"/>
                  </a:cubicBezTo>
                  <a:close/>
                  <a:moveTo>
                    <a:pt x="52" y="40"/>
                  </a:moveTo>
                  <a:cubicBezTo>
                    <a:pt x="53" y="55"/>
                    <a:pt x="31" y="55"/>
                    <a:pt x="31" y="41"/>
                  </a:cubicBezTo>
                  <a:cubicBezTo>
                    <a:pt x="31" y="28"/>
                    <a:pt x="51" y="27"/>
                    <a:pt x="52" y="40"/>
                  </a:cubicBezTo>
                  <a:close/>
                  <a:moveTo>
                    <a:pt x="44" y="43"/>
                  </a:moveTo>
                  <a:cubicBezTo>
                    <a:pt x="44" y="49"/>
                    <a:pt x="34" y="50"/>
                    <a:pt x="34" y="43"/>
                  </a:cubicBezTo>
                  <a:cubicBezTo>
                    <a:pt x="34" y="37"/>
                    <a:pt x="43" y="37"/>
                    <a:pt x="44" y="43"/>
                  </a:cubicBezTo>
                  <a:close/>
                  <a:moveTo>
                    <a:pt x="58" y="61"/>
                  </a:moveTo>
                  <a:cubicBezTo>
                    <a:pt x="44" y="85"/>
                    <a:pt x="22" y="83"/>
                    <a:pt x="17" y="63"/>
                  </a:cubicBezTo>
                  <a:cubicBezTo>
                    <a:pt x="4" y="58"/>
                    <a:pt x="0" y="45"/>
                    <a:pt x="9" y="34"/>
                  </a:cubicBezTo>
                  <a:cubicBezTo>
                    <a:pt x="10" y="33"/>
                    <a:pt x="10" y="32"/>
                    <a:pt x="10" y="31"/>
                  </a:cubicBezTo>
                  <a:cubicBezTo>
                    <a:pt x="7" y="16"/>
                    <a:pt x="18" y="7"/>
                    <a:pt x="33" y="10"/>
                  </a:cubicBezTo>
                  <a:cubicBezTo>
                    <a:pt x="34" y="10"/>
                    <a:pt x="35" y="10"/>
                    <a:pt x="36" y="9"/>
                  </a:cubicBezTo>
                  <a:cubicBezTo>
                    <a:pt x="48" y="0"/>
                    <a:pt x="62" y="4"/>
                    <a:pt x="66" y="18"/>
                  </a:cubicBezTo>
                  <a:cubicBezTo>
                    <a:pt x="67" y="19"/>
                    <a:pt x="67" y="19"/>
                    <a:pt x="68" y="20"/>
                  </a:cubicBezTo>
                  <a:cubicBezTo>
                    <a:pt x="80" y="25"/>
                    <a:pt x="83" y="37"/>
                    <a:pt x="76" y="47"/>
                  </a:cubicBezTo>
                  <a:cubicBezTo>
                    <a:pt x="76" y="47"/>
                    <a:pt x="75" y="47"/>
                    <a:pt x="75" y="47"/>
                  </a:cubicBezTo>
                  <a:cubicBezTo>
                    <a:pt x="75" y="47"/>
                    <a:pt x="75" y="47"/>
                    <a:pt x="75" y="47"/>
                  </a:cubicBezTo>
                  <a:cubicBezTo>
                    <a:pt x="74" y="45"/>
                    <a:pt x="73" y="43"/>
                    <a:pt x="73" y="42"/>
                  </a:cubicBezTo>
                  <a:cubicBezTo>
                    <a:pt x="72" y="41"/>
                    <a:pt x="72" y="40"/>
                    <a:pt x="73" y="39"/>
                  </a:cubicBezTo>
                  <a:cubicBezTo>
                    <a:pt x="75" y="33"/>
                    <a:pt x="74" y="28"/>
                    <a:pt x="69" y="24"/>
                  </a:cubicBezTo>
                  <a:cubicBezTo>
                    <a:pt x="68" y="24"/>
                    <a:pt x="68" y="24"/>
                    <a:pt x="68" y="25"/>
                  </a:cubicBezTo>
                  <a:cubicBezTo>
                    <a:pt x="68" y="27"/>
                    <a:pt x="68" y="30"/>
                    <a:pt x="67" y="34"/>
                  </a:cubicBezTo>
                  <a:cubicBezTo>
                    <a:pt x="67" y="35"/>
                    <a:pt x="67" y="36"/>
                    <a:pt x="68" y="37"/>
                  </a:cubicBezTo>
                  <a:cubicBezTo>
                    <a:pt x="82" y="58"/>
                    <a:pt x="71" y="76"/>
                    <a:pt x="52" y="72"/>
                  </a:cubicBezTo>
                  <a:cubicBezTo>
                    <a:pt x="52" y="72"/>
                    <a:pt x="51" y="72"/>
                    <a:pt x="52" y="71"/>
                  </a:cubicBezTo>
                  <a:cubicBezTo>
                    <a:pt x="53" y="70"/>
                    <a:pt x="54" y="68"/>
                    <a:pt x="55" y="67"/>
                  </a:cubicBezTo>
                  <a:cubicBezTo>
                    <a:pt x="56" y="66"/>
                    <a:pt x="57" y="66"/>
                    <a:pt x="58" y="66"/>
                  </a:cubicBezTo>
                  <a:cubicBezTo>
                    <a:pt x="66" y="66"/>
                    <a:pt x="71" y="61"/>
                    <a:pt x="71" y="54"/>
                  </a:cubicBezTo>
                  <a:cubicBezTo>
                    <a:pt x="71" y="53"/>
                    <a:pt x="70" y="53"/>
                    <a:pt x="70" y="53"/>
                  </a:cubicBezTo>
                  <a:cubicBezTo>
                    <a:pt x="67" y="55"/>
                    <a:pt x="64" y="57"/>
                    <a:pt x="60" y="59"/>
                  </a:cubicBezTo>
                  <a:cubicBezTo>
                    <a:pt x="59" y="60"/>
                    <a:pt x="58" y="60"/>
                    <a:pt x="58" y="61"/>
                  </a:cubicBezTo>
                  <a:close/>
                  <a:moveTo>
                    <a:pt x="16" y="53"/>
                  </a:moveTo>
                  <a:cubicBezTo>
                    <a:pt x="16" y="52"/>
                    <a:pt x="16" y="50"/>
                    <a:pt x="17" y="49"/>
                  </a:cubicBezTo>
                  <a:cubicBezTo>
                    <a:pt x="17" y="48"/>
                    <a:pt x="17" y="47"/>
                    <a:pt x="16" y="46"/>
                  </a:cubicBezTo>
                  <a:cubicBezTo>
                    <a:pt x="14" y="43"/>
                    <a:pt x="13" y="40"/>
                    <a:pt x="12" y="38"/>
                  </a:cubicBezTo>
                  <a:cubicBezTo>
                    <a:pt x="12" y="37"/>
                    <a:pt x="11" y="37"/>
                    <a:pt x="11" y="38"/>
                  </a:cubicBezTo>
                  <a:cubicBezTo>
                    <a:pt x="7" y="44"/>
                    <a:pt x="9" y="50"/>
                    <a:pt x="15" y="54"/>
                  </a:cubicBezTo>
                  <a:cubicBezTo>
                    <a:pt x="16" y="54"/>
                    <a:pt x="16" y="54"/>
                    <a:pt x="16" y="53"/>
                  </a:cubicBezTo>
                  <a:close/>
                </a:path>
              </a:pathLst>
            </a:custGeom>
            <a:solidFill>
              <a:schemeClr val="bg1"/>
            </a:solidFill>
            <a:ln>
              <a:noFill/>
            </a:ln>
          </p:spPr>
          <p:txBody>
            <a:bodyPr/>
            <a:lstStyle/>
            <a:p>
              <a:endParaRPr lang="zh-CN" altLang="en-US" sz="1350">
                <a:solidFill>
                  <a:schemeClr val="tx1">
                    <a:lumMod val="65000"/>
                    <a:lumOff val="35000"/>
                  </a:schemeClr>
                </a:solidFill>
                <a:latin typeface="+mn-ea"/>
              </a:endParaRPr>
            </a:p>
          </p:txBody>
        </p:sp>
      </p:grpSp>
      <p:sp>
        <p:nvSpPr>
          <p:cNvPr id="26" name="文本框 25"/>
          <p:cNvSpPr txBox="1"/>
          <p:nvPr/>
        </p:nvSpPr>
        <p:spPr>
          <a:xfrm>
            <a:off x="1585046" y="1707654"/>
            <a:ext cx="2357141" cy="492443"/>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mn-ea"/>
              </a:rPr>
              <a:t>请在此添加文字说明，模板。请在此添加文字说明，模板。</a:t>
            </a:r>
          </a:p>
        </p:txBody>
      </p:sp>
      <p:sp>
        <p:nvSpPr>
          <p:cNvPr id="27" name="文本框 26"/>
          <p:cNvSpPr txBox="1"/>
          <p:nvPr/>
        </p:nvSpPr>
        <p:spPr>
          <a:xfrm>
            <a:off x="5525778" y="1707654"/>
            <a:ext cx="2357141" cy="492443"/>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mn-ea"/>
              </a:rPr>
              <a:t>请在此添加文字说明，模板。请在此添加文字说明，模板。</a:t>
            </a:r>
          </a:p>
        </p:txBody>
      </p:sp>
      <p:sp>
        <p:nvSpPr>
          <p:cNvPr id="28" name="文本框 27"/>
          <p:cNvSpPr txBox="1"/>
          <p:nvPr/>
        </p:nvSpPr>
        <p:spPr>
          <a:xfrm>
            <a:off x="1585046" y="2563684"/>
            <a:ext cx="2357141" cy="492443"/>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mn-ea"/>
              </a:rPr>
              <a:t>请在此添加文字说明，模板。请在此添加文字说明，模板。</a:t>
            </a:r>
          </a:p>
        </p:txBody>
      </p:sp>
      <p:sp>
        <p:nvSpPr>
          <p:cNvPr id="29" name="文本框 28"/>
          <p:cNvSpPr txBox="1"/>
          <p:nvPr/>
        </p:nvSpPr>
        <p:spPr>
          <a:xfrm>
            <a:off x="5525778" y="2563684"/>
            <a:ext cx="2357141" cy="492443"/>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mn-ea"/>
              </a:rPr>
              <a:t>请在此添加文字说明，模板。请在此添加文字说明，模板。</a:t>
            </a:r>
          </a:p>
        </p:txBody>
      </p:sp>
      <p:sp>
        <p:nvSpPr>
          <p:cNvPr id="30" name="文本框 29"/>
          <p:cNvSpPr txBox="1"/>
          <p:nvPr/>
        </p:nvSpPr>
        <p:spPr>
          <a:xfrm>
            <a:off x="1585046" y="3417298"/>
            <a:ext cx="2357141" cy="492443"/>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mn-ea"/>
              </a:rPr>
              <a:t>请在此添加文字说明，模板。请在此添加文字说明，模板。</a:t>
            </a:r>
          </a:p>
        </p:txBody>
      </p:sp>
      <p:sp>
        <p:nvSpPr>
          <p:cNvPr id="31" name="文本框 30"/>
          <p:cNvSpPr txBox="1"/>
          <p:nvPr/>
        </p:nvSpPr>
        <p:spPr>
          <a:xfrm>
            <a:off x="5525778" y="3417298"/>
            <a:ext cx="2357141" cy="492443"/>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mn-ea"/>
              </a:rPr>
              <a:t>请在此添加文字说明，模板。请在此添加文字说明，模板。</a:t>
            </a:r>
          </a:p>
        </p:txBody>
      </p:sp>
    </p:spTree>
    <p:custDataLst>
      <p:tags r:id="rId1"/>
    </p:custDataLst>
    <p:extLst>
      <p:ext uri="{BB962C8B-B14F-4D97-AF65-F5344CB8AC3E}">
        <p14:creationId xmlns:p14="http://schemas.microsoft.com/office/powerpoint/2010/main" val="1833798886"/>
      </p:ext>
    </p:extLst>
  </p:cSld>
  <p:clrMapOvr>
    <a:masterClrMapping/>
  </p:clrMapOvr>
  <mc:AlternateContent xmlns:mc="http://schemas.openxmlformats.org/markup-compatibility/2006" xmlns:p14="http://schemas.microsoft.com/office/powerpoint/2010/main">
    <mc:Choice Requires="p14">
      <p:transition spd="slow" p14:dur="800" advTm="5000">
        <p14:flythrough/>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up)">
                                      <p:cBhvr>
                                        <p:cTn id="13" dur="500"/>
                                        <p:tgtEl>
                                          <p:spTgt spid="26"/>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up)">
                                      <p:cBhvr>
                                        <p:cTn id="23" dur="500"/>
                                        <p:tgtEl>
                                          <p:spTgt spid="27"/>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wipe(up)">
                                      <p:cBhvr>
                                        <p:cTn id="33" dur="500"/>
                                        <p:tgtEl>
                                          <p:spTgt spid="28"/>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childTnLst>
                          </p:cTn>
                        </p:par>
                        <p:par>
                          <p:cTn id="40" fill="hold">
                            <p:stCondLst>
                              <p:cond delay="3500"/>
                            </p:stCondLst>
                            <p:childTnLst>
                              <p:par>
                                <p:cTn id="41" presetID="22" presetClass="entr" presetSubtype="1"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up)">
                                      <p:cBhvr>
                                        <p:cTn id="43" dur="500"/>
                                        <p:tgtEl>
                                          <p:spTgt spid="29"/>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ppt_w</p:attrName>
                                        </p:attrNameLst>
                                      </p:cBhvr>
                                      <p:tavLst>
                                        <p:tav tm="0">
                                          <p:val>
                                            <p:fltVal val="0"/>
                                          </p:val>
                                        </p:tav>
                                        <p:tav tm="100000">
                                          <p:val>
                                            <p:strVal val="#ppt_w"/>
                                          </p:val>
                                        </p:tav>
                                      </p:tavLst>
                                    </p:anim>
                                    <p:anim calcmode="lin" valueType="num">
                                      <p:cBhvr>
                                        <p:cTn id="48" dur="500" fill="hold"/>
                                        <p:tgtEl>
                                          <p:spTgt spid="20"/>
                                        </p:tgtEl>
                                        <p:attrNameLst>
                                          <p:attrName>ppt_h</p:attrName>
                                        </p:attrNameLst>
                                      </p:cBhvr>
                                      <p:tavLst>
                                        <p:tav tm="0">
                                          <p:val>
                                            <p:fltVal val="0"/>
                                          </p:val>
                                        </p:tav>
                                        <p:tav tm="100000">
                                          <p:val>
                                            <p:strVal val="#ppt_h"/>
                                          </p:val>
                                        </p:tav>
                                      </p:tavLst>
                                    </p:anim>
                                    <p:animEffect transition="in" filter="fade">
                                      <p:cBhvr>
                                        <p:cTn id="49" dur="500"/>
                                        <p:tgtEl>
                                          <p:spTgt spid="20"/>
                                        </p:tgtEl>
                                      </p:cBhvr>
                                    </p:animEffect>
                                  </p:childTnLst>
                                </p:cTn>
                              </p:par>
                            </p:childTnLst>
                          </p:cTn>
                        </p:par>
                        <p:par>
                          <p:cTn id="50" fill="hold">
                            <p:stCondLst>
                              <p:cond delay="4500"/>
                            </p:stCondLst>
                            <p:childTnLst>
                              <p:par>
                                <p:cTn id="51" presetID="22" presetClass="entr" presetSubtype="1"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wipe(up)">
                                      <p:cBhvr>
                                        <p:cTn id="53" dur="500"/>
                                        <p:tgtEl>
                                          <p:spTgt spid="30"/>
                                        </p:tgtEl>
                                      </p:cBhvr>
                                    </p:animEffect>
                                  </p:childTnLst>
                                </p:cTn>
                              </p:par>
                            </p:childTnLst>
                          </p:cTn>
                        </p:par>
                        <p:par>
                          <p:cTn id="54" fill="hold">
                            <p:stCondLst>
                              <p:cond delay="5000"/>
                            </p:stCondLst>
                            <p:childTnLst>
                              <p:par>
                                <p:cTn id="55" presetID="53" presetClass="entr" presetSubtype="16" fill="hold" nodeType="after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ppt_w</p:attrName>
                                        </p:attrNameLst>
                                      </p:cBhvr>
                                      <p:tavLst>
                                        <p:tav tm="0">
                                          <p:val>
                                            <p:fltVal val="0"/>
                                          </p:val>
                                        </p:tav>
                                        <p:tav tm="100000">
                                          <p:val>
                                            <p:strVal val="#ppt_w"/>
                                          </p:val>
                                        </p:tav>
                                      </p:tavLst>
                                    </p:anim>
                                    <p:anim calcmode="lin" valueType="num">
                                      <p:cBhvr>
                                        <p:cTn id="58" dur="500" fill="hold"/>
                                        <p:tgtEl>
                                          <p:spTgt spid="23"/>
                                        </p:tgtEl>
                                        <p:attrNameLst>
                                          <p:attrName>ppt_h</p:attrName>
                                        </p:attrNameLst>
                                      </p:cBhvr>
                                      <p:tavLst>
                                        <p:tav tm="0">
                                          <p:val>
                                            <p:fltVal val="0"/>
                                          </p:val>
                                        </p:tav>
                                        <p:tav tm="100000">
                                          <p:val>
                                            <p:strVal val="#ppt_h"/>
                                          </p:val>
                                        </p:tav>
                                      </p:tavLst>
                                    </p:anim>
                                    <p:animEffect transition="in" filter="fade">
                                      <p:cBhvr>
                                        <p:cTn id="59" dur="500"/>
                                        <p:tgtEl>
                                          <p:spTgt spid="23"/>
                                        </p:tgtEl>
                                      </p:cBhvr>
                                    </p:animEffect>
                                  </p:childTnLst>
                                </p:cTn>
                              </p:par>
                            </p:childTnLst>
                          </p:cTn>
                        </p:par>
                        <p:par>
                          <p:cTn id="60" fill="hold">
                            <p:stCondLst>
                              <p:cond delay="5500"/>
                            </p:stCondLst>
                            <p:childTnLst>
                              <p:par>
                                <p:cTn id="61" presetID="22" presetClass="entr" presetSubtype="1" fill="hold" grpId="0"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wipe(up)">
                                      <p:cBhvr>
                                        <p:cTn id="6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Lst>
  </p:timing>
  <p:extLst mod="1"/>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t="9126" b="24558"/>
          <a:stretch/>
        </p:blipFill>
        <p:spPr>
          <a:xfrm>
            <a:off x="56006" y="699542"/>
            <a:ext cx="9031987" cy="3411008"/>
          </a:xfrm>
          <a:prstGeom prst="rect">
            <a:avLst/>
          </a:prstGeom>
        </p:spPr>
      </p:pic>
      <p:sp>
        <p:nvSpPr>
          <p:cNvPr id="11" name="文本框 10"/>
          <p:cNvSpPr txBox="1"/>
          <p:nvPr/>
        </p:nvSpPr>
        <p:spPr>
          <a:xfrm>
            <a:off x="3263480" y="3291855"/>
            <a:ext cx="2617041" cy="461665"/>
          </a:xfrm>
          <a:prstGeom prst="rect">
            <a:avLst/>
          </a:prstGeom>
          <a:noFill/>
        </p:spPr>
        <p:txBody>
          <a:bodyPr wrap="square" rtlCol="0">
            <a:spAutoFit/>
          </a:bodyPr>
          <a:lstStyle/>
          <a:p>
            <a:pPr algn="dist"/>
            <a:r>
              <a:rPr lang="en-US" altLang="zh-CN" sz="2400" dirty="0" smtClean="0">
                <a:solidFill>
                  <a:srgbClr val="423124"/>
                </a:solidFill>
                <a:latin typeface="+mn-ea"/>
                <a:cs typeface="+mn-ea"/>
              </a:rPr>
              <a:t>04.</a:t>
            </a:r>
            <a:r>
              <a:rPr lang="zh-CN" altLang="en-US" sz="2400" dirty="0" smtClean="0">
                <a:solidFill>
                  <a:srgbClr val="423124"/>
                </a:solidFill>
                <a:latin typeface="+mn-ea"/>
                <a:cs typeface="+mn-ea"/>
              </a:rPr>
              <a:t>第</a:t>
            </a:r>
            <a:r>
              <a:rPr lang="zh-CN" altLang="en-US" sz="2400" dirty="0">
                <a:solidFill>
                  <a:srgbClr val="423124"/>
                </a:solidFill>
                <a:latin typeface="+mn-ea"/>
                <a:cs typeface="+mn-ea"/>
              </a:rPr>
              <a:t>四</a:t>
            </a:r>
            <a:r>
              <a:rPr lang="zh-CN" altLang="en-US" sz="2400" dirty="0" smtClean="0">
                <a:solidFill>
                  <a:srgbClr val="423124"/>
                </a:solidFill>
                <a:latin typeface="+mn-ea"/>
                <a:cs typeface="+mn-ea"/>
              </a:rPr>
              <a:t>部分</a:t>
            </a:r>
            <a:r>
              <a:rPr lang="zh-CN" altLang="en-US" sz="2400" dirty="0" smtClean="0">
                <a:solidFill>
                  <a:srgbClr val="423124"/>
                </a:solidFill>
                <a:latin typeface="+mn-ea"/>
                <a:cs typeface="+mn-ea"/>
              </a:rPr>
              <a:t>标题</a:t>
            </a:r>
            <a:endParaRPr lang="zh-CN" altLang="en-US" sz="2400" dirty="0">
              <a:solidFill>
                <a:srgbClr val="423124"/>
              </a:solidFill>
              <a:latin typeface="+mn-ea"/>
              <a:cs typeface="+mn-ea"/>
            </a:endParaRPr>
          </a:p>
        </p:txBody>
      </p:sp>
      <p:sp>
        <p:nvSpPr>
          <p:cNvPr id="12" name="矩形 11"/>
          <p:cNvSpPr/>
          <p:nvPr/>
        </p:nvSpPr>
        <p:spPr>
          <a:xfrm>
            <a:off x="1745053" y="3704136"/>
            <a:ext cx="5653894" cy="451790"/>
          </a:xfrm>
          <a:prstGeom prst="rect">
            <a:avLst/>
          </a:prstGeom>
        </p:spPr>
        <p:txBody>
          <a:bodyPr wrap="square">
            <a:spAutoFit/>
          </a:bodyPr>
          <a:lstStyle/>
          <a:p>
            <a:pPr algn="ctr">
              <a:lnSpc>
                <a:spcPct val="160000"/>
              </a:lnSpc>
            </a:pPr>
            <a:r>
              <a:rPr lang="zh-CN" altLang="en-US" sz="730" dirty="0">
                <a:solidFill>
                  <a:schemeClr val="tx1">
                    <a:lumMod val="65000"/>
                    <a:lumOff val="35000"/>
                  </a:schemeClr>
                </a:solidFill>
                <a:latin typeface="Kozuka Mincho Pr6N M" panose="02020600000000000000" pitchFamily="18" charset="-128"/>
                <a:ea typeface="Kozuka Mincho Pr6N M" panose="02020600000000000000" pitchFamily="18" charset="-128"/>
                <a:cs typeface="Microsoft Himalaya" panose="01010100010101010101" pitchFamily="2" charset="0"/>
              </a:rPr>
              <a:t>Your content to play here, or through your copy, paste in this box, and select only the text. Your content to play here, or through </a:t>
            </a:r>
            <a:r>
              <a:rPr lang="zh-CN" altLang="en-US" sz="730" dirty="0" smtClean="0">
                <a:solidFill>
                  <a:schemeClr val="tx1">
                    <a:lumMod val="65000"/>
                    <a:lumOff val="35000"/>
                  </a:schemeClr>
                </a:solidFill>
                <a:latin typeface="Kozuka Mincho Pr6N M" panose="02020600000000000000" pitchFamily="18" charset="-128"/>
                <a:ea typeface="Kozuka Mincho Pr6N M" panose="02020600000000000000" pitchFamily="18" charset="-128"/>
                <a:cs typeface="Microsoft Himalaya" panose="01010100010101010101" pitchFamily="2" charset="0"/>
              </a:rPr>
              <a:t>your </a:t>
            </a:r>
            <a:r>
              <a:rPr lang="zh-CN" altLang="en-US" sz="730" dirty="0">
                <a:solidFill>
                  <a:schemeClr val="tx1">
                    <a:lumMod val="65000"/>
                    <a:lumOff val="35000"/>
                  </a:schemeClr>
                </a:solidFill>
                <a:latin typeface="Kozuka Mincho Pr6N M" panose="02020600000000000000" pitchFamily="18" charset="-128"/>
                <a:ea typeface="Kozuka Mincho Pr6N M" panose="02020600000000000000" pitchFamily="18" charset="-128"/>
                <a:cs typeface="Microsoft Himalaya" panose="01010100010101010101" pitchFamily="2" charset="0"/>
              </a:rPr>
              <a:t>copy, paste in this box, and select only the text.</a:t>
            </a:r>
          </a:p>
        </p:txBody>
      </p:sp>
    </p:spTree>
    <p:extLst>
      <p:ext uri="{BB962C8B-B14F-4D97-AF65-F5344CB8AC3E}">
        <p14:creationId xmlns:p14="http://schemas.microsoft.com/office/powerpoint/2010/main" val="813994701"/>
      </p:ext>
    </p:extLst>
  </p:cSld>
  <p:clrMapOvr>
    <a:masterClrMapping/>
  </p:clrMapOvr>
  <mc:AlternateContent xmlns:mc="http://schemas.openxmlformats.org/markup-compatibility/2006">
    <mc:Choice xmlns:p14="http://schemas.microsoft.com/office/powerpoint/2010/main" Requires="p14">
      <p:transition spd="slow" p14:dur="800" advClick="0">
        <p14:flythrough/>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11"/>
                                        </p:tgtEl>
                                        <p:attrNameLst>
                                          <p:attrName>style.visibility</p:attrName>
                                        </p:attrNameLst>
                                      </p:cBhvr>
                                      <p:to>
                                        <p:strVal val="visible"/>
                                      </p:to>
                                    </p:set>
                                    <p:set>
                                      <p:cBhvr>
                                        <p:cTn id="7" dur="455" fill="hold">
                                          <p:stCondLst>
                                            <p:cond delay="0"/>
                                          </p:stCondLst>
                                        </p:cTn>
                                        <p:tgtEl>
                                          <p:spTgt spid="11"/>
                                        </p:tgtEl>
                                        <p:attrNameLst>
                                          <p:attrName>style.rotation</p:attrName>
                                        </p:attrNameLst>
                                      </p:cBhvr>
                                      <p:to>
                                        <p:strVal val="-45.0"/>
                                      </p:to>
                                    </p:set>
                                    <p:anim calcmode="lin" valueType="num">
                                      <p:cBhvr>
                                        <p:cTn id="8" dur="455" fill="hold">
                                          <p:stCondLst>
                                            <p:cond delay="455"/>
                                          </p:stCondLst>
                                        </p:cTn>
                                        <p:tgtEl>
                                          <p:spTgt spid="11"/>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1"/>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1"/>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1"/>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5000"/>
                            </p:stCondLst>
                            <p:childTnLst>
                              <p:par>
                                <p:cTn id="13" presetID="22" presetClass="entr" presetSubtype="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000" b="-1000"/>
          </a:stretch>
        </a:blipFill>
        <a:effectLst/>
      </p:bgPr>
    </p:bg>
    <p:spTree>
      <p:nvGrpSpPr>
        <p:cNvPr id="1" name=""/>
        <p:cNvGrpSpPr/>
        <p:nvPr/>
      </p:nvGrpSpPr>
      <p:grpSpPr>
        <a:xfrm>
          <a:off x="0" y="0"/>
          <a:ext cx="0" cy="0"/>
          <a:chOff x="0" y="0"/>
          <a:chExt cx="0" cy="0"/>
        </a:xfrm>
      </p:grpSpPr>
      <p:sp>
        <p:nvSpPr>
          <p:cNvPr id="11" name="矩形 10"/>
          <p:cNvSpPr/>
          <p:nvPr/>
        </p:nvSpPr>
        <p:spPr>
          <a:xfrm>
            <a:off x="308427" y="237877"/>
            <a:ext cx="1723549" cy="400110"/>
          </a:xfrm>
          <a:prstGeom prst="rect">
            <a:avLst/>
          </a:prstGeom>
        </p:spPr>
        <p:txBody>
          <a:bodyPr wrap="none">
            <a:spAutoFit/>
          </a:bodyPr>
          <a:lstStyle/>
          <a:p>
            <a:pPr>
              <a:lnSpc>
                <a:spcPct val="100000"/>
              </a:lnSpc>
            </a:pPr>
            <a:r>
              <a:rPr lang="zh-CN" altLang="en-US" sz="2000" dirty="0">
                <a:latin typeface="+mn-ea"/>
                <a:cs typeface="+mn-ea"/>
                <a:sym typeface="+mn-lt"/>
              </a:rPr>
              <a:t>四</a:t>
            </a:r>
            <a:r>
              <a:rPr lang="zh-CN" altLang="en-US" sz="2000" dirty="0" smtClean="0">
                <a:latin typeface="+mn-ea"/>
                <a:cs typeface="+mn-ea"/>
                <a:sym typeface="+mn-lt"/>
              </a:rPr>
              <a:t>、</a:t>
            </a:r>
            <a:r>
              <a:rPr lang="zh-CN" altLang="en-US" sz="2000" dirty="0" smtClean="0">
                <a:latin typeface="+mn-ea"/>
                <a:cs typeface="+mn-ea"/>
                <a:sym typeface="+mn-lt"/>
              </a:rPr>
              <a:t>标题内容</a:t>
            </a:r>
            <a:endParaRPr lang="zh-CN" altLang="en-US" sz="2000" dirty="0">
              <a:latin typeface="+mn-ea"/>
              <a:cs typeface="+mn-ea"/>
              <a:sym typeface="+mn-lt"/>
            </a:endParaRPr>
          </a:p>
        </p:txBody>
      </p:sp>
      <p:grpSp>
        <p:nvGrpSpPr>
          <p:cNvPr id="32" name="Group 22"/>
          <p:cNvGrpSpPr/>
          <p:nvPr/>
        </p:nvGrpSpPr>
        <p:grpSpPr>
          <a:xfrm>
            <a:off x="4821137" y="2814103"/>
            <a:ext cx="3144226" cy="912800"/>
            <a:chOff x="6630373" y="3525073"/>
            <a:chExt cx="4192301" cy="1217066"/>
          </a:xfrm>
        </p:grpSpPr>
        <p:sp>
          <p:nvSpPr>
            <p:cNvPr id="33" name="Rectangle 23"/>
            <p:cNvSpPr/>
            <p:nvPr/>
          </p:nvSpPr>
          <p:spPr>
            <a:xfrm>
              <a:off x="6942646" y="3525073"/>
              <a:ext cx="3880028" cy="1217066"/>
            </a:xfrm>
            <a:prstGeom prst="rect">
              <a:avLst/>
            </a:prstGeom>
            <a:noFill/>
            <a:ln w="222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2"/>
                </a:solidFill>
                <a:latin typeface="+mn-ea"/>
                <a:cs typeface="+mn-ea"/>
                <a:sym typeface="+mn-lt"/>
              </a:endParaRPr>
            </a:p>
          </p:txBody>
        </p:sp>
        <p:sp>
          <p:nvSpPr>
            <p:cNvPr id="34" name="Rounded Rectangle 24"/>
            <p:cNvSpPr/>
            <p:nvPr/>
          </p:nvSpPr>
          <p:spPr>
            <a:xfrm rot="2700000">
              <a:off x="6630373" y="3821332"/>
              <a:ext cx="624548" cy="624548"/>
            </a:xfrm>
            <a:prstGeom prst="roundRect">
              <a:avLst>
                <a:gd name="adj" fmla="val 1965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2"/>
                </a:solidFill>
                <a:latin typeface="+mn-ea"/>
                <a:cs typeface="+mn-ea"/>
                <a:sym typeface="+mn-lt"/>
              </a:endParaRPr>
            </a:p>
          </p:txBody>
        </p:sp>
      </p:grpSp>
      <p:sp>
        <p:nvSpPr>
          <p:cNvPr id="35" name="TextBox 47"/>
          <p:cNvSpPr txBox="1"/>
          <p:nvPr/>
        </p:nvSpPr>
        <p:spPr>
          <a:xfrm>
            <a:off x="5357984" y="3210530"/>
            <a:ext cx="2492306" cy="369332"/>
          </a:xfrm>
          <a:prstGeom prst="rect">
            <a:avLst/>
          </a:prstGeom>
          <a:noFill/>
        </p:spPr>
        <p:txBody>
          <a:bodyPr wrap="square" rtlCol="0">
            <a:spAutoFit/>
          </a:bodyPr>
          <a:lstStyle/>
          <a:p>
            <a:pPr defTabSz="912613">
              <a:spcBef>
                <a:spcPct val="20000"/>
              </a:spcBef>
              <a:defRPr/>
            </a:pPr>
            <a:r>
              <a:rPr lang="zh-CN" altLang="en-US" sz="900" dirty="0">
                <a:solidFill>
                  <a:schemeClr val="tx1">
                    <a:lumMod val="75000"/>
                    <a:lumOff val="25000"/>
                  </a:schemeClr>
                </a:solidFill>
                <a:latin typeface="+mn-ea"/>
                <a:cs typeface="+mn-ea"/>
                <a:sym typeface="Arial" panose="020B0604020202020204" pitchFamily="34" charset="0"/>
              </a:rPr>
              <a:t>单击此处可编辑内容，根据您的需要自由拉伸文本框大小</a:t>
            </a:r>
            <a:endParaRPr lang="en-US" altLang="zh-CN" sz="900" dirty="0">
              <a:solidFill>
                <a:schemeClr val="tx1">
                  <a:lumMod val="75000"/>
                  <a:lumOff val="25000"/>
                </a:schemeClr>
              </a:solidFill>
              <a:latin typeface="+mn-ea"/>
              <a:cs typeface="+mn-ea"/>
              <a:sym typeface="Arial" panose="020B0604020202020204" pitchFamily="34" charset="0"/>
            </a:endParaRPr>
          </a:p>
        </p:txBody>
      </p:sp>
      <p:sp>
        <p:nvSpPr>
          <p:cNvPr id="36" name="TextBox 41"/>
          <p:cNvSpPr txBox="1"/>
          <p:nvPr/>
        </p:nvSpPr>
        <p:spPr>
          <a:xfrm>
            <a:off x="4679594" y="2984360"/>
            <a:ext cx="706274" cy="523220"/>
          </a:xfrm>
          <a:prstGeom prst="rect">
            <a:avLst/>
          </a:prstGeom>
          <a:noFill/>
        </p:spPr>
        <p:txBody>
          <a:bodyPr wrap="square" rtlCol="0">
            <a:spAutoFit/>
          </a:bodyPr>
          <a:lstStyle/>
          <a:p>
            <a:pPr algn="ctr"/>
            <a:r>
              <a:rPr lang="en-US" altLang="zh-CN" sz="2800" dirty="0">
                <a:solidFill>
                  <a:schemeClr val="bg1"/>
                </a:solidFill>
                <a:latin typeface="+mn-ea"/>
                <a:cs typeface="+mn-ea"/>
                <a:sym typeface="+mn-lt"/>
              </a:rPr>
              <a:t>4</a:t>
            </a:r>
            <a:endParaRPr lang="en-US" altLang="zh-CN" sz="1200" dirty="0">
              <a:solidFill>
                <a:schemeClr val="bg1"/>
              </a:solidFill>
              <a:latin typeface="+mn-ea"/>
              <a:cs typeface="+mn-ea"/>
              <a:sym typeface="+mn-lt"/>
            </a:endParaRPr>
          </a:p>
        </p:txBody>
      </p:sp>
      <p:grpSp>
        <p:nvGrpSpPr>
          <p:cNvPr id="37" name="Group 1"/>
          <p:cNvGrpSpPr/>
          <p:nvPr/>
        </p:nvGrpSpPr>
        <p:grpSpPr>
          <a:xfrm>
            <a:off x="1292404" y="1721398"/>
            <a:ext cx="3144226" cy="912800"/>
            <a:chOff x="6630373" y="2068132"/>
            <a:chExt cx="4192301" cy="1217066"/>
          </a:xfrm>
        </p:grpSpPr>
        <p:sp>
          <p:nvSpPr>
            <p:cNvPr id="38" name="Rectangle 2"/>
            <p:cNvSpPr/>
            <p:nvPr/>
          </p:nvSpPr>
          <p:spPr>
            <a:xfrm>
              <a:off x="6942646" y="2068132"/>
              <a:ext cx="3880028" cy="1217066"/>
            </a:xfrm>
            <a:prstGeom prst="rect">
              <a:avLst/>
            </a:prstGeom>
            <a:no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2"/>
                </a:solidFill>
                <a:latin typeface="+mn-ea"/>
                <a:cs typeface="+mn-ea"/>
                <a:sym typeface="+mn-lt"/>
              </a:endParaRPr>
            </a:p>
          </p:txBody>
        </p:sp>
        <p:sp>
          <p:nvSpPr>
            <p:cNvPr id="39" name="Rounded Rectangle 3"/>
            <p:cNvSpPr/>
            <p:nvPr/>
          </p:nvSpPr>
          <p:spPr>
            <a:xfrm rot="2700000">
              <a:off x="6630373" y="2364391"/>
              <a:ext cx="624548" cy="624548"/>
            </a:xfrm>
            <a:prstGeom prst="roundRect">
              <a:avLst>
                <a:gd name="adj" fmla="val 1965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2"/>
                </a:solidFill>
                <a:latin typeface="+mn-ea"/>
                <a:cs typeface="+mn-ea"/>
                <a:sym typeface="+mn-lt"/>
              </a:endParaRPr>
            </a:p>
          </p:txBody>
        </p:sp>
      </p:grpSp>
      <p:sp>
        <p:nvSpPr>
          <p:cNvPr id="40" name="Rectangle 38"/>
          <p:cNvSpPr/>
          <p:nvPr/>
        </p:nvSpPr>
        <p:spPr>
          <a:xfrm>
            <a:off x="1821595" y="1905795"/>
            <a:ext cx="1325165" cy="276999"/>
          </a:xfrm>
          <a:prstGeom prst="rect">
            <a:avLst/>
          </a:prstGeom>
        </p:spPr>
        <p:txBody>
          <a:bodyPr wrap="square">
            <a:spAutoFit/>
          </a:bodyPr>
          <a:lstStyle/>
          <a:p>
            <a:r>
              <a:rPr lang="zh-CN" altLang="en-US" sz="1200" dirty="0">
                <a:solidFill>
                  <a:schemeClr val="tx1">
                    <a:lumMod val="75000"/>
                    <a:lumOff val="25000"/>
                  </a:schemeClr>
                </a:solidFill>
                <a:latin typeface="+mn-ea"/>
              </a:rPr>
              <a:t>单击编辑标题</a:t>
            </a:r>
          </a:p>
        </p:txBody>
      </p:sp>
      <p:sp>
        <p:nvSpPr>
          <p:cNvPr id="41" name="TextBox 39"/>
          <p:cNvSpPr txBox="1"/>
          <p:nvPr/>
        </p:nvSpPr>
        <p:spPr>
          <a:xfrm>
            <a:off x="1176480" y="1924892"/>
            <a:ext cx="706274" cy="523220"/>
          </a:xfrm>
          <a:prstGeom prst="rect">
            <a:avLst/>
          </a:prstGeom>
          <a:noFill/>
        </p:spPr>
        <p:txBody>
          <a:bodyPr wrap="square" rtlCol="0">
            <a:spAutoFit/>
          </a:bodyPr>
          <a:lstStyle/>
          <a:p>
            <a:pPr algn="ctr"/>
            <a:r>
              <a:rPr lang="en-US" altLang="zh-CN" sz="2800" dirty="0">
                <a:solidFill>
                  <a:schemeClr val="bg1"/>
                </a:solidFill>
                <a:latin typeface="+mn-ea"/>
                <a:cs typeface="+mn-ea"/>
                <a:sym typeface="+mn-lt"/>
              </a:rPr>
              <a:t>1</a:t>
            </a:r>
            <a:endParaRPr lang="en-US" altLang="zh-CN" sz="1200" dirty="0">
              <a:solidFill>
                <a:schemeClr val="bg1"/>
              </a:solidFill>
              <a:latin typeface="+mn-ea"/>
              <a:cs typeface="+mn-ea"/>
              <a:sym typeface="+mn-lt"/>
            </a:endParaRPr>
          </a:p>
        </p:txBody>
      </p:sp>
      <p:sp>
        <p:nvSpPr>
          <p:cNvPr id="42" name="TextBox 43"/>
          <p:cNvSpPr txBox="1"/>
          <p:nvPr/>
        </p:nvSpPr>
        <p:spPr>
          <a:xfrm>
            <a:off x="1821595" y="2143174"/>
            <a:ext cx="2492306" cy="369332"/>
          </a:xfrm>
          <a:prstGeom prst="rect">
            <a:avLst/>
          </a:prstGeom>
          <a:noFill/>
        </p:spPr>
        <p:txBody>
          <a:bodyPr wrap="square" rtlCol="0">
            <a:spAutoFit/>
          </a:bodyPr>
          <a:lstStyle/>
          <a:p>
            <a:pPr defTabSz="912613">
              <a:spcBef>
                <a:spcPct val="20000"/>
              </a:spcBef>
              <a:defRPr/>
            </a:pPr>
            <a:r>
              <a:rPr lang="zh-CN" altLang="en-US" sz="900" dirty="0">
                <a:solidFill>
                  <a:schemeClr val="tx1">
                    <a:lumMod val="75000"/>
                    <a:lumOff val="25000"/>
                  </a:schemeClr>
                </a:solidFill>
                <a:latin typeface="+mn-ea"/>
                <a:cs typeface="+mn-ea"/>
                <a:sym typeface="Arial" panose="020B0604020202020204" pitchFamily="34" charset="0"/>
              </a:rPr>
              <a:t>单击此处可编辑内容，根据您的需要自由拉伸文本框大小</a:t>
            </a:r>
            <a:endParaRPr lang="en-US" altLang="zh-CN" sz="900" dirty="0">
              <a:solidFill>
                <a:schemeClr val="tx1">
                  <a:lumMod val="75000"/>
                  <a:lumOff val="25000"/>
                </a:schemeClr>
              </a:solidFill>
              <a:latin typeface="+mn-ea"/>
              <a:cs typeface="+mn-ea"/>
              <a:sym typeface="Arial" panose="020B0604020202020204" pitchFamily="34" charset="0"/>
            </a:endParaRPr>
          </a:p>
        </p:txBody>
      </p:sp>
      <p:grpSp>
        <p:nvGrpSpPr>
          <p:cNvPr id="43" name="Group 8"/>
          <p:cNvGrpSpPr/>
          <p:nvPr/>
        </p:nvGrpSpPr>
        <p:grpSpPr>
          <a:xfrm>
            <a:off x="1312420" y="2814103"/>
            <a:ext cx="3144226" cy="912800"/>
            <a:chOff x="6630373" y="3525073"/>
            <a:chExt cx="4192301" cy="1217066"/>
          </a:xfrm>
        </p:grpSpPr>
        <p:sp>
          <p:nvSpPr>
            <p:cNvPr id="44" name="Rectangle 9"/>
            <p:cNvSpPr/>
            <p:nvPr/>
          </p:nvSpPr>
          <p:spPr>
            <a:xfrm>
              <a:off x="6942646" y="3525073"/>
              <a:ext cx="3880028" cy="1217066"/>
            </a:xfrm>
            <a:prstGeom prst="rect">
              <a:avLst/>
            </a:prstGeom>
            <a:noFill/>
            <a:ln w="222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2"/>
                </a:solidFill>
                <a:latin typeface="+mn-ea"/>
                <a:cs typeface="+mn-ea"/>
                <a:sym typeface="+mn-lt"/>
              </a:endParaRPr>
            </a:p>
          </p:txBody>
        </p:sp>
        <p:sp>
          <p:nvSpPr>
            <p:cNvPr id="45" name="Rounded Rectangle 10"/>
            <p:cNvSpPr/>
            <p:nvPr/>
          </p:nvSpPr>
          <p:spPr>
            <a:xfrm rot="2700000">
              <a:off x="6630373" y="3821332"/>
              <a:ext cx="624548" cy="624548"/>
            </a:xfrm>
            <a:prstGeom prst="roundRect">
              <a:avLst>
                <a:gd name="adj" fmla="val 1965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2"/>
                </a:solidFill>
                <a:latin typeface="+mn-ea"/>
                <a:cs typeface="+mn-ea"/>
                <a:sym typeface="+mn-lt"/>
              </a:endParaRPr>
            </a:p>
          </p:txBody>
        </p:sp>
      </p:grpSp>
      <p:sp>
        <p:nvSpPr>
          <p:cNvPr id="46" name="TextBox 42"/>
          <p:cNvSpPr txBox="1"/>
          <p:nvPr/>
        </p:nvSpPr>
        <p:spPr>
          <a:xfrm>
            <a:off x="1191583" y="3017729"/>
            <a:ext cx="706274" cy="523220"/>
          </a:xfrm>
          <a:prstGeom prst="rect">
            <a:avLst/>
          </a:prstGeom>
          <a:noFill/>
        </p:spPr>
        <p:txBody>
          <a:bodyPr wrap="square" rtlCol="0">
            <a:spAutoFit/>
          </a:bodyPr>
          <a:lstStyle/>
          <a:p>
            <a:pPr algn="ctr"/>
            <a:r>
              <a:rPr lang="en-US" altLang="zh-CN" sz="2800" dirty="0">
                <a:solidFill>
                  <a:schemeClr val="bg1"/>
                </a:solidFill>
                <a:latin typeface="+mn-ea"/>
                <a:cs typeface="+mn-ea"/>
                <a:sym typeface="+mn-lt"/>
              </a:rPr>
              <a:t>3</a:t>
            </a:r>
            <a:endParaRPr lang="en-US" altLang="zh-CN" sz="1200" dirty="0">
              <a:solidFill>
                <a:schemeClr val="bg1"/>
              </a:solidFill>
              <a:latin typeface="+mn-ea"/>
              <a:cs typeface="+mn-ea"/>
              <a:sym typeface="+mn-lt"/>
            </a:endParaRPr>
          </a:p>
        </p:txBody>
      </p:sp>
      <p:sp>
        <p:nvSpPr>
          <p:cNvPr id="47" name="TextBox 45"/>
          <p:cNvSpPr txBox="1"/>
          <p:nvPr/>
        </p:nvSpPr>
        <p:spPr>
          <a:xfrm>
            <a:off x="1821595" y="3210530"/>
            <a:ext cx="2492306" cy="369332"/>
          </a:xfrm>
          <a:prstGeom prst="rect">
            <a:avLst/>
          </a:prstGeom>
          <a:noFill/>
        </p:spPr>
        <p:txBody>
          <a:bodyPr wrap="square" rtlCol="0">
            <a:spAutoFit/>
          </a:bodyPr>
          <a:lstStyle/>
          <a:p>
            <a:pPr defTabSz="912613">
              <a:spcBef>
                <a:spcPct val="20000"/>
              </a:spcBef>
              <a:defRPr/>
            </a:pPr>
            <a:r>
              <a:rPr lang="zh-CN" altLang="en-US" sz="900" dirty="0">
                <a:solidFill>
                  <a:schemeClr val="tx1">
                    <a:lumMod val="75000"/>
                    <a:lumOff val="25000"/>
                  </a:schemeClr>
                </a:solidFill>
                <a:latin typeface="+mn-ea"/>
                <a:cs typeface="+mn-ea"/>
                <a:sym typeface="Arial" panose="020B0604020202020204" pitchFamily="34" charset="0"/>
              </a:rPr>
              <a:t>单击此处可编辑内容，根据您的需要自由拉伸文本框大小</a:t>
            </a:r>
            <a:endParaRPr lang="en-US" altLang="zh-CN" sz="900" dirty="0">
              <a:solidFill>
                <a:schemeClr val="tx1">
                  <a:lumMod val="75000"/>
                  <a:lumOff val="25000"/>
                </a:schemeClr>
              </a:solidFill>
              <a:latin typeface="+mn-ea"/>
              <a:cs typeface="+mn-ea"/>
              <a:sym typeface="Arial" panose="020B0604020202020204" pitchFamily="34" charset="0"/>
            </a:endParaRPr>
          </a:p>
        </p:txBody>
      </p:sp>
      <p:grpSp>
        <p:nvGrpSpPr>
          <p:cNvPr id="48" name="Group 15"/>
          <p:cNvGrpSpPr/>
          <p:nvPr/>
        </p:nvGrpSpPr>
        <p:grpSpPr>
          <a:xfrm>
            <a:off x="4821137" y="1721398"/>
            <a:ext cx="3144226" cy="912800"/>
            <a:chOff x="6630373" y="2068132"/>
            <a:chExt cx="4192301" cy="1217066"/>
          </a:xfrm>
        </p:grpSpPr>
        <p:sp>
          <p:nvSpPr>
            <p:cNvPr id="49" name="Rectangle 16"/>
            <p:cNvSpPr/>
            <p:nvPr/>
          </p:nvSpPr>
          <p:spPr>
            <a:xfrm>
              <a:off x="6942646" y="2068132"/>
              <a:ext cx="3880028" cy="1217066"/>
            </a:xfrm>
            <a:prstGeom prst="rect">
              <a:avLst/>
            </a:prstGeom>
            <a:no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2"/>
                </a:solidFill>
                <a:latin typeface="+mn-ea"/>
                <a:cs typeface="+mn-ea"/>
                <a:sym typeface="+mn-lt"/>
              </a:endParaRPr>
            </a:p>
          </p:txBody>
        </p:sp>
        <p:sp>
          <p:nvSpPr>
            <p:cNvPr id="50" name="Rounded Rectangle 17"/>
            <p:cNvSpPr/>
            <p:nvPr/>
          </p:nvSpPr>
          <p:spPr>
            <a:xfrm rot="2700000">
              <a:off x="6630373" y="2364391"/>
              <a:ext cx="624548" cy="624548"/>
            </a:xfrm>
            <a:prstGeom prst="roundRect">
              <a:avLst>
                <a:gd name="adj" fmla="val 19652"/>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2"/>
                </a:solidFill>
                <a:latin typeface="+mn-ea"/>
                <a:cs typeface="+mn-ea"/>
                <a:sym typeface="+mn-lt"/>
              </a:endParaRPr>
            </a:p>
          </p:txBody>
        </p:sp>
      </p:grpSp>
      <p:sp>
        <p:nvSpPr>
          <p:cNvPr id="51" name="TextBox 40"/>
          <p:cNvSpPr txBox="1"/>
          <p:nvPr/>
        </p:nvSpPr>
        <p:spPr>
          <a:xfrm>
            <a:off x="4699050" y="1923678"/>
            <a:ext cx="706274" cy="523220"/>
          </a:xfrm>
          <a:prstGeom prst="rect">
            <a:avLst/>
          </a:prstGeom>
          <a:noFill/>
        </p:spPr>
        <p:txBody>
          <a:bodyPr wrap="square" rtlCol="0">
            <a:spAutoFit/>
          </a:bodyPr>
          <a:lstStyle/>
          <a:p>
            <a:pPr algn="ctr"/>
            <a:r>
              <a:rPr lang="en-US" altLang="zh-CN" sz="2800" dirty="0">
                <a:solidFill>
                  <a:schemeClr val="bg1"/>
                </a:solidFill>
                <a:latin typeface="+mn-ea"/>
                <a:cs typeface="+mn-ea"/>
                <a:sym typeface="+mn-lt"/>
              </a:rPr>
              <a:t>2</a:t>
            </a:r>
            <a:endParaRPr lang="en-US" altLang="zh-CN" sz="1200" dirty="0">
              <a:solidFill>
                <a:schemeClr val="bg1"/>
              </a:solidFill>
              <a:latin typeface="+mn-ea"/>
              <a:cs typeface="+mn-ea"/>
              <a:sym typeface="+mn-lt"/>
            </a:endParaRPr>
          </a:p>
        </p:txBody>
      </p:sp>
      <p:sp>
        <p:nvSpPr>
          <p:cNvPr id="52" name="TextBox 49"/>
          <p:cNvSpPr txBox="1"/>
          <p:nvPr/>
        </p:nvSpPr>
        <p:spPr>
          <a:xfrm>
            <a:off x="5357984" y="2143288"/>
            <a:ext cx="2492306" cy="369332"/>
          </a:xfrm>
          <a:prstGeom prst="rect">
            <a:avLst/>
          </a:prstGeom>
          <a:noFill/>
        </p:spPr>
        <p:txBody>
          <a:bodyPr wrap="square" rtlCol="0">
            <a:spAutoFit/>
          </a:bodyPr>
          <a:lstStyle/>
          <a:p>
            <a:pPr defTabSz="912613">
              <a:spcBef>
                <a:spcPct val="20000"/>
              </a:spcBef>
              <a:defRPr/>
            </a:pPr>
            <a:r>
              <a:rPr lang="zh-CN" altLang="en-US" sz="900" dirty="0">
                <a:solidFill>
                  <a:schemeClr val="tx1">
                    <a:lumMod val="75000"/>
                    <a:lumOff val="25000"/>
                  </a:schemeClr>
                </a:solidFill>
                <a:latin typeface="+mn-ea"/>
                <a:cs typeface="+mn-ea"/>
                <a:sym typeface="Arial" panose="020B0604020202020204" pitchFamily="34" charset="0"/>
              </a:rPr>
              <a:t>单击此处可编辑内容，根据您的需要自由拉伸文本框大小</a:t>
            </a:r>
            <a:endParaRPr lang="en-US" altLang="zh-CN" sz="900" dirty="0">
              <a:solidFill>
                <a:schemeClr val="tx1">
                  <a:lumMod val="75000"/>
                  <a:lumOff val="25000"/>
                </a:schemeClr>
              </a:solidFill>
              <a:latin typeface="+mn-ea"/>
              <a:cs typeface="+mn-ea"/>
              <a:sym typeface="Arial" panose="020B0604020202020204" pitchFamily="34" charset="0"/>
            </a:endParaRPr>
          </a:p>
        </p:txBody>
      </p:sp>
      <p:sp>
        <p:nvSpPr>
          <p:cNvPr id="53" name="Rectangle 38"/>
          <p:cNvSpPr/>
          <p:nvPr/>
        </p:nvSpPr>
        <p:spPr>
          <a:xfrm>
            <a:off x="5357985" y="1905795"/>
            <a:ext cx="1325165" cy="276999"/>
          </a:xfrm>
          <a:prstGeom prst="rect">
            <a:avLst/>
          </a:prstGeom>
        </p:spPr>
        <p:txBody>
          <a:bodyPr wrap="square">
            <a:spAutoFit/>
          </a:bodyPr>
          <a:lstStyle/>
          <a:p>
            <a:r>
              <a:rPr lang="zh-CN" altLang="en-US" sz="1200" dirty="0">
                <a:solidFill>
                  <a:schemeClr val="tx1">
                    <a:lumMod val="75000"/>
                    <a:lumOff val="25000"/>
                  </a:schemeClr>
                </a:solidFill>
                <a:latin typeface="+mn-ea"/>
              </a:rPr>
              <a:t>单击编辑标题</a:t>
            </a:r>
          </a:p>
        </p:txBody>
      </p:sp>
      <p:sp>
        <p:nvSpPr>
          <p:cNvPr id="54" name="Rectangle 38"/>
          <p:cNvSpPr/>
          <p:nvPr/>
        </p:nvSpPr>
        <p:spPr>
          <a:xfrm>
            <a:off x="1821595" y="2998987"/>
            <a:ext cx="1325165" cy="276999"/>
          </a:xfrm>
          <a:prstGeom prst="rect">
            <a:avLst/>
          </a:prstGeom>
        </p:spPr>
        <p:txBody>
          <a:bodyPr wrap="square">
            <a:spAutoFit/>
          </a:bodyPr>
          <a:lstStyle/>
          <a:p>
            <a:r>
              <a:rPr lang="zh-CN" altLang="en-US" sz="1200" dirty="0">
                <a:solidFill>
                  <a:schemeClr val="tx1">
                    <a:lumMod val="75000"/>
                    <a:lumOff val="25000"/>
                  </a:schemeClr>
                </a:solidFill>
                <a:latin typeface="+mn-ea"/>
              </a:rPr>
              <a:t>单击编辑标题</a:t>
            </a:r>
          </a:p>
        </p:txBody>
      </p:sp>
      <p:sp>
        <p:nvSpPr>
          <p:cNvPr id="55" name="Rectangle 38"/>
          <p:cNvSpPr/>
          <p:nvPr/>
        </p:nvSpPr>
        <p:spPr>
          <a:xfrm>
            <a:off x="5357985" y="2998987"/>
            <a:ext cx="1325165" cy="276999"/>
          </a:xfrm>
          <a:prstGeom prst="rect">
            <a:avLst/>
          </a:prstGeom>
        </p:spPr>
        <p:txBody>
          <a:bodyPr wrap="square">
            <a:spAutoFit/>
          </a:bodyPr>
          <a:lstStyle/>
          <a:p>
            <a:r>
              <a:rPr lang="zh-CN" altLang="en-US" sz="1200" dirty="0">
                <a:solidFill>
                  <a:schemeClr val="tx1">
                    <a:lumMod val="75000"/>
                    <a:lumOff val="25000"/>
                  </a:schemeClr>
                </a:solidFill>
                <a:latin typeface="+mn-ea"/>
              </a:rPr>
              <a:t>单击编辑标题</a:t>
            </a:r>
          </a:p>
        </p:txBody>
      </p:sp>
    </p:spTree>
    <p:custDataLst>
      <p:tags r:id="rId1"/>
    </p:custDataLst>
    <p:extLst>
      <p:ext uri="{BB962C8B-B14F-4D97-AF65-F5344CB8AC3E}">
        <p14:creationId xmlns:p14="http://schemas.microsoft.com/office/powerpoint/2010/main" val="1249510117"/>
      </p:ext>
    </p:extLst>
  </p:cSld>
  <p:clrMapOvr>
    <a:masterClrMapping/>
  </p:clrMapOvr>
  <mc:AlternateContent xmlns:mc="http://schemas.openxmlformats.org/markup-compatibility/2006">
    <mc:Choice xmlns:p14="http://schemas.microsoft.com/office/powerpoint/2010/main" Requires="p14">
      <p:transition spd="slow" p14:dur="800" advTm="5000">
        <p14:flythrough/>
      </p:transition>
    </mc:Choice>
    <mc:Fallback>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1+#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1+#ppt_w/2"/>
                                          </p:val>
                                        </p:tav>
                                        <p:tav tm="100000">
                                          <p:val>
                                            <p:strVal val="#ppt_x"/>
                                          </p:val>
                                        </p:tav>
                                      </p:tavLst>
                                    </p:anim>
                                    <p:anim calcmode="lin" valueType="num">
                                      <p:cBhvr additive="base">
                                        <p:cTn id="12" dur="500" fill="hold"/>
                                        <p:tgtEl>
                                          <p:spTgt spid="4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500" fill="hold"/>
                                        <p:tgtEl>
                                          <p:spTgt spid="41"/>
                                        </p:tgtEl>
                                        <p:attrNameLst>
                                          <p:attrName>ppt_x</p:attrName>
                                        </p:attrNameLst>
                                      </p:cBhvr>
                                      <p:tavLst>
                                        <p:tav tm="0">
                                          <p:val>
                                            <p:strVal val="1+#ppt_w/2"/>
                                          </p:val>
                                        </p:tav>
                                        <p:tav tm="100000">
                                          <p:val>
                                            <p:strVal val="#ppt_x"/>
                                          </p:val>
                                        </p:tav>
                                      </p:tavLst>
                                    </p:anim>
                                    <p:anim calcmode="lin" valueType="num">
                                      <p:cBhvr additive="base">
                                        <p:cTn id="16" dur="500" fill="hold"/>
                                        <p:tgtEl>
                                          <p:spTgt spid="41"/>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additive="base">
                                        <p:cTn id="19" dur="500" fill="hold"/>
                                        <p:tgtEl>
                                          <p:spTgt spid="42"/>
                                        </p:tgtEl>
                                        <p:attrNameLst>
                                          <p:attrName>ppt_x</p:attrName>
                                        </p:attrNameLst>
                                      </p:cBhvr>
                                      <p:tavLst>
                                        <p:tav tm="0">
                                          <p:val>
                                            <p:strVal val="1+#ppt_w/2"/>
                                          </p:val>
                                        </p:tav>
                                        <p:tav tm="100000">
                                          <p:val>
                                            <p:strVal val="#ppt_x"/>
                                          </p:val>
                                        </p:tav>
                                      </p:tavLst>
                                    </p:anim>
                                    <p:anim calcmode="lin" valueType="num">
                                      <p:cBhvr additive="base">
                                        <p:cTn id="20" dur="500" fill="hold"/>
                                        <p:tgtEl>
                                          <p:spTgt spid="4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additive="base">
                                        <p:cTn id="25" dur="500" fill="hold"/>
                                        <p:tgtEl>
                                          <p:spTgt spid="48"/>
                                        </p:tgtEl>
                                        <p:attrNameLst>
                                          <p:attrName>ppt_x</p:attrName>
                                        </p:attrNameLst>
                                      </p:cBhvr>
                                      <p:tavLst>
                                        <p:tav tm="0">
                                          <p:val>
                                            <p:strVal val="1+#ppt_w/2"/>
                                          </p:val>
                                        </p:tav>
                                        <p:tav tm="100000">
                                          <p:val>
                                            <p:strVal val="#ppt_x"/>
                                          </p:val>
                                        </p:tav>
                                      </p:tavLst>
                                    </p:anim>
                                    <p:anim calcmode="lin" valueType="num">
                                      <p:cBhvr additive="base">
                                        <p:cTn id="26" dur="500" fill="hold"/>
                                        <p:tgtEl>
                                          <p:spTgt spid="48"/>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anim calcmode="lin" valueType="num">
                                      <p:cBhvr additive="base">
                                        <p:cTn id="29" dur="500" fill="hold"/>
                                        <p:tgtEl>
                                          <p:spTgt spid="51"/>
                                        </p:tgtEl>
                                        <p:attrNameLst>
                                          <p:attrName>ppt_x</p:attrName>
                                        </p:attrNameLst>
                                      </p:cBhvr>
                                      <p:tavLst>
                                        <p:tav tm="0">
                                          <p:val>
                                            <p:strVal val="1+#ppt_w/2"/>
                                          </p:val>
                                        </p:tav>
                                        <p:tav tm="100000">
                                          <p:val>
                                            <p:strVal val="#ppt_x"/>
                                          </p:val>
                                        </p:tav>
                                      </p:tavLst>
                                    </p:anim>
                                    <p:anim calcmode="lin" valueType="num">
                                      <p:cBhvr additive="base">
                                        <p:cTn id="30" dur="500" fill="hold"/>
                                        <p:tgtEl>
                                          <p:spTgt spid="51"/>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additive="base">
                                        <p:cTn id="33" dur="500" fill="hold"/>
                                        <p:tgtEl>
                                          <p:spTgt spid="52"/>
                                        </p:tgtEl>
                                        <p:attrNameLst>
                                          <p:attrName>ppt_x</p:attrName>
                                        </p:attrNameLst>
                                      </p:cBhvr>
                                      <p:tavLst>
                                        <p:tav tm="0">
                                          <p:val>
                                            <p:strVal val="1+#ppt_w/2"/>
                                          </p:val>
                                        </p:tav>
                                        <p:tav tm="100000">
                                          <p:val>
                                            <p:strVal val="#ppt_x"/>
                                          </p:val>
                                        </p:tav>
                                      </p:tavLst>
                                    </p:anim>
                                    <p:anim calcmode="lin" valueType="num">
                                      <p:cBhvr additive="base">
                                        <p:cTn id="34" dur="500" fill="hold"/>
                                        <p:tgtEl>
                                          <p:spTgt spid="52"/>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53"/>
                                        </p:tgtEl>
                                        <p:attrNameLst>
                                          <p:attrName>style.visibility</p:attrName>
                                        </p:attrNameLst>
                                      </p:cBhvr>
                                      <p:to>
                                        <p:strVal val="visible"/>
                                      </p:to>
                                    </p:set>
                                    <p:anim calcmode="lin" valueType="num">
                                      <p:cBhvr additive="base">
                                        <p:cTn id="37" dur="500" fill="hold"/>
                                        <p:tgtEl>
                                          <p:spTgt spid="53"/>
                                        </p:tgtEl>
                                        <p:attrNameLst>
                                          <p:attrName>ppt_x</p:attrName>
                                        </p:attrNameLst>
                                      </p:cBhvr>
                                      <p:tavLst>
                                        <p:tav tm="0">
                                          <p:val>
                                            <p:strVal val="1+#ppt_w/2"/>
                                          </p:val>
                                        </p:tav>
                                        <p:tav tm="100000">
                                          <p:val>
                                            <p:strVal val="#ppt_x"/>
                                          </p:val>
                                        </p:tav>
                                      </p:tavLst>
                                    </p:anim>
                                    <p:anim calcmode="lin" valueType="num">
                                      <p:cBhvr additive="base">
                                        <p:cTn id="38" dur="500" fill="hold"/>
                                        <p:tgtEl>
                                          <p:spTgt spid="53"/>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cBhvr additive="base">
                                        <p:cTn id="43" dur="500" fill="hold"/>
                                        <p:tgtEl>
                                          <p:spTgt spid="43"/>
                                        </p:tgtEl>
                                        <p:attrNameLst>
                                          <p:attrName>ppt_x</p:attrName>
                                        </p:attrNameLst>
                                      </p:cBhvr>
                                      <p:tavLst>
                                        <p:tav tm="0">
                                          <p:val>
                                            <p:strVal val="1+#ppt_w/2"/>
                                          </p:val>
                                        </p:tav>
                                        <p:tav tm="100000">
                                          <p:val>
                                            <p:strVal val="#ppt_x"/>
                                          </p:val>
                                        </p:tav>
                                      </p:tavLst>
                                    </p:anim>
                                    <p:anim calcmode="lin" valueType="num">
                                      <p:cBhvr additive="base">
                                        <p:cTn id="44" dur="500" fill="hold"/>
                                        <p:tgtEl>
                                          <p:spTgt spid="4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500" fill="hold"/>
                                        <p:tgtEl>
                                          <p:spTgt spid="46"/>
                                        </p:tgtEl>
                                        <p:attrNameLst>
                                          <p:attrName>ppt_x</p:attrName>
                                        </p:attrNameLst>
                                      </p:cBhvr>
                                      <p:tavLst>
                                        <p:tav tm="0">
                                          <p:val>
                                            <p:strVal val="1+#ppt_w/2"/>
                                          </p:val>
                                        </p:tav>
                                        <p:tav tm="100000">
                                          <p:val>
                                            <p:strVal val="#ppt_x"/>
                                          </p:val>
                                        </p:tav>
                                      </p:tavLst>
                                    </p:anim>
                                    <p:anim calcmode="lin" valueType="num">
                                      <p:cBhvr additive="base">
                                        <p:cTn id="48" dur="500" fill="hold"/>
                                        <p:tgtEl>
                                          <p:spTgt spid="46"/>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additive="base">
                                        <p:cTn id="51" dur="500" fill="hold"/>
                                        <p:tgtEl>
                                          <p:spTgt spid="47"/>
                                        </p:tgtEl>
                                        <p:attrNameLst>
                                          <p:attrName>ppt_x</p:attrName>
                                        </p:attrNameLst>
                                      </p:cBhvr>
                                      <p:tavLst>
                                        <p:tav tm="0">
                                          <p:val>
                                            <p:strVal val="1+#ppt_w/2"/>
                                          </p:val>
                                        </p:tav>
                                        <p:tav tm="100000">
                                          <p:val>
                                            <p:strVal val="#ppt_x"/>
                                          </p:val>
                                        </p:tav>
                                      </p:tavLst>
                                    </p:anim>
                                    <p:anim calcmode="lin" valueType="num">
                                      <p:cBhvr additive="base">
                                        <p:cTn id="52" dur="500" fill="hold"/>
                                        <p:tgtEl>
                                          <p:spTgt spid="47"/>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54"/>
                                        </p:tgtEl>
                                        <p:attrNameLst>
                                          <p:attrName>style.visibility</p:attrName>
                                        </p:attrNameLst>
                                      </p:cBhvr>
                                      <p:to>
                                        <p:strVal val="visible"/>
                                      </p:to>
                                    </p:set>
                                    <p:anim calcmode="lin" valueType="num">
                                      <p:cBhvr additive="base">
                                        <p:cTn id="55" dur="500" fill="hold"/>
                                        <p:tgtEl>
                                          <p:spTgt spid="54"/>
                                        </p:tgtEl>
                                        <p:attrNameLst>
                                          <p:attrName>ppt_x</p:attrName>
                                        </p:attrNameLst>
                                      </p:cBhvr>
                                      <p:tavLst>
                                        <p:tav tm="0">
                                          <p:val>
                                            <p:strVal val="1+#ppt_w/2"/>
                                          </p:val>
                                        </p:tav>
                                        <p:tav tm="100000">
                                          <p:val>
                                            <p:strVal val="#ppt_x"/>
                                          </p:val>
                                        </p:tav>
                                      </p:tavLst>
                                    </p:anim>
                                    <p:anim calcmode="lin" valueType="num">
                                      <p:cBhvr additive="base">
                                        <p:cTn id="56"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nodeType="clickEffect">
                                  <p:stCondLst>
                                    <p:cond delay="0"/>
                                  </p:stCondLst>
                                  <p:childTnLst>
                                    <p:set>
                                      <p:cBhvr>
                                        <p:cTn id="60" dur="1" fill="hold">
                                          <p:stCondLst>
                                            <p:cond delay="0"/>
                                          </p:stCondLst>
                                        </p:cTn>
                                        <p:tgtEl>
                                          <p:spTgt spid="32"/>
                                        </p:tgtEl>
                                        <p:attrNameLst>
                                          <p:attrName>style.visibility</p:attrName>
                                        </p:attrNameLst>
                                      </p:cBhvr>
                                      <p:to>
                                        <p:strVal val="visible"/>
                                      </p:to>
                                    </p:set>
                                    <p:anim calcmode="lin" valueType="num">
                                      <p:cBhvr additive="base">
                                        <p:cTn id="61" dur="500" fill="hold"/>
                                        <p:tgtEl>
                                          <p:spTgt spid="32"/>
                                        </p:tgtEl>
                                        <p:attrNameLst>
                                          <p:attrName>ppt_x</p:attrName>
                                        </p:attrNameLst>
                                      </p:cBhvr>
                                      <p:tavLst>
                                        <p:tav tm="0">
                                          <p:val>
                                            <p:strVal val="1+#ppt_w/2"/>
                                          </p:val>
                                        </p:tav>
                                        <p:tav tm="100000">
                                          <p:val>
                                            <p:strVal val="#ppt_x"/>
                                          </p:val>
                                        </p:tav>
                                      </p:tavLst>
                                    </p:anim>
                                    <p:anim calcmode="lin" valueType="num">
                                      <p:cBhvr additive="base">
                                        <p:cTn id="62" dur="500" fill="hold"/>
                                        <p:tgtEl>
                                          <p:spTgt spid="32"/>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 calcmode="lin" valueType="num">
                                      <p:cBhvr additive="base">
                                        <p:cTn id="65" dur="500" fill="hold"/>
                                        <p:tgtEl>
                                          <p:spTgt spid="35"/>
                                        </p:tgtEl>
                                        <p:attrNameLst>
                                          <p:attrName>ppt_x</p:attrName>
                                        </p:attrNameLst>
                                      </p:cBhvr>
                                      <p:tavLst>
                                        <p:tav tm="0">
                                          <p:val>
                                            <p:strVal val="1+#ppt_w/2"/>
                                          </p:val>
                                        </p:tav>
                                        <p:tav tm="100000">
                                          <p:val>
                                            <p:strVal val="#ppt_x"/>
                                          </p:val>
                                        </p:tav>
                                      </p:tavLst>
                                    </p:anim>
                                    <p:anim calcmode="lin" valueType="num">
                                      <p:cBhvr additive="base">
                                        <p:cTn id="66" dur="500" fill="hold"/>
                                        <p:tgtEl>
                                          <p:spTgt spid="35"/>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anim calcmode="lin" valueType="num">
                                      <p:cBhvr additive="base">
                                        <p:cTn id="69" dur="500" fill="hold"/>
                                        <p:tgtEl>
                                          <p:spTgt spid="36"/>
                                        </p:tgtEl>
                                        <p:attrNameLst>
                                          <p:attrName>ppt_x</p:attrName>
                                        </p:attrNameLst>
                                      </p:cBhvr>
                                      <p:tavLst>
                                        <p:tav tm="0">
                                          <p:val>
                                            <p:strVal val="1+#ppt_w/2"/>
                                          </p:val>
                                        </p:tav>
                                        <p:tav tm="100000">
                                          <p:val>
                                            <p:strVal val="#ppt_x"/>
                                          </p:val>
                                        </p:tav>
                                      </p:tavLst>
                                    </p:anim>
                                    <p:anim calcmode="lin" valueType="num">
                                      <p:cBhvr additive="base">
                                        <p:cTn id="70" dur="500" fill="hold"/>
                                        <p:tgtEl>
                                          <p:spTgt spid="36"/>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55"/>
                                        </p:tgtEl>
                                        <p:attrNameLst>
                                          <p:attrName>style.visibility</p:attrName>
                                        </p:attrNameLst>
                                      </p:cBhvr>
                                      <p:to>
                                        <p:strVal val="visible"/>
                                      </p:to>
                                    </p:set>
                                    <p:anim calcmode="lin" valueType="num">
                                      <p:cBhvr additive="base">
                                        <p:cTn id="73" dur="500" fill="hold"/>
                                        <p:tgtEl>
                                          <p:spTgt spid="55"/>
                                        </p:tgtEl>
                                        <p:attrNameLst>
                                          <p:attrName>ppt_x</p:attrName>
                                        </p:attrNameLst>
                                      </p:cBhvr>
                                      <p:tavLst>
                                        <p:tav tm="0">
                                          <p:val>
                                            <p:strVal val="1+#ppt_w/2"/>
                                          </p:val>
                                        </p:tav>
                                        <p:tav tm="100000">
                                          <p:val>
                                            <p:strVal val="#ppt_x"/>
                                          </p:val>
                                        </p:tav>
                                      </p:tavLst>
                                    </p:anim>
                                    <p:anim calcmode="lin" valueType="num">
                                      <p:cBhvr additive="base">
                                        <p:cTn id="74"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40" grpId="0"/>
      <p:bldP spid="41" grpId="0"/>
      <p:bldP spid="42" grpId="0"/>
      <p:bldP spid="46" grpId="0"/>
      <p:bldP spid="47" grpId="0"/>
      <p:bldP spid="51" grpId="0"/>
      <p:bldP spid="52" grpId="0"/>
      <p:bldP spid="53" grpId="0"/>
      <p:bldP spid="54" grpId="0"/>
      <p:bldP spid="55" grpId="0"/>
    </p:bldLst>
  </p:timing>
  <p:extLst mod="1"/>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000" b="-1000"/>
          </a:stretch>
        </a:blipFill>
        <a:effectLst/>
      </p:bgPr>
    </p:bg>
    <p:spTree>
      <p:nvGrpSpPr>
        <p:cNvPr id="1" name=""/>
        <p:cNvGrpSpPr/>
        <p:nvPr/>
      </p:nvGrpSpPr>
      <p:grpSpPr>
        <a:xfrm>
          <a:off x="0" y="0"/>
          <a:ext cx="0" cy="0"/>
          <a:chOff x="0" y="0"/>
          <a:chExt cx="0" cy="0"/>
        </a:xfrm>
      </p:grpSpPr>
      <p:sp>
        <p:nvSpPr>
          <p:cNvPr id="11" name="矩形 10"/>
          <p:cNvSpPr/>
          <p:nvPr/>
        </p:nvSpPr>
        <p:spPr>
          <a:xfrm>
            <a:off x="308427" y="237877"/>
            <a:ext cx="1723549" cy="400110"/>
          </a:xfrm>
          <a:prstGeom prst="rect">
            <a:avLst/>
          </a:prstGeom>
        </p:spPr>
        <p:txBody>
          <a:bodyPr wrap="none">
            <a:spAutoFit/>
          </a:bodyPr>
          <a:lstStyle/>
          <a:p>
            <a:pPr>
              <a:lnSpc>
                <a:spcPct val="100000"/>
              </a:lnSpc>
            </a:pPr>
            <a:r>
              <a:rPr lang="zh-CN" altLang="en-US" sz="2000" dirty="0">
                <a:latin typeface="+mn-ea"/>
                <a:cs typeface="+mn-ea"/>
                <a:sym typeface="+mn-lt"/>
              </a:rPr>
              <a:t>四</a:t>
            </a:r>
            <a:r>
              <a:rPr lang="zh-CN" altLang="en-US" sz="2000" dirty="0" smtClean="0">
                <a:latin typeface="+mn-ea"/>
                <a:cs typeface="+mn-ea"/>
                <a:sym typeface="+mn-lt"/>
              </a:rPr>
              <a:t>、</a:t>
            </a:r>
            <a:r>
              <a:rPr lang="zh-CN" altLang="en-US" sz="2000" dirty="0" smtClean="0">
                <a:latin typeface="+mn-ea"/>
                <a:cs typeface="+mn-ea"/>
                <a:sym typeface="+mn-lt"/>
              </a:rPr>
              <a:t>标题内容</a:t>
            </a:r>
            <a:endParaRPr lang="zh-CN" altLang="en-US" sz="2000" dirty="0">
              <a:latin typeface="+mn-ea"/>
              <a:cs typeface="+mn-ea"/>
              <a:sym typeface="+mn-lt"/>
            </a:endParaRPr>
          </a:p>
        </p:txBody>
      </p:sp>
      <p:cxnSp>
        <p:nvCxnSpPr>
          <p:cNvPr id="3" name="Straight Connector 3"/>
          <p:cNvCxnSpPr/>
          <p:nvPr/>
        </p:nvCxnSpPr>
        <p:spPr>
          <a:xfrm flipH="1" flipV="1">
            <a:off x="2474476" y="2811188"/>
            <a:ext cx="814737" cy="5977"/>
          </a:xfrm>
          <a:prstGeom prst="line">
            <a:avLst/>
          </a:prstGeom>
          <a:ln w="19050" cap="rnd">
            <a:solidFill>
              <a:schemeClr val="tx1">
                <a:lumMod val="50000"/>
                <a:lumOff val="50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grpSp>
        <p:nvGrpSpPr>
          <p:cNvPr id="4" name="Group 4"/>
          <p:cNvGrpSpPr/>
          <p:nvPr/>
        </p:nvGrpSpPr>
        <p:grpSpPr>
          <a:xfrm>
            <a:off x="3371521" y="1625185"/>
            <a:ext cx="2400958" cy="3065878"/>
            <a:chOff x="1899283" y="2268513"/>
            <a:chExt cx="3201277" cy="4087837"/>
          </a:xfrm>
        </p:grpSpPr>
        <p:sp>
          <p:nvSpPr>
            <p:cNvPr id="5" name="Freeform 5"/>
            <p:cNvSpPr>
              <a:spLocks/>
            </p:cNvSpPr>
            <p:nvPr/>
          </p:nvSpPr>
          <p:spPr bwMode="auto">
            <a:xfrm>
              <a:off x="2578370" y="3038940"/>
              <a:ext cx="2006059" cy="3317410"/>
            </a:xfrm>
            <a:custGeom>
              <a:avLst/>
              <a:gdLst>
                <a:gd name="connsiteX0" fmla="*/ 953224 w 2006059"/>
                <a:gd name="connsiteY0" fmla="*/ 0 h 3317410"/>
                <a:gd name="connsiteX1" fmla="*/ 1005904 w 2006059"/>
                <a:gd name="connsiteY1" fmla="*/ 0 h 3317410"/>
                <a:gd name="connsiteX2" fmla="*/ 1017428 w 2006059"/>
                <a:gd name="connsiteY2" fmla="*/ 57594 h 3317410"/>
                <a:gd name="connsiteX3" fmla="*/ 946639 w 2006059"/>
                <a:gd name="connsiteY3" fmla="*/ 315944 h 3317410"/>
                <a:gd name="connsiteX4" fmla="*/ 936761 w 2006059"/>
                <a:gd name="connsiteY4" fmla="*/ 431132 h 3317410"/>
                <a:gd name="connsiteX5" fmla="*/ 996027 w 2006059"/>
                <a:gd name="connsiteY5" fmla="*/ 699355 h 3317410"/>
                <a:gd name="connsiteX6" fmla="*/ 1000966 w 2006059"/>
                <a:gd name="connsiteY6" fmla="*/ 893529 h 3317410"/>
                <a:gd name="connsiteX7" fmla="*/ 997673 w 2006059"/>
                <a:gd name="connsiteY7" fmla="*/ 926439 h 3317410"/>
                <a:gd name="connsiteX8" fmla="*/ 1045597 w 2006059"/>
                <a:gd name="connsiteY8" fmla="*/ 900854 h 3317410"/>
                <a:gd name="connsiteX9" fmla="*/ 1088863 w 2006059"/>
                <a:gd name="connsiteY9" fmla="*/ 871121 h 3317410"/>
                <a:gd name="connsiteX10" fmla="*/ 1256232 w 2006059"/>
                <a:gd name="connsiteY10" fmla="*/ 766462 h 3317410"/>
                <a:gd name="connsiteX11" fmla="*/ 1370889 w 2006059"/>
                <a:gd name="connsiteY11" fmla="*/ 644252 h 3317410"/>
                <a:gd name="connsiteX12" fmla="*/ 1590590 w 2006059"/>
                <a:gd name="connsiteY12" fmla="*/ 330002 h 3317410"/>
                <a:gd name="connsiteX13" fmla="*/ 1660597 w 2006059"/>
                <a:gd name="connsiteY13" fmla="*/ 282489 h 3317410"/>
                <a:gd name="connsiteX14" fmla="*/ 1701169 w 2006059"/>
                <a:gd name="connsiteY14" fmla="*/ 325980 h 3317410"/>
                <a:gd name="connsiteX15" fmla="*/ 1529105 w 2006059"/>
                <a:gd name="connsiteY15" fmla="*/ 593250 h 3317410"/>
                <a:gd name="connsiteX16" fmla="*/ 1699121 w 2006059"/>
                <a:gd name="connsiteY16" fmla="*/ 477859 h 3317410"/>
                <a:gd name="connsiteX17" fmla="*/ 1826039 w 2006059"/>
                <a:gd name="connsiteY17" fmla="*/ 473846 h 3317410"/>
                <a:gd name="connsiteX18" fmla="*/ 1609458 w 2006059"/>
                <a:gd name="connsiteY18" fmla="*/ 675886 h 3317410"/>
                <a:gd name="connsiteX19" fmla="*/ 1363070 w 2006059"/>
                <a:gd name="connsiteY19" fmla="*/ 859979 h 3317410"/>
                <a:gd name="connsiteX20" fmla="*/ 1669989 w 2006059"/>
                <a:gd name="connsiteY20" fmla="*/ 919359 h 3317410"/>
                <a:gd name="connsiteX21" fmla="*/ 1929598 w 2006059"/>
                <a:gd name="connsiteY21" fmla="*/ 847484 h 3317410"/>
                <a:gd name="connsiteX22" fmla="*/ 2006059 w 2006059"/>
                <a:gd name="connsiteY22" fmla="*/ 852413 h 3317410"/>
                <a:gd name="connsiteX23" fmla="*/ 1896022 w 2006059"/>
                <a:gd name="connsiteY23" fmla="*/ 955062 h 3317410"/>
                <a:gd name="connsiteX24" fmla="*/ 1585477 w 2006059"/>
                <a:gd name="connsiteY24" fmla="*/ 1038865 h 3317410"/>
                <a:gd name="connsiteX25" fmla="*/ 1266616 w 2006059"/>
                <a:gd name="connsiteY25" fmla="*/ 1026212 h 3317410"/>
                <a:gd name="connsiteX26" fmla="*/ 1170295 w 2006059"/>
                <a:gd name="connsiteY26" fmla="*/ 1052520 h 3317410"/>
                <a:gd name="connsiteX27" fmla="*/ 1103294 w 2006059"/>
                <a:gd name="connsiteY27" fmla="*/ 1100300 h 3317410"/>
                <a:gd name="connsiteX28" fmla="*/ 1061877 w 2006059"/>
                <a:gd name="connsiteY28" fmla="*/ 1155787 h 3317410"/>
                <a:gd name="connsiteX29" fmla="*/ 987795 w 2006059"/>
                <a:gd name="connsiteY29" fmla="*/ 1327951 h 3317410"/>
                <a:gd name="connsiteX30" fmla="*/ 977918 w 2006059"/>
                <a:gd name="connsiteY30" fmla="*/ 1836423 h 3317410"/>
                <a:gd name="connsiteX31" fmla="*/ 1104680 w 2006059"/>
                <a:gd name="connsiteY31" fmla="*/ 1750856 h 3317410"/>
                <a:gd name="connsiteX32" fmla="*/ 1142543 w 2006059"/>
                <a:gd name="connsiteY32" fmla="*/ 1652123 h 3317410"/>
                <a:gd name="connsiteX33" fmla="*/ 1208394 w 2006059"/>
                <a:gd name="connsiteY33" fmla="*/ 1576428 h 3317410"/>
                <a:gd name="connsiteX34" fmla="*/ 1226503 w 2006059"/>
                <a:gd name="connsiteY34" fmla="*/ 1685034 h 3317410"/>
                <a:gd name="connsiteX35" fmla="*/ 1325278 w 2006059"/>
                <a:gd name="connsiteY35" fmla="*/ 1561618 h 3317410"/>
                <a:gd name="connsiteX36" fmla="*/ 1368081 w 2006059"/>
                <a:gd name="connsiteY36" fmla="*/ 1627440 h 3317410"/>
                <a:gd name="connsiteX37" fmla="*/ 1231442 w 2006059"/>
                <a:gd name="connsiteY37" fmla="*/ 1819968 h 3317410"/>
                <a:gd name="connsiteX38" fmla="*/ 1035537 w 2006059"/>
                <a:gd name="connsiteY38" fmla="*/ 2071736 h 3317410"/>
                <a:gd name="connsiteX39" fmla="*/ 1000966 w 2006059"/>
                <a:gd name="connsiteY39" fmla="*/ 2527550 h 3317410"/>
                <a:gd name="connsiteX40" fmla="*/ 1058585 w 2006059"/>
                <a:gd name="connsiteY40" fmla="*/ 2721725 h 3317410"/>
                <a:gd name="connsiteX41" fmla="*/ 1239672 w 2006059"/>
                <a:gd name="connsiteY41" fmla="*/ 2871469 h 3317410"/>
                <a:gd name="connsiteX42" fmla="*/ 1377959 w 2006059"/>
                <a:gd name="connsiteY42" fmla="*/ 2884633 h 3317410"/>
                <a:gd name="connsiteX43" fmla="*/ 1154067 w 2006059"/>
                <a:gd name="connsiteY43" fmla="*/ 2902734 h 3317410"/>
                <a:gd name="connsiteX44" fmla="*/ 1154067 w 2006059"/>
                <a:gd name="connsiteY44" fmla="*/ 2943872 h 3317410"/>
                <a:gd name="connsiteX45" fmla="*/ 1007551 w 2006059"/>
                <a:gd name="connsiteY45" fmla="*/ 2822103 h 3317410"/>
                <a:gd name="connsiteX46" fmla="*/ 1078339 w 2006059"/>
                <a:gd name="connsiteY46" fmla="*/ 2960328 h 3317410"/>
                <a:gd name="connsiteX47" fmla="*/ 1284122 w 2006059"/>
                <a:gd name="connsiteY47" fmla="*/ 3014631 h 3317410"/>
                <a:gd name="connsiteX48" fmla="*/ 1354911 w 2006059"/>
                <a:gd name="connsiteY48" fmla="*/ 3024504 h 3317410"/>
                <a:gd name="connsiteX49" fmla="*/ 1353264 w 2006059"/>
                <a:gd name="connsiteY49" fmla="*/ 3034378 h 3317410"/>
                <a:gd name="connsiteX50" fmla="*/ 1119496 w 2006059"/>
                <a:gd name="connsiteY50" fmla="*/ 3034378 h 3317410"/>
                <a:gd name="connsiteX51" fmla="*/ 1116204 w 2006059"/>
                <a:gd name="connsiteY51" fmla="*/ 3042605 h 3317410"/>
                <a:gd name="connsiteX52" fmla="*/ 1351618 w 2006059"/>
                <a:gd name="connsiteY52" fmla="*/ 3170957 h 3317410"/>
                <a:gd name="connsiteX53" fmla="*/ 1346679 w 2006059"/>
                <a:gd name="connsiteY53" fmla="*/ 3182476 h 3317410"/>
                <a:gd name="connsiteX54" fmla="*/ 1249345 w 2006059"/>
                <a:gd name="connsiteY54" fmla="*/ 3149977 h 3317410"/>
                <a:gd name="connsiteX55" fmla="*/ 1157347 w 2006059"/>
                <a:gd name="connsiteY55" fmla="*/ 3118897 h 3317410"/>
                <a:gd name="connsiteX56" fmla="*/ 1146222 w 2006059"/>
                <a:gd name="connsiteY56" fmla="*/ 3117112 h 3317410"/>
                <a:gd name="connsiteX57" fmla="*/ 1146421 w 2006059"/>
                <a:gd name="connsiteY57" fmla="*/ 3118198 h 3317410"/>
                <a:gd name="connsiteX58" fmla="*/ 1268202 w 2006059"/>
                <a:gd name="connsiteY58" fmla="*/ 3287313 h 3317410"/>
                <a:gd name="connsiteX59" fmla="*/ 1258903 w 2006059"/>
                <a:gd name="connsiteY59" fmla="*/ 3295716 h 3317410"/>
                <a:gd name="connsiteX60" fmla="*/ 1202262 w 2006059"/>
                <a:gd name="connsiteY60" fmla="*/ 3242021 h 3317410"/>
                <a:gd name="connsiteX61" fmla="*/ 1159440 w 2006059"/>
                <a:gd name="connsiteY61" fmla="*/ 3189180 h 3317410"/>
                <a:gd name="connsiteX62" fmla="*/ 1182053 w 2006059"/>
                <a:gd name="connsiteY62" fmla="*/ 3312474 h 3317410"/>
                <a:gd name="connsiteX63" fmla="*/ 1173823 w 2006059"/>
                <a:gd name="connsiteY63" fmla="*/ 3315765 h 3317410"/>
                <a:gd name="connsiteX64" fmla="*/ 1144190 w 2006059"/>
                <a:gd name="connsiteY64" fmla="*/ 3261462 h 3317410"/>
                <a:gd name="connsiteX65" fmla="*/ 1131019 w 2006059"/>
                <a:gd name="connsiteY65" fmla="*/ 3197286 h 3317410"/>
                <a:gd name="connsiteX66" fmla="*/ 1048707 w 2006059"/>
                <a:gd name="connsiteY66" fmla="*/ 3073870 h 3317410"/>
                <a:gd name="connsiteX67" fmla="*/ 913713 w 2006059"/>
                <a:gd name="connsiteY67" fmla="*/ 2894506 h 3317410"/>
                <a:gd name="connsiteX68" fmla="*/ 905483 w 2006059"/>
                <a:gd name="connsiteY68" fmla="*/ 2871469 h 3317410"/>
                <a:gd name="connsiteX69" fmla="*/ 902190 w 2006059"/>
                <a:gd name="connsiteY69" fmla="*/ 2868178 h 3317410"/>
                <a:gd name="connsiteX70" fmla="*/ 859387 w 2006059"/>
                <a:gd name="connsiteY70" fmla="*/ 3001466 h 3317410"/>
                <a:gd name="connsiteX71" fmla="*/ 875850 w 2006059"/>
                <a:gd name="connsiteY71" fmla="*/ 3060706 h 3317410"/>
                <a:gd name="connsiteX72" fmla="*/ 956517 w 2006059"/>
                <a:gd name="connsiteY72" fmla="*/ 3141337 h 3317410"/>
                <a:gd name="connsiteX73" fmla="*/ 1002612 w 2006059"/>
                <a:gd name="connsiteY73" fmla="*/ 3274626 h 3317410"/>
                <a:gd name="connsiteX74" fmla="*/ 831401 w 2006059"/>
                <a:gd name="connsiteY74" fmla="*/ 3098553 h 3317410"/>
                <a:gd name="connsiteX75" fmla="*/ 844571 w 2006059"/>
                <a:gd name="connsiteY75" fmla="*/ 3317410 h 3317410"/>
                <a:gd name="connsiteX76" fmla="*/ 813292 w 2006059"/>
                <a:gd name="connsiteY76" fmla="*/ 3317410 h 3317410"/>
                <a:gd name="connsiteX77" fmla="*/ 757319 w 2006059"/>
                <a:gd name="connsiteY77" fmla="*/ 3138047 h 3317410"/>
                <a:gd name="connsiteX78" fmla="*/ 607510 w 2006059"/>
                <a:gd name="connsiteY78" fmla="*/ 3249943 h 3317410"/>
                <a:gd name="connsiteX79" fmla="*/ 600925 w 2006059"/>
                <a:gd name="connsiteY79" fmla="*/ 3243361 h 3317410"/>
                <a:gd name="connsiteX80" fmla="*/ 663482 w 2006059"/>
                <a:gd name="connsiteY80" fmla="*/ 3166021 h 3317410"/>
                <a:gd name="connsiteX81" fmla="*/ 778721 w 2006059"/>
                <a:gd name="connsiteY81" fmla="*/ 2958682 h 3317410"/>
                <a:gd name="connsiteX82" fmla="*/ 772135 w 2006059"/>
                <a:gd name="connsiteY82" fmla="*/ 2843494 h 3317410"/>
                <a:gd name="connsiteX83" fmla="*/ 714516 w 2006059"/>
                <a:gd name="connsiteY83" fmla="*/ 2947163 h 3317410"/>
                <a:gd name="connsiteX84" fmla="*/ 698054 w 2006059"/>
                <a:gd name="connsiteY84" fmla="*/ 3059060 h 3317410"/>
                <a:gd name="connsiteX85" fmla="*/ 665129 w 2006059"/>
                <a:gd name="connsiteY85" fmla="*/ 2996530 h 3317410"/>
                <a:gd name="connsiteX86" fmla="*/ 485686 w 2006059"/>
                <a:gd name="connsiteY86" fmla="*/ 3179185 h 3317410"/>
                <a:gd name="connsiteX87" fmla="*/ 492272 w 2006059"/>
                <a:gd name="connsiteY87" fmla="*/ 3088680 h 3317410"/>
                <a:gd name="connsiteX88" fmla="*/ 538367 w 2006059"/>
                <a:gd name="connsiteY88" fmla="*/ 3008049 h 3317410"/>
                <a:gd name="connsiteX89" fmla="*/ 337523 w 2006059"/>
                <a:gd name="connsiteY89" fmla="*/ 3068934 h 3317410"/>
                <a:gd name="connsiteX90" fmla="*/ 332585 w 2006059"/>
                <a:gd name="connsiteY90" fmla="*/ 3057415 h 3317410"/>
                <a:gd name="connsiteX91" fmla="*/ 401728 w 2006059"/>
                <a:gd name="connsiteY91" fmla="*/ 3021213 h 3317410"/>
                <a:gd name="connsiteX92" fmla="*/ 549891 w 2006059"/>
                <a:gd name="connsiteY92" fmla="*/ 2966910 h 3317410"/>
                <a:gd name="connsiteX93" fmla="*/ 648666 w 2006059"/>
                <a:gd name="connsiteY93" fmla="*/ 2828684 h 3317410"/>
                <a:gd name="connsiteX94" fmla="*/ 462639 w 2006059"/>
                <a:gd name="connsiteY94" fmla="*/ 2924126 h 3317410"/>
                <a:gd name="connsiteX95" fmla="*/ 360571 w 2006059"/>
                <a:gd name="connsiteY95" fmla="*/ 2976784 h 3317410"/>
                <a:gd name="connsiteX96" fmla="*/ 383619 w 2006059"/>
                <a:gd name="connsiteY96" fmla="*/ 2934000 h 3317410"/>
                <a:gd name="connsiteX97" fmla="*/ 258503 w 2006059"/>
                <a:gd name="connsiteY97" fmla="*/ 2925772 h 3317410"/>
                <a:gd name="connsiteX98" fmla="*/ 256857 w 2006059"/>
                <a:gd name="connsiteY98" fmla="*/ 2919190 h 3317410"/>
                <a:gd name="connsiteX99" fmla="*/ 363864 w 2006059"/>
                <a:gd name="connsiteY99" fmla="*/ 2887924 h 3317410"/>
                <a:gd name="connsiteX100" fmla="*/ 604217 w 2006059"/>
                <a:gd name="connsiteY100" fmla="*/ 2641093 h 3317410"/>
                <a:gd name="connsiteX101" fmla="*/ 668421 w 2006059"/>
                <a:gd name="connsiteY101" fmla="*/ 2030598 h 3317410"/>
                <a:gd name="connsiteX102" fmla="*/ 442514 w 2006059"/>
                <a:gd name="connsiteY102" fmla="*/ 1486988 h 3317410"/>
                <a:gd name="connsiteX103" fmla="*/ 437398 w 2006059"/>
                <a:gd name="connsiteY103" fmla="*/ 1481322 h 3317410"/>
                <a:gd name="connsiteX104" fmla="*/ 437398 w 2006059"/>
                <a:gd name="connsiteY104" fmla="*/ 1485716 h 3317410"/>
                <a:gd name="connsiteX105" fmla="*/ 423963 w 2006059"/>
                <a:gd name="connsiteY105" fmla="*/ 1467715 h 3317410"/>
                <a:gd name="connsiteX106" fmla="*/ 355592 w 2006059"/>
                <a:gd name="connsiteY106" fmla="*/ 1402691 h 3317410"/>
                <a:gd name="connsiteX107" fmla="*/ 138286 w 2006059"/>
                <a:gd name="connsiteY107" fmla="*/ 1303958 h 3317410"/>
                <a:gd name="connsiteX108" fmla="*/ 0 w 2006059"/>
                <a:gd name="connsiteY108" fmla="*/ 1246364 h 3317410"/>
                <a:gd name="connsiteX109" fmla="*/ 83960 w 2006059"/>
                <a:gd name="connsiteY109" fmla="*/ 1210162 h 3317410"/>
                <a:gd name="connsiteX110" fmla="*/ 212367 w 2006059"/>
                <a:gd name="connsiteY110" fmla="*/ 1236491 h 3317410"/>
                <a:gd name="connsiteX111" fmla="*/ 42803 w 2006059"/>
                <a:gd name="connsiteY111" fmla="*/ 653969 h 3317410"/>
                <a:gd name="connsiteX112" fmla="*/ 72436 w 2006059"/>
                <a:gd name="connsiteY112" fmla="*/ 658906 h 3317410"/>
                <a:gd name="connsiteX113" fmla="*/ 97129 w 2006059"/>
                <a:gd name="connsiteY113" fmla="*/ 665488 h 3317410"/>
                <a:gd name="connsiteX114" fmla="*/ 177796 w 2006059"/>
                <a:gd name="connsiteY114" fmla="*/ 979786 h 3317410"/>
                <a:gd name="connsiteX115" fmla="*/ 245293 w 2006059"/>
                <a:gd name="connsiteY115" fmla="*/ 787258 h 3317410"/>
                <a:gd name="connsiteX116" fmla="*/ 281510 w 2006059"/>
                <a:gd name="connsiteY116" fmla="*/ 858016 h 3317410"/>
                <a:gd name="connsiteX117" fmla="*/ 256816 w 2006059"/>
                <a:gd name="connsiteY117" fmla="*/ 953458 h 3317410"/>
                <a:gd name="connsiteX118" fmla="*/ 291388 w 2006059"/>
                <a:gd name="connsiteY118" fmla="*/ 1109784 h 3317410"/>
                <a:gd name="connsiteX119" fmla="*/ 381932 w 2006059"/>
                <a:gd name="connsiteY119" fmla="*/ 1205225 h 3317410"/>
                <a:gd name="connsiteX120" fmla="*/ 403289 w 2006059"/>
                <a:gd name="connsiteY120" fmla="*/ 1222648 h 3317410"/>
                <a:gd name="connsiteX121" fmla="*/ 401728 w 2006059"/>
                <a:gd name="connsiteY121" fmla="*/ 1210296 h 3317410"/>
                <a:gd name="connsiteX122" fmla="*/ 396789 w 2006059"/>
                <a:gd name="connsiteY122" fmla="*/ 1137069 h 3317410"/>
                <a:gd name="connsiteX123" fmla="*/ 401728 w 2006059"/>
                <a:gd name="connsiteY123" fmla="*/ 952768 h 3317410"/>
                <a:gd name="connsiteX124" fmla="*/ 460993 w 2006059"/>
                <a:gd name="connsiteY124" fmla="*/ 914921 h 3317410"/>
                <a:gd name="connsiteX125" fmla="*/ 688177 w 2006059"/>
                <a:gd name="connsiteY125" fmla="*/ 1568201 h 3317410"/>
                <a:gd name="connsiteX126" fmla="*/ 698054 w 2006059"/>
                <a:gd name="connsiteY126" fmla="*/ 1566555 h 3317410"/>
                <a:gd name="connsiteX127" fmla="*/ 706285 w 2006059"/>
                <a:gd name="connsiteY127" fmla="*/ 1474404 h 3317410"/>
                <a:gd name="connsiteX128" fmla="*/ 780367 w 2006059"/>
                <a:gd name="connsiteY128" fmla="*/ 1128841 h 3317410"/>
                <a:gd name="connsiteX129" fmla="*/ 826462 w 2006059"/>
                <a:gd name="connsiteY129" fmla="*/ 775050 h 3317410"/>
                <a:gd name="connsiteX130" fmla="*/ 803414 w 2006059"/>
                <a:gd name="connsiteY130" fmla="*/ 608850 h 3317410"/>
                <a:gd name="connsiteX131" fmla="*/ 762258 w 2006059"/>
                <a:gd name="connsiteY131" fmla="*/ 547965 h 3317410"/>
                <a:gd name="connsiteX132" fmla="*/ 561415 w 2006059"/>
                <a:gd name="connsiteY132" fmla="*/ 393284 h 3317410"/>
                <a:gd name="connsiteX133" fmla="*/ 428067 w 2006059"/>
                <a:gd name="connsiteY133" fmla="*/ 197465 h 3317410"/>
                <a:gd name="connsiteX134" fmla="*/ 428067 w 2006059"/>
                <a:gd name="connsiteY134" fmla="*/ 93796 h 3317410"/>
                <a:gd name="connsiteX135" fmla="*/ 477455 w 2006059"/>
                <a:gd name="connsiteY135" fmla="*/ 129998 h 3317410"/>
                <a:gd name="connsiteX136" fmla="*/ 587754 w 2006059"/>
                <a:gd name="connsiteY136" fmla="*/ 294552 h 3317410"/>
                <a:gd name="connsiteX137" fmla="*/ 811645 w 2006059"/>
                <a:gd name="connsiteY137" fmla="*/ 421258 h 3317410"/>
                <a:gd name="connsiteX138" fmla="*/ 782013 w 2006059"/>
                <a:gd name="connsiteY138" fmla="*/ 210630 h 3317410"/>
                <a:gd name="connsiteX139" fmla="*/ 782013 w 2006059"/>
                <a:gd name="connsiteY139" fmla="*/ 6583 h 3317410"/>
                <a:gd name="connsiteX140" fmla="*/ 856095 w 2006059"/>
                <a:gd name="connsiteY140" fmla="*/ 72404 h 3317410"/>
                <a:gd name="connsiteX141" fmla="*/ 884081 w 2006059"/>
                <a:gd name="connsiteY141" fmla="*/ 212275 h 3317410"/>
                <a:gd name="connsiteX142" fmla="*/ 953224 w 2006059"/>
                <a:gd name="connsiteY142" fmla="*/ 0 h 3317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2006059" h="3317410">
                  <a:moveTo>
                    <a:pt x="953224" y="0"/>
                  </a:moveTo>
                  <a:cubicBezTo>
                    <a:pt x="1005904" y="0"/>
                    <a:pt x="1005904" y="0"/>
                    <a:pt x="1005904" y="0"/>
                  </a:cubicBezTo>
                  <a:cubicBezTo>
                    <a:pt x="1017428" y="14810"/>
                    <a:pt x="1017428" y="34557"/>
                    <a:pt x="1017428" y="57594"/>
                  </a:cubicBezTo>
                  <a:cubicBezTo>
                    <a:pt x="1015782" y="149745"/>
                    <a:pt x="982856" y="233667"/>
                    <a:pt x="946639" y="315944"/>
                  </a:cubicBezTo>
                  <a:cubicBezTo>
                    <a:pt x="930176" y="353792"/>
                    <a:pt x="926884" y="389993"/>
                    <a:pt x="936761" y="431132"/>
                  </a:cubicBezTo>
                  <a:cubicBezTo>
                    <a:pt x="959809" y="519991"/>
                    <a:pt x="982856" y="608850"/>
                    <a:pt x="996027" y="699355"/>
                  </a:cubicBezTo>
                  <a:cubicBezTo>
                    <a:pt x="1005904" y="763531"/>
                    <a:pt x="1000966" y="827708"/>
                    <a:pt x="1000966" y="893529"/>
                  </a:cubicBezTo>
                  <a:cubicBezTo>
                    <a:pt x="1000966" y="901757"/>
                    <a:pt x="999319" y="911630"/>
                    <a:pt x="997673" y="926439"/>
                  </a:cubicBezTo>
                  <a:lnTo>
                    <a:pt x="1045597" y="900854"/>
                  </a:lnTo>
                  <a:lnTo>
                    <a:pt x="1088863" y="871121"/>
                  </a:lnTo>
                  <a:cubicBezTo>
                    <a:pt x="1144165" y="835419"/>
                    <a:pt x="1200199" y="800940"/>
                    <a:pt x="1256232" y="766462"/>
                  </a:cubicBezTo>
                  <a:cubicBezTo>
                    <a:pt x="1307505" y="733883"/>
                    <a:pt x="1343395" y="695319"/>
                    <a:pt x="1370889" y="644252"/>
                  </a:cubicBezTo>
                  <a:cubicBezTo>
                    <a:pt x="1430327" y="532884"/>
                    <a:pt x="1494047" y="422605"/>
                    <a:pt x="1590590" y="330002"/>
                  </a:cubicBezTo>
                  <a:cubicBezTo>
                    <a:pt x="1615043" y="307191"/>
                    <a:pt x="1636003" y="287639"/>
                    <a:pt x="1660597" y="282489"/>
                  </a:cubicBezTo>
                  <a:cubicBezTo>
                    <a:pt x="1660597" y="282489"/>
                    <a:pt x="1660597" y="282489"/>
                    <a:pt x="1701169" y="325980"/>
                  </a:cubicBezTo>
                  <a:cubicBezTo>
                    <a:pt x="1614007" y="397122"/>
                    <a:pt x="1536003" y="513102"/>
                    <a:pt x="1529105" y="593250"/>
                  </a:cubicBezTo>
                  <a:cubicBezTo>
                    <a:pt x="1587363" y="554154"/>
                    <a:pt x="1643877" y="516686"/>
                    <a:pt x="1699121" y="477859"/>
                  </a:cubicBezTo>
                  <a:cubicBezTo>
                    <a:pt x="1764367" y="432245"/>
                    <a:pt x="1763099" y="430886"/>
                    <a:pt x="1826039" y="473846"/>
                  </a:cubicBezTo>
                  <a:cubicBezTo>
                    <a:pt x="1752682" y="542279"/>
                    <a:pt x="1683606" y="611801"/>
                    <a:pt x="1609458" y="675886"/>
                  </a:cubicBezTo>
                  <a:cubicBezTo>
                    <a:pt x="1535790" y="736982"/>
                    <a:pt x="1454035" y="792913"/>
                    <a:pt x="1363070" y="859979"/>
                  </a:cubicBezTo>
                  <a:cubicBezTo>
                    <a:pt x="1471086" y="881223"/>
                    <a:pt x="1569580" y="906268"/>
                    <a:pt x="1669989" y="919359"/>
                  </a:cubicBezTo>
                  <a:cubicBezTo>
                    <a:pt x="1754537" y="929453"/>
                    <a:pt x="1844661" y="914009"/>
                    <a:pt x="1929598" y="847484"/>
                  </a:cubicBezTo>
                  <a:cubicBezTo>
                    <a:pt x="1968812" y="815986"/>
                    <a:pt x="1988957" y="820071"/>
                    <a:pt x="2006059" y="852413"/>
                  </a:cubicBezTo>
                  <a:cubicBezTo>
                    <a:pt x="1969381" y="886628"/>
                    <a:pt x="1935238" y="923563"/>
                    <a:pt x="1896022" y="955062"/>
                  </a:cubicBezTo>
                  <a:cubicBezTo>
                    <a:pt x="1795055" y="1028915"/>
                    <a:pt x="1691605" y="1044079"/>
                    <a:pt x="1585477" y="1038865"/>
                  </a:cubicBezTo>
                  <a:cubicBezTo>
                    <a:pt x="1479828" y="1030662"/>
                    <a:pt x="1374969" y="1026808"/>
                    <a:pt x="1266616" y="1026212"/>
                  </a:cubicBezTo>
                  <a:cubicBezTo>
                    <a:pt x="1236949" y="1025926"/>
                    <a:pt x="1198550" y="1033786"/>
                    <a:pt x="1170295" y="1052520"/>
                  </a:cubicBezTo>
                  <a:lnTo>
                    <a:pt x="1103294" y="1100300"/>
                  </a:lnTo>
                  <a:lnTo>
                    <a:pt x="1061877" y="1155787"/>
                  </a:lnTo>
                  <a:cubicBezTo>
                    <a:pt x="1029363" y="1207827"/>
                    <a:pt x="1005081" y="1265421"/>
                    <a:pt x="987795" y="1327951"/>
                  </a:cubicBezTo>
                  <a:cubicBezTo>
                    <a:pt x="941700" y="1494151"/>
                    <a:pt x="961456" y="1661996"/>
                    <a:pt x="977918" y="1836423"/>
                  </a:cubicBezTo>
                  <a:cubicBezTo>
                    <a:pt x="1024013" y="1805158"/>
                    <a:pt x="1065170" y="1780476"/>
                    <a:pt x="1104680" y="1750856"/>
                  </a:cubicBezTo>
                  <a:cubicBezTo>
                    <a:pt x="1135958" y="1726173"/>
                    <a:pt x="1140897" y="1688325"/>
                    <a:pt x="1142543" y="1652123"/>
                  </a:cubicBezTo>
                  <a:cubicBezTo>
                    <a:pt x="1145836" y="1591239"/>
                    <a:pt x="1145836" y="1591239"/>
                    <a:pt x="1208394" y="1576428"/>
                  </a:cubicBezTo>
                  <a:cubicBezTo>
                    <a:pt x="1214979" y="1610985"/>
                    <a:pt x="1219918" y="1645541"/>
                    <a:pt x="1226503" y="1685034"/>
                  </a:cubicBezTo>
                  <a:cubicBezTo>
                    <a:pt x="1277537" y="1653769"/>
                    <a:pt x="1305523" y="1610985"/>
                    <a:pt x="1325278" y="1561618"/>
                  </a:cubicBezTo>
                  <a:cubicBezTo>
                    <a:pt x="1381251" y="1569846"/>
                    <a:pt x="1386190" y="1576428"/>
                    <a:pt x="1368081" y="1627440"/>
                  </a:cubicBezTo>
                  <a:cubicBezTo>
                    <a:pt x="1343387" y="1706426"/>
                    <a:pt x="1293999" y="1768957"/>
                    <a:pt x="1231442" y="1819968"/>
                  </a:cubicBezTo>
                  <a:cubicBezTo>
                    <a:pt x="1147482" y="1889081"/>
                    <a:pt x="1075047" y="1966421"/>
                    <a:pt x="1035537" y="2071736"/>
                  </a:cubicBezTo>
                  <a:cubicBezTo>
                    <a:pt x="979564" y="2221480"/>
                    <a:pt x="969686" y="2372870"/>
                    <a:pt x="1000966" y="2527550"/>
                  </a:cubicBezTo>
                  <a:cubicBezTo>
                    <a:pt x="1014136" y="2593372"/>
                    <a:pt x="1030598" y="2660840"/>
                    <a:pt x="1058585" y="2721725"/>
                  </a:cubicBezTo>
                  <a:cubicBezTo>
                    <a:pt x="1094802" y="2795774"/>
                    <a:pt x="1154067" y="2853368"/>
                    <a:pt x="1239672" y="2871469"/>
                  </a:cubicBezTo>
                  <a:cubicBezTo>
                    <a:pt x="1282476" y="2881342"/>
                    <a:pt x="1326925" y="2881342"/>
                    <a:pt x="1377959" y="2884633"/>
                  </a:cubicBezTo>
                  <a:cubicBezTo>
                    <a:pt x="1300584" y="2914253"/>
                    <a:pt x="1228149" y="2909316"/>
                    <a:pt x="1154067" y="2902734"/>
                  </a:cubicBezTo>
                  <a:cubicBezTo>
                    <a:pt x="1154067" y="2917544"/>
                    <a:pt x="1154067" y="2930708"/>
                    <a:pt x="1154067" y="2943872"/>
                  </a:cubicBezTo>
                  <a:cubicBezTo>
                    <a:pt x="1106326" y="2904379"/>
                    <a:pt x="1060231" y="2864887"/>
                    <a:pt x="1007551" y="2822103"/>
                  </a:cubicBezTo>
                  <a:cubicBezTo>
                    <a:pt x="1002612" y="2892861"/>
                    <a:pt x="1025659" y="2935645"/>
                    <a:pt x="1078339" y="2960328"/>
                  </a:cubicBezTo>
                  <a:cubicBezTo>
                    <a:pt x="1142543" y="2991594"/>
                    <a:pt x="1211686" y="3009694"/>
                    <a:pt x="1284122" y="3014631"/>
                  </a:cubicBezTo>
                  <a:cubicBezTo>
                    <a:pt x="1307169" y="3014631"/>
                    <a:pt x="1330217" y="3021213"/>
                    <a:pt x="1354911" y="3024504"/>
                  </a:cubicBezTo>
                  <a:cubicBezTo>
                    <a:pt x="1353264" y="3027795"/>
                    <a:pt x="1353264" y="3031086"/>
                    <a:pt x="1353264" y="3034378"/>
                  </a:cubicBezTo>
                  <a:cubicBezTo>
                    <a:pt x="1275891" y="3034378"/>
                    <a:pt x="1198516" y="3034378"/>
                    <a:pt x="1119496" y="3034378"/>
                  </a:cubicBezTo>
                  <a:cubicBezTo>
                    <a:pt x="1117850" y="3037669"/>
                    <a:pt x="1117850" y="3039314"/>
                    <a:pt x="1116204" y="3042605"/>
                  </a:cubicBezTo>
                  <a:cubicBezTo>
                    <a:pt x="1193577" y="3085389"/>
                    <a:pt x="1272598" y="3128173"/>
                    <a:pt x="1351618" y="3170957"/>
                  </a:cubicBezTo>
                  <a:cubicBezTo>
                    <a:pt x="1349972" y="3174248"/>
                    <a:pt x="1348325" y="3177539"/>
                    <a:pt x="1346679" y="3182476"/>
                  </a:cubicBezTo>
                  <a:cubicBezTo>
                    <a:pt x="1314577" y="3171780"/>
                    <a:pt x="1282475" y="3161084"/>
                    <a:pt x="1249345" y="3149977"/>
                  </a:cubicBezTo>
                  <a:lnTo>
                    <a:pt x="1157347" y="3118897"/>
                  </a:lnTo>
                  <a:lnTo>
                    <a:pt x="1146222" y="3117112"/>
                  </a:lnTo>
                  <a:lnTo>
                    <a:pt x="1146421" y="3118198"/>
                  </a:lnTo>
                  <a:lnTo>
                    <a:pt x="1268202" y="3287313"/>
                  </a:lnTo>
                  <a:cubicBezTo>
                    <a:pt x="1265622" y="3289937"/>
                    <a:pt x="1261484" y="3293093"/>
                    <a:pt x="1258903" y="3295716"/>
                  </a:cubicBezTo>
                  <a:cubicBezTo>
                    <a:pt x="1240541" y="3277640"/>
                    <a:pt x="1217509" y="3261163"/>
                    <a:pt x="1202262" y="3242021"/>
                  </a:cubicBezTo>
                  <a:lnTo>
                    <a:pt x="1159440" y="3189180"/>
                  </a:lnTo>
                  <a:lnTo>
                    <a:pt x="1182053" y="3312474"/>
                  </a:lnTo>
                  <a:cubicBezTo>
                    <a:pt x="1178762" y="3314119"/>
                    <a:pt x="1175469" y="3315765"/>
                    <a:pt x="1173823" y="3315765"/>
                  </a:cubicBezTo>
                  <a:cubicBezTo>
                    <a:pt x="1163945" y="3299309"/>
                    <a:pt x="1150775" y="3281209"/>
                    <a:pt x="1144190" y="3261462"/>
                  </a:cubicBezTo>
                  <a:cubicBezTo>
                    <a:pt x="1135958" y="3241715"/>
                    <a:pt x="1134312" y="3220323"/>
                    <a:pt x="1131019" y="3197286"/>
                  </a:cubicBezTo>
                  <a:cubicBezTo>
                    <a:pt x="1121143" y="3144628"/>
                    <a:pt x="1099741" y="3103490"/>
                    <a:pt x="1048707" y="3073870"/>
                  </a:cubicBezTo>
                  <a:cubicBezTo>
                    <a:pt x="979564" y="3034378"/>
                    <a:pt x="941700" y="2966910"/>
                    <a:pt x="913713" y="2894506"/>
                  </a:cubicBezTo>
                  <a:cubicBezTo>
                    <a:pt x="910421" y="2886278"/>
                    <a:pt x="908775" y="2879697"/>
                    <a:pt x="905483" y="2871469"/>
                  </a:cubicBezTo>
                  <a:cubicBezTo>
                    <a:pt x="905483" y="2869823"/>
                    <a:pt x="902190" y="2869823"/>
                    <a:pt x="902190" y="2868178"/>
                  </a:cubicBezTo>
                  <a:cubicBezTo>
                    <a:pt x="887374" y="2912607"/>
                    <a:pt x="869265" y="2955391"/>
                    <a:pt x="859387" y="3001466"/>
                  </a:cubicBezTo>
                  <a:cubicBezTo>
                    <a:pt x="856095" y="3019567"/>
                    <a:pt x="864326" y="3045896"/>
                    <a:pt x="875850" y="3060706"/>
                  </a:cubicBezTo>
                  <a:cubicBezTo>
                    <a:pt x="898898" y="3090325"/>
                    <a:pt x="930176" y="3115009"/>
                    <a:pt x="956517" y="3141337"/>
                  </a:cubicBezTo>
                  <a:cubicBezTo>
                    <a:pt x="992734" y="3177539"/>
                    <a:pt x="1005904" y="3221969"/>
                    <a:pt x="1002612" y="3274626"/>
                  </a:cubicBezTo>
                  <a:cubicBezTo>
                    <a:pt x="976271" y="3185767"/>
                    <a:pt x="890666" y="3156147"/>
                    <a:pt x="831401" y="3098553"/>
                  </a:cubicBezTo>
                  <a:cubicBezTo>
                    <a:pt x="791891" y="3175893"/>
                    <a:pt x="814938" y="3246652"/>
                    <a:pt x="844571" y="3317410"/>
                  </a:cubicBezTo>
                  <a:cubicBezTo>
                    <a:pt x="813292" y="3317410"/>
                    <a:pt x="813292" y="3317410"/>
                    <a:pt x="813292" y="3317410"/>
                  </a:cubicBezTo>
                  <a:cubicBezTo>
                    <a:pt x="775428" y="3266399"/>
                    <a:pt x="755673" y="3207159"/>
                    <a:pt x="757319" y="3138047"/>
                  </a:cubicBezTo>
                  <a:cubicBezTo>
                    <a:pt x="691469" y="3159438"/>
                    <a:pt x="660190" y="3220323"/>
                    <a:pt x="607510" y="3249943"/>
                  </a:cubicBezTo>
                  <a:cubicBezTo>
                    <a:pt x="605863" y="3248297"/>
                    <a:pt x="604217" y="3246652"/>
                    <a:pt x="600925" y="3243361"/>
                  </a:cubicBezTo>
                  <a:cubicBezTo>
                    <a:pt x="622326" y="3217032"/>
                    <a:pt x="642081" y="3190703"/>
                    <a:pt x="663482" y="3166021"/>
                  </a:cubicBezTo>
                  <a:cubicBezTo>
                    <a:pt x="716163" y="3105135"/>
                    <a:pt x="758965" y="3037669"/>
                    <a:pt x="778721" y="2958682"/>
                  </a:cubicBezTo>
                  <a:cubicBezTo>
                    <a:pt x="786952" y="2920835"/>
                    <a:pt x="788598" y="2886278"/>
                    <a:pt x="772135" y="2843494"/>
                  </a:cubicBezTo>
                  <a:cubicBezTo>
                    <a:pt x="750734" y="2881342"/>
                    <a:pt x="724394" y="2910962"/>
                    <a:pt x="714516" y="2947163"/>
                  </a:cubicBezTo>
                  <a:cubicBezTo>
                    <a:pt x="702992" y="2980075"/>
                    <a:pt x="706285" y="3019567"/>
                    <a:pt x="698054" y="3059060"/>
                  </a:cubicBezTo>
                  <a:cubicBezTo>
                    <a:pt x="686530" y="3039314"/>
                    <a:pt x="676653" y="3017922"/>
                    <a:pt x="665129" y="2996530"/>
                  </a:cubicBezTo>
                  <a:cubicBezTo>
                    <a:pt x="594339" y="3045896"/>
                    <a:pt x="503796" y="3070579"/>
                    <a:pt x="485686" y="3179185"/>
                  </a:cubicBezTo>
                  <a:cubicBezTo>
                    <a:pt x="472517" y="3139692"/>
                    <a:pt x="474163" y="3118300"/>
                    <a:pt x="492272" y="3088680"/>
                  </a:cubicBezTo>
                  <a:cubicBezTo>
                    <a:pt x="507088" y="3062351"/>
                    <a:pt x="525197" y="3039314"/>
                    <a:pt x="538367" y="3008049"/>
                  </a:cubicBezTo>
                  <a:cubicBezTo>
                    <a:pt x="472517" y="3027795"/>
                    <a:pt x="405020" y="3049187"/>
                    <a:pt x="337523" y="3068934"/>
                  </a:cubicBezTo>
                  <a:cubicBezTo>
                    <a:pt x="335877" y="3065643"/>
                    <a:pt x="334231" y="3060706"/>
                    <a:pt x="332585" y="3057415"/>
                  </a:cubicBezTo>
                  <a:cubicBezTo>
                    <a:pt x="355633" y="3045896"/>
                    <a:pt x="378680" y="3029440"/>
                    <a:pt x="401728" y="3021213"/>
                  </a:cubicBezTo>
                  <a:cubicBezTo>
                    <a:pt x="451115" y="3001466"/>
                    <a:pt x="502149" y="2986656"/>
                    <a:pt x="549891" y="2966910"/>
                  </a:cubicBezTo>
                  <a:cubicBezTo>
                    <a:pt x="607510" y="2943872"/>
                    <a:pt x="647020" y="2906025"/>
                    <a:pt x="648666" y="2828684"/>
                  </a:cubicBezTo>
                  <a:cubicBezTo>
                    <a:pt x="597632" y="2894506"/>
                    <a:pt x="530135" y="2907671"/>
                    <a:pt x="462639" y="2924126"/>
                  </a:cubicBezTo>
                  <a:cubicBezTo>
                    <a:pt x="428067" y="2934000"/>
                    <a:pt x="398435" y="2957037"/>
                    <a:pt x="360571" y="2976784"/>
                  </a:cubicBezTo>
                  <a:cubicBezTo>
                    <a:pt x="368802" y="2960328"/>
                    <a:pt x="375387" y="2948809"/>
                    <a:pt x="383619" y="2934000"/>
                  </a:cubicBezTo>
                  <a:cubicBezTo>
                    <a:pt x="339170" y="2930708"/>
                    <a:pt x="298013" y="2927417"/>
                    <a:pt x="258503" y="2925772"/>
                  </a:cubicBezTo>
                  <a:cubicBezTo>
                    <a:pt x="256857" y="2924126"/>
                    <a:pt x="256857" y="2920835"/>
                    <a:pt x="256857" y="2919190"/>
                  </a:cubicBezTo>
                  <a:cubicBezTo>
                    <a:pt x="293075" y="2909316"/>
                    <a:pt x="327646" y="2899443"/>
                    <a:pt x="363864" y="2887924"/>
                  </a:cubicBezTo>
                  <a:cubicBezTo>
                    <a:pt x="488979" y="2850077"/>
                    <a:pt x="568000" y="2767800"/>
                    <a:pt x="604217" y="2641093"/>
                  </a:cubicBezTo>
                  <a:cubicBezTo>
                    <a:pt x="661836" y="2441982"/>
                    <a:pt x="693116" y="2237935"/>
                    <a:pt x="668421" y="2030598"/>
                  </a:cubicBezTo>
                  <a:cubicBezTo>
                    <a:pt x="645373" y="1826140"/>
                    <a:pt x="571909" y="1643099"/>
                    <a:pt x="442514" y="1486988"/>
                  </a:cubicBezTo>
                  <a:lnTo>
                    <a:pt x="437398" y="1481322"/>
                  </a:lnTo>
                  <a:lnTo>
                    <a:pt x="437398" y="1485716"/>
                  </a:lnTo>
                  <a:lnTo>
                    <a:pt x="423963" y="1467715"/>
                  </a:lnTo>
                  <a:cubicBezTo>
                    <a:pt x="403436" y="1444548"/>
                    <a:pt x="380697" y="1422848"/>
                    <a:pt x="355592" y="1402691"/>
                  </a:cubicBezTo>
                  <a:cubicBezTo>
                    <a:pt x="291388" y="1351678"/>
                    <a:pt x="212367" y="1331932"/>
                    <a:pt x="138286" y="1303958"/>
                  </a:cubicBezTo>
                  <a:cubicBezTo>
                    <a:pt x="92190" y="1287503"/>
                    <a:pt x="47742" y="1267756"/>
                    <a:pt x="0" y="1246364"/>
                  </a:cubicBezTo>
                  <a:cubicBezTo>
                    <a:pt x="24694" y="1215099"/>
                    <a:pt x="42803" y="1193706"/>
                    <a:pt x="83960" y="1210162"/>
                  </a:cubicBezTo>
                  <a:cubicBezTo>
                    <a:pt x="121823" y="1224972"/>
                    <a:pt x="162980" y="1226617"/>
                    <a:pt x="212367" y="1236491"/>
                  </a:cubicBezTo>
                  <a:cubicBezTo>
                    <a:pt x="77375" y="1058772"/>
                    <a:pt x="34571" y="864598"/>
                    <a:pt x="42803" y="653969"/>
                  </a:cubicBezTo>
                  <a:cubicBezTo>
                    <a:pt x="55973" y="655615"/>
                    <a:pt x="64204" y="657260"/>
                    <a:pt x="72436" y="658906"/>
                  </a:cubicBezTo>
                  <a:cubicBezTo>
                    <a:pt x="80667" y="660551"/>
                    <a:pt x="88898" y="662197"/>
                    <a:pt x="97129" y="665488"/>
                  </a:cubicBezTo>
                  <a:cubicBezTo>
                    <a:pt x="111946" y="807004"/>
                    <a:pt x="148163" y="943585"/>
                    <a:pt x="177796" y="979786"/>
                  </a:cubicBezTo>
                  <a:cubicBezTo>
                    <a:pt x="200843" y="917256"/>
                    <a:pt x="223891" y="853080"/>
                    <a:pt x="245293" y="787258"/>
                  </a:cubicBezTo>
                  <a:cubicBezTo>
                    <a:pt x="293034" y="810296"/>
                    <a:pt x="293034" y="810296"/>
                    <a:pt x="281510" y="858016"/>
                  </a:cubicBezTo>
                  <a:cubicBezTo>
                    <a:pt x="271633" y="889281"/>
                    <a:pt x="263401" y="920547"/>
                    <a:pt x="256816" y="953458"/>
                  </a:cubicBezTo>
                  <a:cubicBezTo>
                    <a:pt x="245293" y="1009406"/>
                    <a:pt x="248586" y="1063709"/>
                    <a:pt x="291388" y="1109784"/>
                  </a:cubicBezTo>
                  <a:cubicBezTo>
                    <a:pt x="322667" y="1141050"/>
                    <a:pt x="349007" y="1175606"/>
                    <a:pt x="381932" y="1205225"/>
                  </a:cubicBezTo>
                  <a:lnTo>
                    <a:pt x="403289" y="1222648"/>
                  </a:lnTo>
                  <a:lnTo>
                    <a:pt x="401728" y="1210296"/>
                  </a:lnTo>
                  <a:cubicBezTo>
                    <a:pt x="398847" y="1185201"/>
                    <a:pt x="396789" y="1160929"/>
                    <a:pt x="396789" y="1137069"/>
                  </a:cubicBezTo>
                  <a:cubicBezTo>
                    <a:pt x="395142" y="1074539"/>
                    <a:pt x="395142" y="1013653"/>
                    <a:pt x="401728" y="952768"/>
                  </a:cubicBezTo>
                  <a:cubicBezTo>
                    <a:pt x="406666" y="906693"/>
                    <a:pt x="413252" y="905048"/>
                    <a:pt x="460993" y="914921"/>
                  </a:cubicBezTo>
                  <a:cubicBezTo>
                    <a:pt x="434652" y="1171625"/>
                    <a:pt x="549891" y="1374026"/>
                    <a:pt x="688177" y="1568201"/>
                  </a:cubicBezTo>
                  <a:cubicBezTo>
                    <a:pt x="691469" y="1568201"/>
                    <a:pt x="694761" y="1566555"/>
                    <a:pt x="698054" y="1566555"/>
                  </a:cubicBezTo>
                  <a:cubicBezTo>
                    <a:pt x="701346" y="1535290"/>
                    <a:pt x="699700" y="1504024"/>
                    <a:pt x="706285" y="1474404"/>
                  </a:cubicBezTo>
                  <a:cubicBezTo>
                    <a:pt x="729333" y="1359217"/>
                    <a:pt x="752380" y="1242383"/>
                    <a:pt x="780367" y="1128841"/>
                  </a:cubicBezTo>
                  <a:cubicBezTo>
                    <a:pt x="808353" y="1012008"/>
                    <a:pt x="836340" y="895174"/>
                    <a:pt x="826462" y="775050"/>
                  </a:cubicBezTo>
                  <a:cubicBezTo>
                    <a:pt x="821523" y="719102"/>
                    <a:pt x="814938" y="663153"/>
                    <a:pt x="803414" y="608850"/>
                  </a:cubicBezTo>
                  <a:cubicBezTo>
                    <a:pt x="798476" y="585813"/>
                    <a:pt x="780367" y="562775"/>
                    <a:pt x="762258" y="547965"/>
                  </a:cubicBezTo>
                  <a:cubicBezTo>
                    <a:pt x="696407" y="493662"/>
                    <a:pt x="630558" y="442651"/>
                    <a:pt x="561415" y="393284"/>
                  </a:cubicBezTo>
                  <a:cubicBezTo>
                    <a:pt x="493918" y="342273"/>
                    <a:pt x="441238" y="283033"/>
                    <a:pt x="428067" y="197465"/>
                  </a:cubicBezTo>
                  <a:cubicBezTo>
                    <a:pt x="424775" y="162908"/>
                    <a:pt x="428067" y="128352"/>
                    <a:pt x="428067" y="93796"/>
                  </a:cubicBezTo>
                  <a:cubicBezTo>
                    <a:pt x="459347" y="87214"/>
                    <a:pt x="474163" y="95442"/>
                    <a:pt x="477455" y="129998"/>
                  </a:cubicBezTo>
                  <a:cubicBezTo>
                    <a:pt x="485686" y="204047"/>
                    <a:pt x="530135" y="256705"/>
                    <a:pt x="587754" y="294552"/>
                  </a:cubicBezTo>
                  <a:cubicBezTo>
                    <a:pt x="656897" y="338982"/>
                    <a:pt x="732626" y="376829"/>
                    <a:pt x="811645" y="421258"/>
                  </a:cubicBezTo>
                  <a:cubicBezTo>
                    <a:pt x="800122" y="343918"/>
                    <a:pt x="786952" y="276451"/>
                    <a:pt x="782013" y="210630"/>
                  </a:cubicBezTo>
                  <a:cubicBezTo>
                    <a:pt x="778721" y="143162"/>
                    <a:pt x="782013" y="75695"/>
                    <a:pt x="782013" y="6583"/>
                  </a:cubicBezTo>
                  <a:cubicBezTo>
                    <a:pt x="847864" y="18101"/>
                    <a:pt x="846217" y="18101"/>
                    <a:pt x="856095" y="72404"/>
                  </a:cubicBezTo>
                  <a:cubicBezTo>
                    <a:pt x="864326" y="118479"/>
                    <a:pt x="874203" y="164555"/>
                    <a:pt x="884081" y="212275"/>
                  </a:cubicBezTo>
                  <a:cubicBezTo>
                    <a:pt x="931822" y="171136"/>
                    <a:pt x="959809" y="77340"/>
                    <a:pt x="953224" y="0"/>
                  </a:cubicBezTo>
                  <a:close/>
                </a:path>
              </a:pathLst>
            </a:custGeom>
            <a:solidFill>
              <a:schemeClr val="accent5"/>
            </a:solidFill>
            <a:ln>
              <a:noFill/>
            </a:ln>
          </p:spPr>
          <p:txBody>
            <a:bodyPr vert="horz" wrap="square" lIns="68580" tIns="34290" rIns="68580" bIns="34290" numCol="1" anchor="t" anchorCtr="0" compatLnSpc="1">
              <a:prstTxWarp prst="textNoShape">
                <a:avLst/>
              </a:prstTxWarp>
              <a:noAutofit/>
            </a:bodyPr>
            <a:lstStyle/>
            <a:p>
              <a:endParaRPr lang="en-IN" sz="900">
                <a:solidFill>
                  <a:schemeClr val="tx1">
                    <a:lumMod val="65000"/>
                    <a:lumOff val="35000"/>
                  </a:schemeClr>
                </a:solidFill>
                <a:latin typeface="+mn-ea"/>
                <a:cs typeface="+mn-ea"/>
              </a:endParaRPr>
            </a:p>
          </p:txBody>
        </p:sp>
        <p:sp>
          <p:nvSpPr>
            <p:cNvPr id="6" name="Teardrop 6"/>
            <p:cNvSpPr/>
            <p:nvPr/>
          </p:nvSpPr>
          <p:spPr>
            <a:xfrm>
              <a:off x="4156032" y="2934977"/>
              <a:ext cx="944528" cy="944528"/>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900">
                <a:solidFill>
                  <a:schemeClr val="tx1">
                    <a:lumMod val="65000"/>
                    <a:lumOff val="35000"/>
                  </a:schemeClr>
                </a:solidFill>
                <a:latin typeface="+mn-ea"/>
                <a:cs typeface="+mn-ea"/>
              </a:endParaRPr>
            </a:p>
          </p:txBody>
        </p:sp>
        <p:sp>
          <p:nvSpPr>
            <p:cNvPr id="7" name="Teardrop 7"/>
            <p:cNvSpPr/>
            <p:nvPr/>
          </p:nvSpPr>
          <p:spPr>
            <a:xfrm>
              <a:off x="3897967" y="4223652"/>
              <a:ext cx="944528" cy="944528"/>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900">
                <a:solidFill>
                  <a:schemeClr val="tx1">
                    <a:lumMod val="65000"/>
                    <a:lumOff val="35000"/>
                  </a:schemeClr>
                </a:solidFill>
                <a:latin typeface="+mn-ea"/>
                <a:cs typeface="+mn-ea"/>
              </a:endParaRPr>
            </a:p>
          </p:txBody>
        </p:sp>
        <p:sp>
          <p:nvSpPr>
            <p:cNvPr id="8" name="Teardrop 8"/>
            <p:cNvSpPr/>
            <p:nvPr/>
          </p:nvSpPr>
          <p:spPr>
            <a:xfrm>
              <a:off x="3094072" y="2268513"/>
              <a:ext cx="944528" cy="944528"/>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900">
                <a:solidFill>
                  <a:schemeClr val="tx1">
                    <a:lumMod val="65000"/>
                    <a:lumOff val="35000"/>
                  </a:schemeClr>
                </a:solidFill>
                <a:latin typeface="+mn-ea"/>
                <a:cs typeface="+mn-ea"/>
              </a:endParaRPr>
            </a:p>
          </p:txBody>
        </p:sp>
        <p:sp>
          <p:nvSpPr>
            <p:cNvPr id="9" name="Teardrop 9"/>
            <p:cNvSpPr/>
            <p:nvPr/>
          </p:nvSpPr>
          <p:spPr>
            <a:xfrm flipH="1">
              <a:off x="1899283" y="3407241"/>
              <a:ext cx="944528" cy="944528"/>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900">
                <a:solidFill>
                  <a:schemeClr val="tx1">
                    <a:lumMod val="65000"/>
                    <a:lumOff val="35000"/>
                  </a:schemeClr>
                </a:solidFill>
                <a:latin typeface="+mn-ea"/>
                <a:cs typeface="+mn-ea"/>
              </a:endParaRPr>
            </a:p>
          </p:txBody>
        </p:sp>
      </p:grpSp>
      <p:sp>
        <p:nvSpPr>
          <p:cNvPr id="10" name="Freeform 245"/>
          <p:cNvSpPr>
            <a:spLocks/>
          </p:cNvSpPr>
          <p:nvPr/>
        </p:nvSpPr>
        <p:spPr bwMode="auto">
          <a:xfrm>
            <a:off x="3531377" y="2661259"/>
            <a:ext cx="329963" cy="329963"/>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sz="900" dirty="0">
              <a:solidFill>
                <a:schemeClr val="tx1">
                  <a:lumMod val="65000"/>
                  <a:lumOff val="35000"/>
                </a:schemeClr>
              </a:solidFill>
              <a:latin typeface="+mn-ea"/>
              <a:cs typeface="+mn-ea"/>
            </a:endParaRPr>
          </a:p>
        </p:txBody>
      </p:sp>
      <p:sp>
        <p:nvSpPr>
          <p:cNvPr id="12" name="Freeform 105"/>
          <p:cNvSpPr>
            <a:spLocks noEditPoints="1"/>
          </p:cNvSpPr>
          <p:nvPr/>
        </p:nvSpPr>
        <p:spPr bwMode="auto">
          <a:xfrm>
            <a:off x="4489530" y="1835738"/>
            <a:ext cx="287155" cy="282993"/>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sz="900" dirty="0">
              <a:solidFill>
                <a:schemeClr val="tx1">
                  <a:lumMod val="65000"/>
                  <a:lumOff val="35000"/>
                </a:schemeClr>
              </a:solidFill>
              <a:latin typeface="+mn-ea"/>
              <a:cs typeface="+mn-ea"/>
            </a:endParaRPr>
          </a:p>
        </p:txBody>
      </p:sp>
      <p:sp>
        <p:nvSpPr>
          <p:cNvPr id="13" name="Freeform 66"/>
          <p:cNvSpPr>
            <a:spLocks noEditPoints="1"/>
          </p:cNvSpPr>
          <p:nvPr/>
        </p:nvSpPr>
        <p:spPr bwMode="auto">
          <a:xfrm>
            <a:off x="5297144" y="2308470"/>
            <a:ext cx="242273" cy="282993"/>
          </a:xfrm>
          <a:custGeom>
            <a:avLst/>
            <a:gdLst/>
            <a:ahLst/>
            <a:cxnLst>
              <a:cxn ang="0">
                <a:pos x="55" y="9"/>
              </a:cxn>
              <a:cxn ang="0">
                <a:pos x="55" y="14"/>
              </a:cxn>
              <a:cxn ang="0">
                <a:pos x="27" y="23"/>
              </a:cxn>
              <a:cxn ang="0">
                <a:pos x="0" y="14"/>
              </a:cxn>
              <a:cxn ang="0">
                <a:pos x="0" y="9"/>
              </a:cxn>
              <a:cxn ang="0">
                <a:pos x="27" y="0"/>
              </a:cxn>
              <a:cxn ang="0">
                <a:pos x="55" y="9"/>
              </a:cxn>
              <a:cxn ang="0">
                <a:pos x="55" y="21"/>
              </a:cxn>
              <a:cxn ang="0">
                <a:pos x="55" y="27"/>
              </a:cxn>
              <a:cxn ang="0">
                <a:pos x="27" y="37"/>
              </a:cxn>
              <a:cxn ang="0">
                <a:pos x="0" y="27"/>
              </a:cxn>
              <a:cxn ang="0">
                <a:pos x="0" y="21"/>
              </a:cxn>
              <a:cxn ang="0">
                <a:pos x="27" y="27"/>
              </a:cxn>
              <a:cxn ang="0">
                <a:pos x="55" y="21"/>
              </a:cxn>
              <a:cxn ang="0">
                <a:pos x="55" y="35"/>
              </a:cxn>
              <a:cxn ang="0">
                <a:pos x="55" y="41"/>
              </a:cxn>
              <a:cxn ang="0">
                <a:pos x="27" y="50"/>
              </a:cxn>
              <a:cxn ang="0">
                <a:pos x="0" y="41"/>
              </a:cxn>
              <a:cxn ang="0">
                <a:pos x="0" y="35"/>
              </a:cxn>
              <a:cxn ang="0">
                <a:pos x="27" y="41"/>
              </a:cxn>
              <a:cxn ang="0">
                <a:pos x="55" y="35"/>
              </a:cxn>
              <a:cxn ang="0">
                <a:pos x="55" y="49"/>
              </a:cxn>
              <a:cxn ang="0">
                <a:pos x="55" y="55"/>
              </a:cxn>
              <a:cxn ang="0">
                <a:pos x="27" y="64"/>
              </a:cxn>
              <a:cxn ang="0">
                <a:pos x="0" y="55"/>
              </a:cxn>
              <a:cxn ang="0">
                <a:pos x="0" y="49"/>
              </a:cxn>
              <a:cxn ang="0">
                <a:pos x="27" y="55"/>
              </a:cxn>
              <a:cxn ang="0">
                <a:pos x="55" y="49"/>
              </a:cxn>
            </a:cxnLst>
            <a:rect l="0" t="0" r="r" b="b"/>
            <a:pathLst>
              <a:path w="55" h="64">
                <a:moveTo>
                  <a:pt x="55" y="9"/>
                </a:moveTo>
                <a:cubicBezTo>
                  <a:pt x="55" y="14"/>
                  <a:pt x="55" y="14"/>
                  <a:pt x="55" y="14"/>
                </a:cubicBezTo>
                <a:cubicBezTo>
                  <a:pt x="55" y="19"/>
                  <a:pt x="42" y="23"/>
                  <a:pt x="27" y="23"/>
                </a:cubicBezTo>
                <a:cubicBezTo>
                  <a:pt x="12" y="23"/>
                  <a:pt x="0" y="19"/>
                  <a:pt x="0" y="14"/>
                </a:cubicBezTo>
                <a:cubicBezTo>
                  <a:pt x="0" y="9"/>
                  <a:pt x="0" y="9"/>
                  <a:pt x="0" y="9"/>
                </a:cubicBezTo>
                <a:cubicBezTo>
                  <a:pt x="0" y="4"/>
                  <a:pt x="12" y="0"/>
                  <a:pt x="27" y="0"/>
                </a:cubicBezTo>
                <a:cubicBezTo>
                  <a:pt x="42" y="0"/>
                  <a:pt x="55" y="4"/>
                  <a:pt x="55" y="9"/>
                </a:cubicBezTo>
                <a:close/>
                <a:moveTo>
                  <a:pt x="55" y="21"/>
                </a:moveTo>
                <a:cubicBezTo>
                  <a:pt x="55" y="27"/>
                  <a:pt x="55" y="27"/>
                  <a:pt x="55" y="27"/>
                </a:cubicBezTo>
                <a:cubicBezTo>
                  <a:pt x="55" y="32"/>
                  <a:pt x="42" y="37"/>
                  <a:pt x="27" y="37"/>
                </a:cubicBezTo>
                <a:cubicBezTo>
                  <a:pt x="12" y="37"/>
                  <a:pt x="0" y="32"/>
                  <a:pt x="0" y="27"/>
                </a:cubicBezTo>
                <a:cubicBezTo>
                  <a:pt x="0" y="21"/>
                  <a:pt x="0" y="21"/>
                  <a:pt x="0" y="21"/>
                </a:cubicBezTo>
                <a:cubicBezTo>
                  <a:pt x="6" y="25"/>
                  <a:pt x="16" y="27"/>
                  <a:pt x="27" y="27"/>
                </a:cubicBezTo>
                <a:cubicBezTo>
                  <a:pt x="38" y="27"/>
                  <a:pt x="49" y="25"/>
                  <a:pt x="55" y="21"/>
                </a:cubicBezTo>
                <a:close/>
                <a:moveTo>
                  <a:pt x="55" y="35"/>
                </a:moveTo>
                <a:cubicBezTo>
                  <a:pt x="55" y="41"/>
                  <a:pt x="55" y="41"/>
                  <a:pt x="55" y="41"/>
                </a:cubicBezTo>
                <a:cubicBezTo>
                  <a:pt x="55" y="46"/>
                  <a:pt x="42" y="50"/>
                  <a:pt x="27" y="50"/>
                </a:cubicBezTo>
                <a:cubicBezTo>
                  <a:pt x="12" y="50"/>
                  <a:pt x="0" y="46"/>
                  <a:pt x="0" y="41"/>
                </a:cubicBezTo>
                <a:cubicBezTo>
                  <a:pt x="0" y="35"/>
                  <a:pt x="0" y="35"/>
                  <a:pt x="0" y="35"/>
                </a:cubicBezTo>
                <a:cubicBezTo>
                  <a:pt x="6" y="39"/>
                  <a:pt x="16" y="41"/>
                  <a:pt x="27" y="41"/>
                </a:cubicBezTo>
                <a:cubicBezTo>
                  <a:pt x="38" y="41"/>
                  <a:pt x="49" y="39"/>
                  <a:pt x="55" y="35"/>
                </a:cubicBezTo>
                <a:close/>
                <a:moveTo>
                  <a:pt x="55" y="49"/>
                </a:moveTo>
                <a:cubicBezTo>
                  <a:pt x="55" y="55"/>
                  <a:pt x="55" y="55"/>
                  <a:pt x="55" y="55"/>
                </a:cubicBezTo>
                <a:cubicBezTo>
                  <a:pt x="55" y="60"/>
                  <a:pt x="42" y="64"/>
                  <a:pt x="27" y="64"/>
                </a:cubicBezTo>
                <a:cubicBezTo>
                  <a:pt x="12" y="64"/>
                  <a:pt x="0" y="60"/>
                  <a:pt x="0" y="55"/>
                </a:cubicBezTo>
                <a:cubicBezTo>
                  <a:pt x="0" y="49"/>
                  <a:pt x="0" y="49"/>
                  <a:pt x="0" y="49"/>
                </a:cubicBezTo>
                <a:cubicBezTo>
                  <a:pt x="6" y="53"/>
                  <a:pt x="16" y="55"/>
                  <a:pt x="27" y="55"/>
                </a:cubicBezTo>
                <a:cubicBezTo>
                  <a:pt x="38" y="55"/>
                  <a:pt x="49" y="53"/>
                  <a:pt x="55" y="49"/>
                </a:cubicBez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sz="900" dirty="0">
              <a:solidFill>
                <a:schemeClr val="tx1">
                  <a:lumMod val="65000"/>
                  <a:lumOff val="35000"/>
                </a:schemeClr>
              </a:solidFill>
              <a:latin typeface="+mn-ea"/>
              <a:cs typeface="+mn-ea"/>
            </a:endParaRPr>
          </a:p>
        </p:txBody>
      </p:sp>
      <p:sp>
        <p:nvSpPr>
          <p:cNvPr id="14" name="Freeform 51"/>
          <p:cNvSpPr>
            <a:spLocks noEditPoints="1"/>
          </p:cNvSpPr>
          <p:nvPr/>
        </p:nvSpPr>
        <p:spPr bwMode="auto">
          <a:xfrm>
            <a:off x="5099924" y="3280662"/>
            <a:ext cx="241650" cy="342108"/>
          </a:xfrm>
          <a:custGeom>
            <a:avLst/>
            <a:gdLst/>
            <a:ahLst/>
            <a:cxnLst>
              <a:cxn ang="0">
                <a:pos x="30" y="24"/>
              </a:cxn>
              <a:cxn ang="0">
                <a:pos x="30" y="54"/>
              </a:cxn>
              <a:cxn ang="0">
                <a:pos x="26" y="58"/>
              </a:cxn>
              <a:cxn ang="0">
                <a:pos x="22" y="54"/>
              </a:cxn>
              <a:cxn ang="0">
                <a:pos x="22" y="40"/>
              </a:cxn>
              <a:cxn ang="0">
                <a:pos x="19" y="40"/>
              </a:cxn>
              <a:cxn ang="0">
                <a:pos x="19" y="54"/>
              </a:cxn>
              <a:cxn ang="0">
                <a:pos x="15" y="58"/>
              </a:cxn>
              <a:cxn ang="0">
                <a:pos x="11" y="54"/>
              </a:cxn>
              <a:cxn ang="0">
                <a:pos x="11" y="24"/>
              </a:cxn>
              <a:cxn ang="0">
                <a:pos x="1" y="14"/>
              </a:cxn>
              <a:cxn ang="0">
                <a:pos x="1" y="9"/>
              </a:cxn>
              <a:cxn ang="0">
                <a:pos x="6" y="9"/>
              </a:cxn>
              <a:cxn ang="0">
                <a:pos x="14" y="17"/>
              </a:cxn>
              <a:cxn ang="0">
                <a:pos x="27" y="17"/>
              </a:cxn>
              <a:cxn ang="0">
                <a:pos x="35" y="9"/>
              </a:cxn>
              <a:cxn ang="0">
                <a:pos x="40" y="9"/>
              </a:cxn>
              <a:cxn ang="0">
                <a:pos x="40" y="14"/>
              </a:cxn>
              <a:cxn ang="0">
                <a:pos x="30" y="24"/>
              </a:cxn>
              <a:cxn ang="0">
                <a:pos x="21" y="16"/>
              </a:cxn>
              <a:cxn ang="0">
                <a:pos x="13" y="8"/>
              </a:cxn>
              <a:cxn ang="0">
                <a:pos x="21" y="0"/>
              </a:cxn>
              <a:cxn ang="0">
                <a:pos x="29" y="8"/>
              </a:cxn>
              <a:cxn ang="0">
                <a:pos x="21" y="16"/>
              </a:cxn>
            </a:cxnLst>
            <a:rect l="0" t="0" r="r" b="b"/>
            <a:pathLst>
              <a:path w="41" h="58">
                <a:moveTo>
                  <a:pt x="30" y="24"/>
                </a:moveTo>
                <a:cubicBezTo>
                  <a:pt x="30" y="54"/>
                  <a:pt x="30" y="54"/>
                  <a:pt x="30" y="54"/>
                </a:cubicBezTo>
                <a:cubicBezTo>
                  <a:pt x="30" y="56"/>
                  <a:pt x="28" y="58"/>
                  <a:pt x="26" y="58"/>
                </a:cubicBezTo>
                <a:cubicBezTo>
                  <a:pt x="24" y="58"/>
                  <a:pt x="22" y="56"/>
                  <a:pt x="22" y="54"/>
                </a:cubicBezTo>
                <a:cubicBezTo>
                  <a:pt x="22" y="40"/>
                  <a:pt x="22" y="40"/>
                  <a:pt x="22" y="40"/>
                </a:cubicBezTo>
                <a:cubicBezTo>
                  <a:pt x="19" y="40"/>
                  <a:pt x="19" y="40"/>
                  <a:pt x="19" y="40"/>
                </a:cubicBezTo>
                <a:cubicBezTo>
                  <a:pt x="19" y="54"/>
                  <a:pt x="19" y="54"/>
                  <a:pt x="19" y="54"/>
                </a:cubicBezTo>
                <a:cubicBezTo>
                  <a:pt x="19" y="56"/>
                  <a:pt x="18" y="58"/>
                  <a:pt x="15" y="58"/>
                </a:cubicBezTo>
                <a:cubicBezTo>
                  <a:pt x="13" y="58"/>
                  <a:pt x="11" y="56"/>
                  <a:pt x="11" y="54"/>
                </a:cubicBezTo>
                <a:cubicBezTo>
                  <a:pt x="11" y="24"/>
                  <a:pt x="11" y="24"/>
                  <a:pt x="11" y="24"/>
                </a:cubicBezTo>
                <a:cubicBezTo>
                  <a:pt x="1" y="14"/>
                  <a:pt x="1" y="14"/>
                  <a:pt x="1" y="14"/>
                </a:cubicBezTo>
                <a:cubicBezTo>
                  <a:pt x="0" y="13"/>
                  <a:pt x="0" y="10"/>
                  <a:pt x="1" y="9"/>
                </a:cubicBezTo>
                <a:cubicBezTo>
                  <a:pt x="2" y="8"/>
                  <a:pt x="5" y="8"/>
                  <a:pt x="6" y="9"/>
                </a:cubicBezTo>
                <a:cubicBezTo>
                  <a:pt x="14" y="17"/>
                  <a:pt x="14" y="17"/>
                  <a:pt x="14" y="17"/>
                </a:cubicBezTo>
                <a:cubicBezTo>
                  <a:pt x="27" y="17"/>
                  <a:pt x="27" y="17"/>
                  <a:pt x="27" y="17"/>
                </a:cubicBezTo>
                <a:cubicBezTo>
                  <a:pt x="35" y="9"/>
                  <a:pt x="35" y="9"/>
                  <a:pt x="35" y="9"/>
                </a:cubicBezTo>
                <a:cubicBezTo>
                  <a:pt x="37" y="8"/>
                  <a:pt x="39" y="8"/>
                  <a:pt x="40" y="9"/>
                </a:cubicBezTo>
                <a:cubicBezTo>
                  <a:pt x="41" y="10"/>
                  <a:pt x="41" y="13"/>
                  <a:pt x="40" y="14"/>
                </a:cubicBezTo>
                <a:lnTo>
                  <a:pt x="30" y="24"/>
                </a:lnTo>
                <a:close/>
                <a:moveTo>
                  <a:pt x="21" y="16"/>
                </a:moveTo>
                <a:cubicBezTo>
                  <a:pt x="16" y="16"/>
                  <a:pt x="13" y="12"/>
                  <a:pt x="13" y="8"/>
                </a:cubicBezTo>
                <a:cubicBezTo>
                  <a:pt x="13" y="4"/>
                  <a:pt x="16" y="0"/>
                  <a:pt x="21" y="0"/>
                </a:cubicBezTo>
                <a:cubicBezTo>
                  <a:pt x="25" y="0"/>
                  <a:pt x="29" y="4"/>
                  <a:pt x="29" y="8"/>
                </a:cubicBezTo>
                <a:cubicBezTo>
                  <a:pt x="29" y="12"/>
                  <a:pt x="25" y="16"/>
                  <a:pt x="21" y="16"/>
                </a:cubicBez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sz="900" dirty="0">
              <a:solidFill>
                <a:schemeClr val="tx1">
                  <a:lumMod val="65000"/>
                  <a:lumOff val="35000"/>
                </a:schemeClr>
              </a:solidFill>
              <a:latin typeface="+mn-ea"/>
              <a:cs typeface="+mn-ea"/>
            </a:endParaRPr>
          </a:p>
        </p:txBody>
      </p:sp>
      <p:cxnSp>
        <p:nvCxnSpPr>
          <p:cNvPr id="15" name="Straight Connector 16"/>
          <p:cNvCxnSpPr/>
          <p:nvPr/>
        </p:nvCxnSpPr>
        <p:spPr>
          <a:xfrm flipH="1" flipV="1">
            <a:off x="3341917" y="1905130"/>
            <a:ext cx="814737" cy="5977"/>
          </a:xfrm>
          <a:prstGeom prst="line">
            <a:avLst/>
          </a:prstGeom>
          <a:ln w="19050" cap="rnd">
            <a:solidFill>
              <a:schemeClr val="tx1">
                <a:lumMod val="50000"/>
                <a:lumOff val="50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7"/>
          <p:cNvCxnSpPr/>
          <p:nvPr/>
        </p:nvCxnSpPr>
        <p:spPr>
          <a:xfrm flipV="1">
            <a:off x="5894696" y="2443990"/>
            <a:ext cx="814737" cy="5977"/>
          </a:xfrm>
          <a:prstGeom prst="line">
            <a:avLst/>
          </a:prstGeom>
          <a:ln w="19050" cap="rnd">
            <a:solidFill>
              <a:schemeClr val="tx1">
                <a:lumMod val="50000"/>
                <a:lumOff val="50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18"/>
          <p:cNvCxnSpPr/>
          <p:nvPr/>
        </p:nvCxnSpPr>
        <p:spPr>
          <a:xfrm flipV="1">
            <a:off x="5753891" y="3439761"/>
            <a:ext cx="814737" cy="5977"/>
          </a:xfrm>
          <a:prstGeom prst="line">
            <a:avLst/>
          </a:prstGeom>
          <a:ln w="19050" cap="rnd">
            <a:solidFill>
              <a:schemeClr val="tx1">
                <a:lumMod val="50000"/>
                <a:lumOff val="50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grpSp>
        <p:nvGrpSpPr>
          <p:cNvPr id="18" name="Group 19"/>
          <p:cNvGrpSpPr/>
          <p:nvPr/>
        </p:nvGrpSpPr>
        <p:grpSpPr>
          <a:xfrm>
            <a:off x="260078" y="2557340"/>
            <a:ext cx="1959740" cy="799427"/>
            <a:chOff x="623887" y="1969209"/>
            <a:chExt cx="2612987" cy="1065903"/>
          </a:xfrm>
        </p:grpSpPr>
        <p:sp>
          <p:nvSpPr>
            <p:cNvPr id="19" name="Content Placeholder 2"/>
            <p:cNvSpPr txBox="1">
              <a:spLocks/>
            </p:cNvSpPr>
            <p:nvPr/>
          </p:nvSpPr>
          <p:spPr>
            <a:xfrm>
              <a:off x="623888" y="1969209"/>
              <a:ext cx="2612986" cy="376993"/>
            </a:xfrm>
            <a:prstGeom prst="rect">
              <a:avLst/>
            </a:prstGeom>
          </p:spPr>
          <p:txBody>
            <a:bodyPr vert="horz" lIns="68580" tIns="34290" rIns="68580" bIns="3429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spcBef>
                  <a:spcPct val="20000"/>
                </a:spcBef>
              </a:pPr>
              <a:r>
                <a:rPr lang="zh-CN" altLang="en-US" sz="1200" dirty="0">
                  <a:solidFill>
                    <a:schemeClr val="tx1">
                      <a:lumMod val="65000"/>
                      <a:lumOff val="35000"/>
                    </a:schemeClr>
                  </a:solidFill>
                  <a:latin typeface="+mn-ea"/>
                  <a:cs typeface="+mn-ea"/>
                  <a:sym typeface="Arial" pitchFamily="34" charset="0"/>
                </a:rPr>
                <a:t>单击编辑标题</a:t>
              </a:r>
              <a:endParaRPr lang="en-US" altLang="zh-CN" sz="1200" dirty="0">
                <a:solidFill>
                  <a:schemeClr val="tx1">
                    <a:lumMod val="65000"/>
                    <a:lumOff val="35000"/>
                  </a:schemeClr>
                </a:solidFill>
                <a:latin typeface="+mn-ea"/>
                <a:cs typeface="+mn-ea"/>
                <a:sym typeface="Arial" pitchFamily="34" charset="0"/>
              </a:endParaRPr>
            </a:p>
          </p:txBody>
        </p:sp>
        <p:sp>
          <p:nvSpPr>
            <p:cNvPr id="20" name="Content Placeholder 2"/>
            <p:cNvSpPr txBox="1">
              <a:spLocks/>
            </p:cNvSpPr>
            <p:nvPr/>
          </p:nvSpPr>
          <p:spPr>
            <a:xfrm>
              <a:off x="623887" y="2241244"/>
              <a:ext cx="2612987" cy="793868"/>
            </a:xfrm>
            <a:prstGeom prst="rect">
              <a:avLst/>
            </a:prstGeom>
          </p:spPr>
          <p:txBody>
            <a:bodyPr vert="horz" lIns="68580" tIns="34290" rIns="68580" bIns="3429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defTabSz="912613">
                <a:spcBef>
                  <a:spcPct val="20000"/>
                </a:spcBef>
                <a:defRPr/>
              </a:pPr>
              <a:r>
                <a:rPr lang="zh-CN" altLang="en-US" sz="900" dirty="0">
                  <a:solidFill>
                    <a:schemeClr val="tx1">
                      <a:lumMod val="65000"/>
                      <a:lumOff val="35000"/>
                    </a:schemeClr>
                  </a:solidFill>
                  <a:latin typeface="+mn-ea"/>
                  <a:cs typeface="+mn-ea"/>
                  <a:sym typeface="Arial" panose="020B0604020202020204" pitchFamily="34" charset="0"/>
                </a:rPr>
                <a:t>单击此处可编辑内容，根据您的需要自由拉伸文本框大小</a:t>
              </a:r>
              <a:endParaRPr lang="en-US" altLang="zh-CN" sz="900" dirty="0">
                <a:solidFill>
                  <a:schemeClr val="tx1">
                    <a:lumMod val="65000"/>
                    <a:lumOff val="35000"/>
                  </a:schemeClr>
                </a:solidFill>
                <a:latin typeface="+mn-ea"/>
                <a:cs typeface="+mn-ea"/>
                <a:sym typeface="Arial" panose="020B0604020202020204" pitchFamily="34" charset="0"/>
              </a:endParaRPr>
            </a:p>
          </p:txBody>
        </p:sp>
      </p:grpSp>
      <p:grpSp>
        <p:nvGrpSpPr>
          <p:cNvPr id="21" name="Group 22"/>
          <p:cNvGrpSpPr/>
          <p:nvPr/>
        </p:nvGrpSpPr>
        <p:grpSpPr>
          <a:xfrm>
            <a:off x="6955726" y="2261545"/>
            <a:ext cx="1959740" cy="799427"/>
            <a:chOff x="623887" y="1969209"/>
            <a:chExt cx="2612987" cy="1065903"/>
          </a:xfrm>
        </p:grpSpPr>
        <p:sp>
          <p:nvSpPr>
            <p:cNvPr id="22" name="Content Placeholder 2"/>
            <p:cNvSpPr txBox="1">
              <a:spLocks/>
            </p:cNvSpPr>
            <p:nvPr/>
          </p:nvSpPr>
          <p:spPr>
            <a:xfrm>
              <a:off x="623888" y="1969209"/>
              <a:ext cx="2612986" cy="376993"/>
            </a:xfrm>
            <a:prstGeom prst="rect">
              <a:avLst/>
            </a:prstGeom>
          </p:spPr>
          <p:txBody>
            <a:bodyPr vert="horz" lIns="68580" tIns="34290" rIns="68580" bIns="3429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20000"/>
                </a:spcBef>
              </a:pPr>
              <a:r>
                <a:rPr lang="zh-CN" altLang="en-US" sz="1200" dirty="0">
                  <a:solidFill>
                    <a:schemeClr val="tx1">
                      <a:lumMod val="65000"/>
                      <a:lumOff val="35000"/>
                    </a:schemeClr>
                  </a:solidFill>
                  <a:latin typeface="+mn-ea"/>
                  <a:cs typeface="+mn-ea"/>
                  <a:sym typeface="Arial" pitchFamily="34" charset="0"/>
                </a:rPr>
                <a:t>单击编辑标题</a:t>
              </a:r>
              <a:endParaRPr lang="en-US" altLang="zh-CN" sz="1200" dirty="0">
                <a:solidFill>
                  <a:schemeClr val="tx1">
                    <a:lumMod val="65000"/>
                    <a:lumOff val="35000"/>
                  </a:schemeClr>
                </a:solidFill>
                <a:latin typeface="+mn-ea"/>
                <a:cs typeface="+mn-ea"/>
                <a:sym typeface="Arial" pitchFamily="34" charset="0"/>
              </a:endParaRPr>
            </a:p>
          </p:txBody>
        </p:sp>
        <p:sp>
          <p:nvSpPr>
            <p:cNvPr id="23" name="Content Placeholder 2"/>
            <p:cNvSpPr txBox="1">
              <a:spLocks/>
            </p:cNvSpPr>
            <p:nvPr/>
          </p:nvSpPr>
          <p:spPr>
            <a:xfrm>
              <a:off x="623887" y="2241244"/>
              <a:ext cx="2612987" cy="793868"/>
            </a:xfrm>
            <a:prstGeom prst="rect">
              <a:avLst/>
            </a:prstGeom>
          </p:spPr>
          <p:txBody>
            <a:bodyPr vert="horz" lIns="68580" tIns="34290" rIns="68580" bIns="3429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2613">
                <a:spcBef>
                  <a:spcPct val="20000"/>
                </a:spcBef>
                <a:defRPr/>
              </a:pPr>
              <a:r>
                <a:rPr lang="zh-CN" altLang="en-US" sz="900" dirty="0">
                  <a:solidFill>
                    <a:schemeClr val="tx1">
                      <a:lumMod val="65000"/>
                      <a:lumOff val="35000"/>
                    </a:schemeClr>
                  </a:solidFill>
                  <a:latin typeface="+mn-ea"/>
                  <a:cs typeface="+mn-ea"/>
                  <a:sym typeface="Arial" panose="020B0604020202020204" pitchFamily="34" charset="0"/>
                </a:rPr>
                <a:t>单击此处可编辑内容，根据您的需要自由拉伸文本框大小</a:t>
              </a:r>
              <a:endParaRPr lang="en-US" altLang="zh-CN" sz="900" dirty="0">
                <a:solidFill>
                  <a:schemeClr val="tx1">
                    <a:lumMod val="65000"/>
                    <a:lumOff val="35000"/>
                  </a:schemeClr>
                </a:solidFill>
                <a:latin typeface="+mn-ea"/>
                <a:cs typeface="+mn-ea"/>
                <a:sym typeface="Arial" panose="020B0604020202020204" pitchFamily="34" charset="0"/>
              </a:endParaRPr>
            </a:p>
          </p:txBody>
        </p:sp>
      </p:grpSp>
      <p:grpSp>
        <p:nvGrpSpPr>
          <p:cNvPr id="24" name="Group 25"/>
          <p:cNvGrpSpPr/>
          <p:nvPr/>
        </p:nvGrpSpPr>
        <p:grpSpPr>
          <a:xfrm>
            <a:off x="1211472" y="1644563"/>
            <a:ext cx="1959740" cy="799427"/>
            <a:chOff x="623887" y="1969209"/>
            <a:chExt cx="2612987" cy="1065903"/>
          </a:xfrm>
        </p:grpSpPr>
        <p:sp>
          <p:nvSpPr>
            <p:cNvPr id="25" name="Content Placeholder 2"/>
            <p:cNvSpPr txBox="1">
              <a:spLocks/>
            </p:cNvSpPr>
            <p:nvPr/>
          </p:nvSpPr>
          <p:spPr>
            <a:xfrm>
              <a:off x="623888" y="1969209"/>
              <a:ext cx="2612986" cy="376993"/>
            </a:xfrm>
            <a:prstGeom prst="rect">
              <a:avLst/>
            </a:prstGeom>
          </p:spPr>
          <p:txBody>
            <a:bodyPr vert="horz" lIns="68580" tIns="34290" rIns="68580" bIns="3429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spcBef>
                  <a:spcPct val="20000"/>
                </a:spcBef>
              </a:pPr>
              <a:r>
                <a:rPr lang="zh-CN" altLang="en-US" sz="1200" dirty="0">
                  <a:solidFill>
                    <a:schemeClr val="tx1">
                      <a:lumMod val="65000"/>
                      <a:lumOff val="35000"/>
                    </a:schemeClr>
                  </a:solidFill>
                  <a:latin typeface="+mn-ea"/>
                  <a:cs typeface="+mn-ea"/>
                  <a:sym typeface="Arial" pitchFamily="34" charset="0"/>
                </a:rPr>
                <a:t>单击编辑标题</a:t>
              </a:r>
              <a:endParaRPr lang="en-US" altLang="zh-CN" sz="1200" dirty="0">
                <a:solidFill>
                  <a:schemeClr val="tx1">
                    <a:lumMod val="65000"/>
                    <a:lumOff val="35000"/>
                  </a:schemeClr>
                </a:solidFill>
                <a:latin typeface="+mn-ea"/>
                <a:cs typeface="+mn-ea"/>
                <a:sym typeface="Arial" pitchFamily="34" charset="0"/>
              </a:endParaRPr>
            </a:p>
          </p:txBody>
        </p:sp>
        <p:sp>
          <p:nvSpPr>
            <p:cNvPr id="26" name="Content Placeholder 2"/>
            <p:cNvSpPr txBox="1">
              <a:spLocks/>
            </p:cNvSpPr>
            <p:nvPr/>
          </p:nvSpPr>
          <p:spPr>
            <a:xfrm>
              <a:off x="623887" y="2241244"/>
              <a:ext cx="2612987" cy="793868"/>
            </a:xfrm>
            <a:prstGeom prst="rect">
              <a:avLst/>
            </a:prstGeom>
          </p:spPr>
          <p:txBody>
            <a:bodyPr vert="horz" lIns="68580" tIns="34290" rIns="68580" bIns="3429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defTabSz="912613">
                <a:spcBef>
                  <a:spcPct val="20000"/>
                </a:spcBef>
                <a:defRPr/>
              </a:pPr>
              <a:r>
                <a:rPr lang="zh-CN" altLang="en-US" sz="900" dirty="0">
                  <a:solidFill>
                    <a:schemeClr val="tx1">
                      <a:lumMod val="65000"/>
                      <a:lumOff val="35000"/>
                    </a:schemeClr>
                  </a:solidFill>
                  <a:latin typeface="+mn-ea"/>
                  <a:cs typeface="+mn-ea"/>
                  <a:sym typeface="Arial" panose="020B0604020202020204" pitchFamily="34" charset="0"/>
                </a:rPr>
                <a:t>单击此处可编辑内容，根据您的需要自由拉伸文本框大小</a:t>
              </a:r>
              <a:endParaRPr lang="en-US" altLang="zh-CN" sz="900" dirty="0">
                <a:solidFill>
                  <a:schemeClr val="tx1">
                    <a:lumMod val="65000"/>
                    <a:lumOff val="35000"/>
                  </a:schemeClr>
                </a:solidFill>
                <a:latin typeface="+mn-ea"/>
                <a:cs typeface="+mn-ea"/>
                <a:sym typeface="Arial" panose="020B0604020202020204" pitchFamily="34" charset="0"/>
              </a:endParaRPr>
            </a:p>
          </p:txBody>
        </p:sp>
      </p:grpSp>
      <p:grpSp>
        <p:nvGrpSpPr>
          <p:cNvPr id="27" name="Group 28"/>
          <p:cNvGrpSpPr/>
          <p:nvPr/>
        </p:nvGrpSpPr>
        <p:grpSpPr>
          <a:xfrm>
            <a:off x="6743589" y="3202604"/>
            <a:ext cx="1959740" cy="799427"/>
            <a:chOff x="623887" y="1969209"/>
            <a:chExt cx="2612987" cy="1065903"/>
          </a:xfrm>
        </p:grpSpPr>
        <p:sp>
          <p:nvSpPr>
            <p:cNvPr id="28" name="Content Placeholder 2"/>
            <p:cNvSpPr txBox="1">
              <a:spLocks/>
            </p:cNvSpPr>
            <p:nvPr/>
          </p:nvSpPr>
          <p:spPr>
            <a:xfrm>
              <a:off x="623888" y="1969209"/>
              <a:ext cx="2612986" cy="376993"/>
            </a:xfrm>
            <a:prstGeom prst="rect">
              <a:avLst/>
            </a:prstGeom>
          </p:spPr>
          <p:txBody>
            <a:bodyPr vert="horz" lIns="68580" tIns="34290" rIns="68580" bIns="3429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20000"/>
                </a:spcBef>
              </a:pPr>
              <a:r>
                <a:rPr lang="zh-CN" altLang="en-US" sz="1200" dirty="0">
                  <a:solidFill>
                    <a:schemeClr val="tx1">
                      <a:lumMod val="65000"/>
                      <a:lumOff val="35000"/>
                    </a:schemeClr>
                  </a:solidFill>
                  <a:latin typeface="+mn-ea"/>
                  <a:cs typeface="+mn-ea"/>
                  <a:sym typeface="Arial" pitchFamily="34" charset="0"/>
                </a:rPr>
                <a:t>单击编辑标题</a:t>
              </a:r>
              <a:endParaRPr lang="en-US" altLang="zh-CN" sz="1200" dirty="0">
                <a:solidFill>
                  <a:schemeClr val="tx1">
                    <a:lumMod val="65000"/>
                    <a:lumOff val="35000"/>
                  </a:schemeClr>
                </a:solidFill>
                <a:latin typeface="+mn-ea"/>
                <a:cs typeface="+mn-ea"/>
                <a:sym typeface="Arial" pitchFamily="34" charset="0"/>
              </a:endParaRPr>
            </a:p>
          </p:txBody>
        </p:sp>
        <p:sp>
          <p:nvSpPr>
            <p:cNvPr id="29" name="Content Placeholder 2"/>
            <p:cNvSpPr txBox="1">
              <a:spLocks/>
            </p:cNvSpPr>
            <p:nvPr/>
          </p:nvSpPr>
          <p:spPr>
            <a:xfrm>
              <a:off x="623887" y="2241244"/>
              <a:ext cx="2612987" cy="793868"/>
            </a:xfrm>
            <a:prstGeom prst="rect">
              <a:avLst/>
            </a:prstGeom>
          </p:spPr>
          <p:txBody>
            <a:bodyPr vert="horz" lIns="68580" tIns="34290" rIns="68580" bIns="3429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2613">
                <a:spcBef>
                  <a:spcPct val="20000"/>
                </a:spcBef>
                <a:defRPr/>
              </a:pPr>
              <a:r>
                <a:rPr lang="zh-CN" altLang="en-US" sz="900" dirty="0">
                  <a:solidFill>
                    <a:schemeClr val="tx1">
                      <a:lumMod val="65000"/>
                      <a:lumOff val="35000"/>
                    </a:schemeClr>
                  </a:solidFill>
                  <a:latin typeface="+mn-ea"/>
                  <a:cs typeface="+mn-ea"/>
                  <a:sym typeface="Arial" panose="020B0604020202020204" pitchFamily="34" charset="0"/>
                </a:rPr>
                <a:t>单击此处可编辑内容，根据您的需要自由拉伸文本框大小</a:t>
              </a:r>
              <a:endParaRPr lang="en-US" altLang="zh-CN" sz="900" dirty="0">
                <a:solidFill>
                  <a:schemeClr val="tx1">
                    <a:lumMod val="65000"/>
                    <a:lumOff val="35000"/>
                  </a:schemeClr>
                </a:solidFill>
                <a:latin typeface="+mn-ea"/>
                <a:cs typeface="+mn-ea"/>
                <a:sym typeface="Arial" panose="020B0604020202020204" pitchFamily="34" charset="0"/>
              </a:endParaRPr>
            </a:p>
          </p:txBody>
        </p:sp>
      </p:grpSp>
    </p:spTree>
    <p:custDataLst>
      <p:tags r:id="rId1"/>
    </p:custDataLst>
    <p:extLst>
      <p:ext uri="{BB962C8B-B14F-4D97-AF65-F5344CB8AC3E}">
        <p14:creationId xmlns:p14="http://schemas.microsoft.com/office/powerpoint/2010/main" val="1869531043"/>
      </p:ext>
    </p:extLst>
  </p:cSld>
  <p:clrMapOvr>
    <a:masterClrMapping/>
  </p:clrMapOvr>
  <mc:AlternateContent xmlns:mc="http://schemas.openxmlformats.org/markup-compatibility/2006">
    <mc:Choice xmlns:p14="http://schemas.microsoft.com/office/powerpoint/2010/main" Requires="p14">
      <p:transition spd="slow" p14:dur="800" advTm="5000">
        <p14:flythrough/>
      </p:transition>
    </mc:Choice>
    <mc:Fallback>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9" presetClass="entr" presetSubtype="0" decel="10000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 calcmode="lin" valueType="num">
                                      <p:cBhvr>
                                        <p:cTn id="15" dur="500" fill="hold"/>
                                        <p:tgtEl>
                                          <p:spTgt spid="10"/>
                                        </p:tgtEl>
                                        <p:attrNameLst>
                                          <p:attrName>style.rotation</p:attrName>
                                        </p:attrNameLst>
                                      </p:cBhvr>
                                      <p:tavLst>
                                        <p:tav tm="0">
                                          <p:val>
                                            <p:fltVal val="360"/>
                                          </p:val>
                                        </p:tav>
                                        <p:tav tm="100000">
                                          <p:val>
                                            <p:fltVal val="0"/>
                                          </p:val>
                                        </p:tav>
                                      </p:tavLst>
                                    </p:anim>
                                    <p:animEffect transition="in" filter="fade">
                                      <p:cBhvr>
                                        <p:cTn id="16" dur="500"/>
                                        <p:tgtEl>
                                          <p:spTgt spid="10"/>
                                        </p:tgtEl>
                                      </p:cBhvr>
                                    </p:animEffect>
                                  </p:childTnLst>
                                </p:cTn>
                              </p:par>
                            </p:childTnLst>
                          </p:cTn>
                        </p:par>
                        <p:par>
                          <p:cTn id="17" fill="hold">
                            <p:stCondLst>
                              <p:cond delay="1000"/>
                            </p:stCondLst>
                            <p:childTnLst>
                              <p:par>
                                <p:cTn id="18" presetID="49" presetClass="entr" presetSubtype="0" decel="10000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 calcmode="lin" valueType="num">
                                      <p:cBhvr>
                                        <p:cTn id="22" dur="500" fill="hold"/>
                                        <p:tgtEl>
                                          <p:spTgt spid="12"/>
                                        </p:tgtEl>
                                        <p:attrNameLst>
                                          <p:attrName>style.rotation</p:attrName>
                                        </p:attrNameLst>
                                      </p:cBhvr>
                                      <p:tavLst>
                                        <p:tav tm="0">
                                          <p:val>
                                            <p:fltVal val="360"/>
                                          </p:val>
                                        </p:tav>
                                        <p:tav tm="100000">
                                          <p:val>
                                            <p:fltVal val="0"/>
                                          </p:val>
                                        </p:tav>
                                      </p:tavLst>
                                    </p:anim>
                                    <p:animEffect transition="in" filter="fade">
                                      <p:cBhvr>
                                        <p:cTn id="23" dur="500"/>
                                        <p:tgtEl>
                                          <p:spTgt spid="12"/>
                                        </p:tgtEl>
                                      </p:cBhvr>
                                    </p:animEffect>
                                  </p:childTnLst>
                                </p:cTn>
                              </p:par>
                            </p:childTnLst>
                          </p:cTn>
                        </p:par>
                        <p:par>
                          <p:cTn id="24" fill="hold">
                            <p:stCondLst>
                              <p:cond delay="1500"/>
                            </p:stCondLst>
                            <p:childTnLst>
                              <p:par>
                                <p:cTn id="25" presetID="49" presetClass="entr" presetSubtype="0" decel="10000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 calcmode="lin" valueType="num">
                                      <p:cBhvr>
                                        <p:cTn id="29" dur="500" fill="hold"/>
                                        <p:tgtEl>
                                          <p:spTgt spid="13"/>
                                        </p:tgtEl>
                                        <p:attrNameLst>
                                          <p:attrName>style.rotation</p:attrName>
                                        </p:attrNameLst>
                                      </p:cBhvr>
                                      <p:tavLst>
                                        <p:tav tm="0">
                                          <p:val>
                                            <p:fltVal val="360"/>
                                          </p:val>
                                        </p:tav>
                                        <p:tav tm="100000">
                                          <p:val>
                                            <p:fltVal val="0"/>
                                          </p:val>
                                        </p:tav>
                                      </p:tavLst>
                                    </p:anim>
                                    <p:animEffect transition="in" filter="fade">
                                      <p:cBhvr>
                                        <p:cTn id="30" dur="500"/>
                                        <p:tgtEl>
                                          <p:spTgt spid="13"/>
                                        </p:tgtEl>
                                      </p:cBhvr>
                                    </p:animEffect>
                                  </p:childTnLst>
                                </p:cTn>
                              </p:par>
                            </p:childTnLst>
                          </p:cTn>
                        </p:par>
                        <p:par>
                          <p:cTn id="31" fill="hold">
                            <p:stCondLst>
                              <p:cond delay="2000"/>
                            </p:stCondLst>
                            <p:childTnLst>
                              <p:par>
                                <p:cTn id="32" presetID="49" presetClass="entr" presetSubtype="0" decel="100000"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fltVal val="0"/>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anim calcmode="lin" valueType="num">
                                      <p:cBhvr>
                                        <p:cTn id="36" dur="500" fill="hold"/>
                                        <p:tgtEl>
                                          <p:spTgt spid="14"/>
                                        </p:tgtEl>
                                        <p:attrNameLst>
                                          <p:attrName>style.rotation</p:attrName>
                                        </p:attrNameLst>
                                      </p:cBhvr>
                                      <p:tavLst>
                                        <p:tav tm="0">
                                          <p:val>
                                            <p:fltVal val="360"/>
                                          </p:val>
                                        </p:tav>
                                        <p:tav tm="100000">
                                          <p:val>
                                            <p:fltVal val="0"/>
                                          </p:val>
                                        </p:tav>
                                      </p:tavLst>
                                    </p:anim>
                                    <p:animEffect transition="in" filter="fade">
                                      <p:cBhvr>
                                        <p:cTn id="37" dur="500"/>
                                        <p:tgtEl>
                                          <p:spTgt spid="14"/>
                                        </p:tgtEl>
                                      </p:cBhvr>
                                    </p:animEffect>
                                  </p:childTnLst>
                                </p:cTn>
                              </p:par>
                            </p:childTnLst>
                          </p:cTn>
                        </p:par>
                        <p:par>
                          <p:cTn id="38" fill="hold">
                            <p:stCondLst>
                              <p:cond delay="2500"/>
                            </p:stCondLst>
                            <p:childTnLst>
                              <p:par>
                                <p:cTn id="39" presetID="22" presetClass="entr" presetSubtype="2"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right)">
                                      <p:cBhvr>
                                        <p:cTn id="41" dur="500"/>
                                        <p:tgtEl>
                                          <p:spTgt spid="3"/>
                                        </p:tgtEl>
                                      </p:cBhvr>
                                    </p:animEffect>
                                  </p:childTnLst>
                                </p:cTn>
                              </p:par>
                            </p:childTnLst>
                          </p:cTn>
                        </p:par>
                        <p:par>
                          <p:cTn id="42" fill="hold">
                            <p:stCondLst>
                              <p:cond delay="3000"/>
                            </p:stCondLst>
                            <p:childTnLst>
                              <p:par>
                                <p:cTn id="43" presetID="22" presetClass="entr" presetSubtype="2"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right)">
                                      <p:cBhvr>
                                        <p:cTn id="45" dur="500"/>
                                        <p:tgtEl>
                                          <p:spTgt spid="18"/>
                                        </p:tgtEl>
                                      </p:cBhvr>
                                    </p:animEffect>
                                  </p:childTnLst>
                                </p:cTn>
                              </p:par>
                            </p:childTnLst>
                          </p:cTn>
                        </p:par>
                        <p:par>
                          <p:cTn id="46" fill="hold">
                            <p:stCondLst>
                              <p:cond delay="3500"/>
                            </p:stCondLst>
                            <p:childTnLst>
                              <p:par>
                                <p:cTn id="47" presetID="22" presetClass="entr" presetSubtype="2"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right)">
                                      <p:cBhvr>
                                        <p:cTn id="49" dur="500"/>
                                        <p:tgtEl>
                                          <p:spTgt spid="15"/>
                                        </p:tgtEl>
                                      </p:cBhvr>
                                    </p:animEffect>
                                  </p:childTnLst>
                                </p:cTn>
                              </p:par>
                            </p:childTnLst>
                          </p:cTn>
                        </p:par>
                        <p:par>
                          <p:cTn id="50" fill="hold">
                            <p:stCondLst>
                              <p:cond delay="4000"/>
                            </p:stCondLst>
                            <p:childTnLst>
                              <p:par>
                                <p:cTn id="51" presetID="22" presetClass="entr" presetSubtype="2" fill="hold" nodeType="after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right)">
                                      <p:cBhvr>
                                        <p:cTn id="53" dur="500"/>
                                        <p:tgtEl>
                                          <p:spTgt spid="24"/>
                                        </p:tgtEl>
                                      </p:cBhvr>
                                    </p:animEffect>
                                  </p:childTnLst>
                                </p:cTn>
                              </p:par>
                            </p:childTnLst>
                          </p:cTn>
                        </p:par>
                        <p:par>
                          <p:cTn id="54" fill="hold">
                            <p:stCondLst>
                              <p:cond delay="4500"/>
                            </p:stCondLst>
                            <p:childTnLst>
                              <p:par>
                                <p:cTn id="55" presetID="22" presetClass="entr" presetSubtype="8" fill="hold"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ipe(left)">
                                      <p:cBhvr>
                                        <p:cTn id="57" dur="500"/>
                                        <p:tgtEl>
                                          <p:spTgt spid="16"/>
                                        </p:tgtEl>
                                      </p:cBhvr>
                                    </p:animEffect>
                                  </p:childTnLst>
                                </p:cTn>
                              </p:par>
                            </p:childTnLst>
                          </p:cTn>
                        </p:par>
                        <p:par>
                          <p:cTn id="58" fill="hold">
                            <p:stCondLst>
                              <p:cond delay="5000"/>
                            </p:stCondLst>
                            <p:childTnLst>
                              <p:par>
                                <p:cTn id="59" presetID="22" presetClass="entr" presetSubtype="8" fill="hold" nodeType="after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wipe(left)">
                                      <p:cBhvr>
                                        <p:cTn id="61" dur="500"/>
                                        <p:tgtEl>
                                          <p:spTgt spid="21"/>
                                        </p:tgtEl>
                                      </p:cBhvr>
                                    </p:animEffect>
                                  </p:childTnLst>
                                </p:cTn>
                              </p:par>
                            </p:childTnLst>
                          </p:cTn>
                        </p:par>
                        <p:par>
                          <p:cTn id="62" fill="hold">
                            <p:stCondLst>
                              <p:cond delay="5500"/>
                            </p:stCondLst>
                            <p:childTnLst>
                              <p:par>
                                <p:cTn id="63" presetID="22" presetClass="entr" presetSubtype="8" fill="hold"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wipe(left)">
                                      <p:cBhvr>
                                        <p:cTn id="65" dur="500"/>
                                        <p:tgtEl>
                                          <p:spTgt spid="17"/>
                                        </p:tgtEl>
                                      </p:cBhvr>
                                    </p:animEffect>
                                  </p:childTnLst>
                                </p:cTn>
                              </p:par>
                            </p:childTnLst>
                          </p:cTn>
                        </p:par>
                        <p:par>
                          <p:cTn id="66" fill="hold">
                            <p:stCondLst>
                              <p:cond delay="6000"/>
                            </p:stCondLst>
                            <p:childTnLst>
                              <p:par>
                                <p:cTn id="67" presetID="22" presetClass="entr" presetSubtype="8" fill="hold" nodeType="after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wipe(left)">
                                      <p:cBhvr>
                                        <p:cTn id="6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P spid="14" grpId="0" animBg="1"/>
    </p:bldLst>
  </p:timing>
  <p:extLst mod="1"/>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000" b="-1000"/>
          </a:stretch>
        </a:blipFill>
        <a:effectLst/>
      </p:bgPr>
    </p:bg>
    <p:spTree>
      <p:nvGrpSpPr>
        <p:cNvPr id="1" name=""/>
        <p:cNvGrpSpPr/>
        <p:nvPr/>
      </p:nvGrpSpPr>
      <p:grpSpPr>
        <a:xfrm>
          <a:off x="0" y="0"/>
          <a:ext cx="0" cy="0"/>
          <a:chOff x="0" y="0"/>
          <a:chExt cx="0" cy="0"/>
        </a:xfrm>
      </p:grpSpPr>
      <p:sp>
        <p:nvSpPr>
          <p:cNvPr id="11" name="矩形 10"/>
          <p:cNvSpPr/>
          <p:nvPr/>
        </p:nvSpPr>
        <p:spPr>
          <a:xfrm>
            <a:off x="308427" y="237877"/>
            <a:ext cx="1723549" cy="400110"/>
          </a:xfrm>
          <a:prstGeom prst="rect">
            <a:avLst/>
          </a:prstGeom>
        </p:spPr>
        <p:txBody>
          <a:bodyPr wrap="none">
            <a:spAutoFit/>
          </a:bodyPr>
          <a:lstStyle/>
          <a:p>
            <a:pPr>
              <a:lnSpc>
                <a:spcPct val="100000"/>
              </a:lnSpc>
            </a:pPr>
            <a:r>
              <a:rPr lang="zh-CN" altLang="en-US" sz="2000" dirty="0">
                <a:latin typeface="+mn-ea"/>
                <a:cs typeface="+mn-ea"/>
                <a:sym typeface="+mn-lt"/>
              </a:rPr>
              <a:t>四</a:t>
            </a:r>
            <a:r>
              <a:rPr lang="zh-CN" altLang="en-US" sz="2000" dirty="0" smtClean="0">
                <a:latin typeface="+mn-ea"/>
                <a:cs typeface="+mn-ea"/>
                <a:sym typeface="+mn-lt"/>
              </a:rPr>
              <a:t>、</a:t>
            </a:r>
            <a:r>
              <a:rPr lang="zh-CN" altLang="en-US" sz="2000" dirty="0" smtClean="0">
                <a:latin typeface="+mn-ea"/>
                <a:cs typeface="+mn-ea"/>
                <a:sym typeface="+mn-lt"/>
              </a:rPr>
              <a:t>标题内容</a:t>
            </a:r>
            <a:endParaRPr lang="zh-CN" altLang="en-US" sz="2000" dirty="0">
              <a:latin typeface="+mn-ea"/>
              <a:cs typeface="+mn-ea"/>
              <a:sym typeface="+mn-lt"/>
            </a:endParaRPr>
          </a:p>
        </p:txBody>
      </p:sp>
      <p:cxnSp>
        <p:nvCxnSpPr>
          <p:cNvPr id="3" name="Elbow Connector 38"/>
          <p:cNvCxnSpPr/>
          <p:nvPr/>
        </p:nvCxnSpPr>
        <p:spPr>
          <a:xfrm flipV="1">
            <a:off x="2011088" y="1676457"/>
            <a:ext cx="1703680" cy="1057157"/>
          </a:xfrm>
          <a:prstGeom prst="bentConnector3">
            <a:avLst>
              <a:gd name="adj1" fmla="val 44660"/>
            </a:avLst>
          </a:prstGeom>
          <a:ln w="79375">
            <a:solidFill>
              <a:schemeClr val="accent4"/>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 name="Elbow Connector 41"/>
          <p:cNvCxnSpPr/>
          <p:nvPr/>
        </p:nvCxnSpPr>
        <p:spPr>
          <a:xfrm flipV="1">
            <a:off x="2060713" y="2049020"/>
            <a:ext cx="1654058" cy="1007135"/>
          </a:xfrm>
          <a:prstGeom prst="bentConnector3">
            <a:avLst>
              <a:gd name="adj1" fmla="val 56500"/>
            </a:avLst>
          </a:prstGeom>
          <a:ln w="79375">
            <a:solidFill>
              <a:schemeClr val="accent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 name="Elbow Connector 60"/>
          <p:cNvCxnSpPr/>
          <p:nvPr/>
        </p:nvCxnSpPr>
        <p:spPr>
          <a:xfrm flipV="1">
            <a:off x="2052439" y="2512474"/>
            <a:ext cx="1662329" cy="882763"/>
          </a:xfrm>
          <a:prstGeom prst="bentConnector3">
            <a:avLst>
              <a:gd name="adj1" fmla="val 69008"/>
            </a:avLst>
          </a:prstGeom>
          <a:ln w="79375">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 name="Elbow Connector 70"/>
          <p:cNvCxnSpPr/>
          <p:nvPr/>
        </p:nvCxnSpPr>
        <p:spPr>
          <a:xfrm flipV="1">
            <a:off x="2052440" y="2945124"/>
            <a:ext cx="1662328" cy="764384"/>
          </a:xfrm>
          <a:prstGeom prst="bentConnector3">
            <a:avLst>
              <a:gd name="adj1" fmla="val 80846"/>
            </a:avLst>
          </a:prstGeom>
          <a:ln w="79375">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 name="Rounded Rectangle 83"/>
          <p:cNvSpPr/>
          <p:nvPr/>
        </p:nvSpPr>
        <p:spPr>
          <a:xfrm>
            <a:off x="3714767" y="1491630"/>
            <a:ext cx="1720221" cy="33081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bg1"/>
                </a:solidFill>
                <a:latin typeface="+mn-ea"/>
                <a:cs typeface="+mn-ea"/>
              </a:rPr>
              <a:t>单击编辑标题</a:t>
            </a:r>
          </a:p>
        </p:txBody>
      </p:sp>
      <p:sp>
        <p:nvSpPr>
          <p:cNvPr id="8" name="Rounded Rectangle 84"/>
          <p:cNvSpPr/>
          <p:nvPr/>
        </p:nvSpPr>
        <p:spPr>
          <a:xfrm>
            <a:off x="3714767" y="1904520"/>
            <a:ext cx="1720221" cy="33081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bg1"/>
                </a:solidFill>
                <a:latin typeface="+mn-ea"/>
                <a:cs typeface="+mn-ea"/>
              </a:rPr>
              <a:t>单击编辑标题</a:t>
            </a:r>
          </a:p>
        </p:txBody>
      </p:sp>
      <p:sp>
        <p:nvSpPr>
          <p:cNvPr id="9" name="Rounded Rectangle 85"/>
          <p:cNvSpPr/>
          <p:nvPr/>
        </p:nvSpPr>
        <p:spPr>
          <a:xfrm>
            <a:off x="3714767" y="2317411"/>
            <a:ext cx="1720221" cy="33081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bg1"/>
                </a:solidFill>
                <a:latin typeface="+mn-ea"/>
                <a:cs typeface="+mn-ea"/>
              </a:rPr>
              <a:t>单击编辑标题</a:t>
            </a:r>
          </a:p>
        </p:txBody>
      </p:sp>
      <p:sp>
        <p:nvSpPr>
          <p:cNvPr id="10" name="Rounded Rectangle 86"/>
          <p:cNvSpPr/>
          <p:nvPr/>
        </p:nvSpPr>
        <p:spPr>
          <a:xfrm>
            <a:off x="3714767" y="2730303"/>
            <a:ext cx="1720221" cy="33081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bg1"/>
                </a:solidFill>
                <a:latin typeface="+mn-ea"/>
                <a:cs typeface="+mn-ea"/>
              </a:rPr>
              <a:t>单击编辑标题</a:t>
            </a:r>
          </a:p>
        </p:txBody>
      </p:sp>
      <p:cxnSp>
        <p:nvCxnSpPr>
          <p:cNvPr id="12" name="Elbow Connector 186"/>
          <p:cNvCxnSpPr/>
          <p:nvPr/>
        </p:nvCxnSpPr>
        <p:spPr>
          <a:xfrm flipH="1" flipV="1">
            <a:off x="5452250" y="1659197"/>
            <a:ext cx="1703680" cy="1057157"/>
          </a:xfrm>
          <a:prstGeom prst="bentConnector3">
            <a:avLst>
              <a:gd name="adj1" fmla="val 44660"/>
            </a:avLst>
          </a:prstGeom>
          <a:ln w="79375">
            <a:solidFill>
              <a:schemeClr val="accent4"/>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 name="Elbow Connector 187"/>
          <p:cNvCxnSpPr/>
          <p:nvPr/>
        </p:nvCxnSpPr>
        <p:spPr>
          <a:xfrm flipH="1" flipV="1">
            <a:off x="5452251" y="2057650"/>
            <a:ext cx="1654058" cy="1007135"/>
          </a:xfrm>
          <a:prstGeom prst="bentConnector3">
            <a:avLst>
              <a:gd name="adj1" fmla="val 56500"/>
            </a:avLst>
          </a:prstGeom>
          <a:ln w="79375">
            <a:solidFill>
              <a:schemeClr val="accent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Elbow Connector 188"/>
          <p:cNvCxnSpPr/>
          <p:nvPr/>
        </p:nvCxnSpPr>
        <p:spPr>
          <a:xfrm flipH="1" flipV="1">
            <a:off x="5452249" y="2495215"/>
            <a:ext cx="1662329" cy="882763"/>
          </a:xfrm>
          <a:prstGeom prst="bentConnector3">
            <a:avLst>
              <a:gd name="adj1" fmla="val 69008"/>
            </a:avLst>
          </a:prstGeom>
          <a:ln w="79375">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Elbow Connector 189"/>
          <p:cNvCxnSpPr/>
          <p:nvPr/>
        </p:nvCxnSpPr>
        <p:spPr>
          <a:xfrm flipH="1" flipV="1">
            <a:off x="5452250" y="2927865"/>
            <a:ext cx="1662328" cy="764384"/>
          </a:xfrm>
          <a:prstGeom prst="bentConnector3">
            <a:avLst>
              <a:gd name="adj1" fmla="val 80846"/>
            </a:avLst>
          </a:prstGeom>
          <a:ln w="79375">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6" name="Group 194"/>
          <p:cNvGrpSpPr/>
          <p:nvPr/>
        </p:nvGrpSpPr>
        <p:grpSpPr>
          <a:xfrm>
            <a:off x="1184058" y="2179501"/>
            <a:ext cx="1455572" cy="1937310"/>
            <a:chOff x="670063" y="2245526"/>
            <a:chExt cx="1676400" cy="2231224"/>
          </a:xfrm>
        </p:grpSpPr>
        <p:sp>
          <p:nvSpPr>
            <p:cNvPr id="17" name="Rounded Rectangle 178"/>
            <p:cNvSpPr/>
            <p:nvPr/>
          </p:nvSpPr>
          <p:spPr>
            <a:xfrm>
              <a:off x="670063" y="2245526"/>
              <a:ext cx="1676400" cy="2231224"/>
            </a:xfrm>
            <a:prstGeom prst="roundRect">
              <a:avLst>
                <a:gd name="adj" fmla="val 700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a:solidFill>
                  <a:schemeClr val="tx2"/>
                </a:solidFill>
                <a:latin typeface="+mn-ea"/>
                <a:cs typeface="+mn-ea"/>
                <a:sym typeface="Arial" panose="020B0604020202020204" pitchFamily="34" charset="0"/>
              </a:endParaRPr>
            </a:p>
          </p:txBody>
        </p:sp>
        <p:sp>
          <p:nvSpPr>
            <p:cNvPr id="18" name="Footer Text"/>
            <p:cNvSpPr txBox="1"/>
            <p:nvPr/>
          </p:nvSpPr>
          <p:spPr>
            <a:xfrm>
              <a:off x="839184" y="2458893"/>
              <a:ext cx="1338159" cy="1531311"/>
            </a:xfrm>
            <a:prstGeom prst="rect">
              <a:avLst/>
            </a:prstGeom>
            <a:noFill/>
          </p:spPr>
          <p:txBody>
            <a:bodyPr wrap="square" lIns="0" tIns="0" rIns="0" bIns="0" rtlCol="0">
              <a:spAutoFit/>
            </a:bodyPr>
            <a:lstStyle/>
            <a:p>
              <a:pPr>
                <a:lnSpc>
                  <a:spcPct val="120000"/>
                </a:lnSpc>
                <a:spcBef>
                  <a:spcPct val="20000"/>
                </a:spcBef>
              </a:pPr>
              <a:r>
                <a:rPr lang="zh-CN" altLang="en-US" sz="900" dirty="0">
                  <a:solidFill>
                    <a:schemeClr val="bg1"/>
                  </a:solidFill>
                  <a:latin typeface="+mn-ea"/>
                  <a:cs typeface="+mn-ea"/>
                  <a:sym typeface="Arial"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900" dirty="0">
                <a:solidFill>
                  <a:schemeClr val="bg1"/>
                </a:solidFill>
                <a:latin typeface="+mn-ea"/>
                <a:cs typeface="+mn-ea"/>
                <a:sym typeface="Arial" pitchFamily="34" charset="0"/>
              </a:endParaRPr>
            </a:p>
          </p:txBody>
        </p:sp>
      </p:grpSp>
      <p:grpSp>
        <p:nvGrpSpPr>
          <p:cNvPr id="19" name="Group 193"/>
          <p:cNvGrpSpPr/>
          <p:nvPr/>
        </p:nvGrpSpPr>
        <p:grpSpPr>
          <a:xfrm>
            <a:off x="6530983" y="2179501"/>
            <a:ext cx="1455572" cy="1937310"/>
            <a:chOff x="6828183" y="2245526"/>
            <a:chExt cx="1676400" cy="2231224"/>
          </a:xfrm>
        </p:grpSpPr>
        <p:sp>
          <p:nvSpPr>
            <p:cNvPr id="20" name="Rounded Rectangle 190"/>
            <p:cNvSpPr/>
            <p:nvPr/>
          </p:nvSpPr>
          <p:spPr>
            <a:xfrm>
              <a:off x="6828183" y="2245526"/>
              <a:ext cx="1676400" cy="2231224"/>
            </a:xfrm>
            <a:prstGeom prst="roundRect">
              <a:avLst>
                <a:gd name="adj" fmla="val 700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dirty="0">
                <a:solidFill>
                  <a:schemeClr val="tx2"/>
                </a:solidFill>
                <a:latin typeface="+mn-ea"/>
                <a:cs typeface="+mn-ea"/>
                <a:sym typeface="Arial" panose="020B0604020202020204" pitchFamily="34" charset="0"/>
              </a:endParaRPr>
            </a:p>
          </p:txBody>
        </p:sp>
        <p:sp>
          <p:nvSpPr>
            <p:cNvPr id="21" name="Footer Text"/>
            <p:cNvSpPr txBox="1"/>
            <p:nvPr/>
          </p:nvSpPr>
          <p:spPr>
            <a:xfrm>
              <a:off x="6982162" y="2503211"/>
              <a:ext cx="1368443" cy="1531311"/>
            </a:xfrm>
            <a:prstGeom prst="rect">
              <a:avLst/>
            </a:prstGeom>
            <a:noFill/>
          </p:spPr>
          <p:txBody>
            <a:bodyPr wrap="square" lIns="0" tIns="0" rIns="0" bIns="0" rtlCol="0">
              <a:spAutoFit/>
            </a:bodyPr>
            <a:lstStyle/>
            <a:p>
              <a:pPr>
                <a:lnSpc>
                  <a:spcPct val="120000"/>
                </a:lnSpc>
                <a:spcBef>
                  <a:spcPct val="20000"/>
                </a:spcBef>
              </a:pPr>
              <a:r>
                <a:rPr lang="zh-CN" altLang="en-US" sz="900" dirty="0">
                  <a:solidFill>
                    <a:schemeClr val="bg1"/>
                  </a:solidFill>
                  <a:latin typeface="+mn-ea"/>
                  <a:cs typeface="+mn-ea"/>
                  <a:sym typeface="Arial"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900" dirty="0">
                <a:solidFill>
                  <a:schemeClr val="bg1"/>
                </a:solidFill>
                <a:latin typeface="+mn-ea"/>
                <a:cs typeface="+mn-ea"/>
                <a:sym typeface="Arial" pitchFamily="34" charset="0"/>
              </a:endParaRPr>
            </a:p>
          </p:txBody>
        </p:sp>
      </p:grpSp>
    </p:spTree>
    <p:custDataLst>
      <p:tags r:id="rId1"/>
    </p:custDataLst>
    <p:extLst>
      <p:ext uri="{BB962C8B-B14F-4D97-AF65-F5344CB8AC3E}">
        <p14:creationId xmlns:p14="http://schemas.microsoft.com/office/powerpoint/2010/main" val="4271671847"/>
      </p:ext>
    </p:extLst>
  </p:cSld>
  <p:clrMapOvr>
    <a:masterClrMapping/>
  </p:clrMapOvr>
  <mc:AlternateContent xmlns:mc="http://schemas.openxmlformats.org/markup-compatibility/2006">
    <mc:Choice xmlns:p14="http://schemas.microsoft.com/office/powerpoint/2010/main" Requires="p14">
      <p:transition spd="slow" p14:dur="800" advTm="5000">
        <p14:flythrough/>
      </p:transition>
    </mc:Choice>
    <mc:Fallback>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accel="50000" decel="5000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8" presetClass="entr" presetSubtype="3"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strips(upRight)">
                                      <p:cBhvr>
                                        <p:cTn id="16" dur="500"/>
                                        <p:tgtEl>
                                          <p:spTgt spid="3"/>
                                        </p:tgtEl>
                                      </p:cBhvr>
                                    </p:animEffect>
                                  </p:childTnLst>
                                </p:cTn>
                              </p:par>
                              <p:par>
                                <p:cTn id="17" presetID="18" presetClass="entr" presetSubtype="9"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strips(upLeft)">
                                      <p:cBhvr>
                                        <p:cTn id="19" dur="500"/>
                                        <p:tgtEl>
                                          <p:spTgt spid="12"/>
                                        </p:tgtEl>
                                      </p:cBhvr>
                                    </p:animEffect>
                                  </p:childTnLst>
                                </p:cTn>
                              </p:par>
                            </p:childTnLst>
                          </p:cTn>
                        </p:par>
                        <p:par>
                          <p:cTn id="20" fill="hold">
                            <p:stCondLst>
                              <p:cond delay="1000"/>
                            </p:stCondLst>
                            <p:childTnLst>
                              <p:par>
                                <p:cTn id="21" presetID="2" presetClass="entr" presetSubtype="4" accel="50000" decel="5000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18" presetClass="entr" presetSubtype="3"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strips(upRight)">
                                      <p:cBhvr>
                                        <p:cTn id="28" dur="500"/>
                                        <p:tgtEl>
                                          <p:spTgt spid="4"/>
                                        </p:tgtEl>
                                      </p:cBhvr>
                                    </p:animEffect>
                                  </p:childTnLst>
                                </p:cTn>
                              </p:par>
                              <p:par>
                                <p:cTn id="29" presetID="18" presetClass="entr" presetSubtype="9"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strips(upLeft)">
                                      <p:cBhvr>
                                        <p:cTn id="31" dur="500"/>
                                        <p:tgtEl>
                                          <p:spTgt spid="13"/>
                                        </p:tgtEl>
                                      </p:cBhvr>
                                    </p:animEffect>
                                  </p:childTnLst>
                                </p:cTn>
                              </p:par>
                            </p:childTnLst>
                          </p:cTn>
                        </p:par>
                        <p:par>
                          <p:cTn id="32" fill="hold">
                            <p:stCondLst>
                              <p:cond delay="2000"/>
                            </p:stCondLst>
                            <p:childTnLst>
                              <p:par>
                                <p:cTn id="33" presetID="2" presetClass="entr" presetSubtype="4" accel="50000" decel="5000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childTnLst>
                          </p:cTn>
                        </p:par>
                        <p:par>
                          <p:cTn id="37" fill="hold">
                            <p:stCondLst>
                              <p:cond delay="2500"/>
                            </p:stCondLst>
                            <p:childTnLst>
                              <p:par>
                                <p:cTn id="38" presetID="18" presetClass="entr" presetSubtype="3" fill="hold"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strips(upRight)">
                                      <p:cBhvr>
                                        <p:cTn id="40" dur="500"/>
                                        <p:tgtEl>
                                          <p:spTgt spid="5"/>
                                        </p:tgtEl>
                                      </p:cBhvr>
                                    </p:animEffect>
                                  </p:childTnLst>
                                </p:cTn>
                              </p:par>
                              <p:par>
                                <p:cTn id="41" presetID="18" presetClass="entr" presetSubtype="9"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strips(upLeft)">
                                      <p:cBhvr>
                                        <p:cTn id="43" dur="500"/>
                                        <p:tgtEl>
                                          <p:spTgt spid="14"/>
                                        </p:tgtEl>
                                      </p:cBhvr>
                                    </p:animEffect>
                                  </p:childTnLst>
                                </p:cTn>
                              </p:par>
                            </p:childTnLst>
                          </p:cTn>
                        </p:par>
                        <p:par>
                          <p:cTn id="44" fill="hold">
                            <p:stCondLst>
                              <p:cond delay="3000"/>
                            </p:stCondLst>
                            <p:childTnLst>
                              <p:par>
                                <p:cTn id="45" presetID="2" presetClass="entr" presetSubtype="4" accel="50000" decel="50000"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ppt_x"/>
                                          </p:val>
                                        </p:tav>
                                        <p:tav tm="100000">
                                          <p:val>
                                            <p:strVal val="#ppt_x"/>
                                          </p:val>
                                        </p:tav>
                                      </p:tavLst>
                                    </p:anim>
                                    <p:anim calcmode="lin" valueType="num">
                                      <p:cBhvr additive="base">
                                        <p:cTn id="48" dur="500" fill="hold"/>
                                        <p:tgtEl>
                                          <p:spTgt spid="9"/>
                                        </p:tgtEl>
                                        <p:attrNameLst>
                                          <p:attrName>ppt_y</p:attrName>
                                        </p:attrNameLst>
                                      </p:cBhvr>
                                      <p:tavLst>
                                        <p:tav tm="0">
                                          <p:val>
                                            <p:strVal val="1+#ppt_h/2"/>
                                          </p:val>
                                        </p:tav>
                                        <p:tav tm="100000">
                                          <p:val>
                                            <p:strVal val="#ppt_y"/>
                                          </p:val>
                                        </p:tav>
                                      </p:tavLst>
                                    </p:anim>
                                  </p:childTnLst>
                                </p:cTn>
                              </p:par>
                            </p:childTnLst>
                          </p:cTn>
                        </p:par>
                        <p:par>
                          <p:cTn id="49" fill="hold">
                            <p:stCondLst>
                              <p:cond delay="3500"/>
                            </p:stCondLst>
                            <p:childTnLst>
                              <p:par>
                                <p:cTn id="50" presetID="18" presetClass="entr" presetSubtype="3" fill="hold"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strips(upRight)">
                                      <p:cBhvr>
                                        <p:cTn id="52" dur="500"/>
                                        <p:tgtEl>
                                          <p:spTgt spid="6"/>
                                        </p:tgtEl>
                                      </p:cBhvr>
                                    </p:animEffect>
                                  </p:childTnLst>
                                </p:cTn>
                              </p:par>
                              <p:par>
                                <p:cTn id="53" presetID="18" presetClass="entr" presetSubtype="9" fill="hold"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strips(upLeft)">
                                      <p:cBhvr>
                                        <p:cTn id="55" dur="500"/>
                                        <p:tgtEl>
                                          <p:spTgt spid="15"/>
                                        </p:tgtEl>
                                      </p:cBhvr>
                                    </p:animEffect>
                                  </p:childTnLst>
                                </p:cTn>
                              </p:par>
                            </p:childTnLst>
                          </p:cTn>
                        </p:par>
                        <p:par>
                          <p:cTn id="56" fill="hold">
                            <p:stCondLst>
                              <p:cond delay="4000"/>
                            </p:stCondLst>
                            <p:childTnLst>
                              <p:par>
                                <p:cTn id="57" presetID="2" presetClass="entr" presetSubtype="4" accel="50000" decel="50000" fill="hold" grpId="0" nodeType="afterEffect">
                                  <p:stCondLst>
                                    <p:cond delay="0"/>
                                  </p:stCondLst>
                                  <p:childTnLst>
                                    <p:set>
                                      <p:cBhvr>
                                        <p:cTn id="58" dur="1" fill="hold">
                                          <p:stCondLst>
                                            <p:cond delay="0"/>
                                          </p:stCondLst>
                                        </p:cTn>
                                        <p:tgtEl>
                                          <p:spTgt spid="10"/>
                                        </p:tgtEl>
                                        <p:attrNameLst>
                                          <p:attrName>style.visibility</p:attrName>
                                        </p:attrNameLst>
                                      </p:cBhvr>
                                      <p:to>
                                        <p:strVal val="visible"/>
                                      </p:to>
                                    </p:set>
                                    <p:anim calcmode="lin" valueType="num">
                                      <p:cBhvr additive="base">
                                        <p:cTn id="59" dur="500" fill="hold"/>
                                        <p:tgtEl>
                                          <p:spTgt spid="10"/>
                                        </p:tgtEl>
                                        <p:attrNameLst>
                                          <p:attrName>ppt_x</p:attrName>
                                        </p:attrNameLst>
                                      </p:cBhvr>
                                      <p:tavLst>
                                        <p:tav tm="0">
                                          <p:val>
                                            <p:strVal val="#ppt_x"/>
                                          </p:val>
                                        </p:tav>
                                        <p:tav tm="100000">
                                          <p:val>
                                            <p:strVal val="#ppt_x"/>
                                          </p:val>
                                        </p:tav>
                                      </p:tavLst>
                                    </p:anim>
                                    <p:anim calcmode="lin" valueType="num">
                                      <p:cBhvr additive="base">
                                        <p:cTn id="6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extLst mod="1"/>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t="9125"/>
          <a:stretch/>
        </p:blipFill>
        <p:spPr>
          <a:xfrm>
            <a:off x="56006" y="234677"/>
            <a:ext cx="9031987" cy="4674146"/>
          </a:xfrm>
          <a:prstGeom prst="rect">
            <a:avLst/>
          </a:prstGeom>
        </p:spPr>
      </p:pic>
      <p:sp>
        <p:nvSpPr>
          <p:cNvPr id="8" name="文本框 7"/>
          <p:cNvSpPr txBox="1"/>
          <p:nvPr/>
        </p:nvSpPr>
        <p:spPr>
          <a:xfrm>
            <a:off x="4171889" y="2625105"/>
            <a:ext cx="800219" cy="576064"/>
          </a:xfrm>
          <a:prstGeom prst="rect">
            <a:avLst/>
          </a:prstGeom>
          <a:noFill/>
        </p:spPr>
        <p:txBody>
          <a:bodyPr vert="eaVert" wrap="square" rtlCol="0">
            <a:spAutoFit/>
          </a:bodyPr>
          <a:lstStyle/>
          <a:p>
            <a:pPr algn="dist"/>
            <a:r>
              <a:rPr lang="zh-CN" altLang="en-US" sz="4000" dirty="0" smtClean="0">
                <a:solidFill>
                  <a:srgbClr val="423124"/>
                </a:solidFill>
                <a:latin typeface="TypeLand 康熙字典體" pitchFamily="50" charset="-120"/>
                <a:ea typeface="TypeLand 康熙字典體" pitchFamily="50" charset="-120"/>
                <a:cs typeface="+mn-ea"/>
              </a:rPr>
              <a:t>立</a:t>
            </a:r>
            <a:endParaRPr lang="zh-CN" altLang="en-US" sz="4000" dirty="0">
              <a:solidFill>
                <a:srgbClr val="423124"/>
              </a:solidFill>
              <a:latin typeface="TypeLand 康熙字典體" pitchFamily="50" charset="-120"/>
              <a:ea typeface="TypeLand 康熙字典體" pitchFamily="50" charset="-120"/>
              <a:cs typeface="+mn-ea"/>
            </a:endParaRPr>
          </a:p>
        </p:txBody>
      </p:sp>
      <p:sp>
        <p:nvSpPr>
          <p:cNvPr id="9" name="文本框 8"/>
          <p:cNvSpPr txBox="1"/>
          <p:nvPr/>
        </p:nvSpPr>
        <p:spPr>
          <a:xfrm>
            <a:off x="4499991" y="3129161"/>
            <a:ext cx="800219" cy="576064"/>
          </a:xfrm>
          <a:prstGeom prst="rect">
            <a:avLst/>
          </a:prstGeom>
          <a:noFill/>
        </p:spPr>
        <p:txBody>
          <a:bodyPr vert="eaVert" wrap="square" rtlCol="0">
            <a:spAutoFit/>
          </a:bodyPr>
          <a:lstStyle/>
          <a:p>
            <a:pPr algn="dist"/>
            <a:r>
              <a:rPr lang="zh-CN" altLang="en-US" sz="4000" dirty="0" smtClean="0">
                <a:solidFill>
                  <a:srgbClr val="423124"/>
                </a:solidFill>
                <a:latin typeface="TypeLand 康熙字典體" pitchFamily="50" charset="-120"/>
                <a:ea typeface="TypeLand 康熙字典體" pitchFamily="50" charset="-120"/>
                <a:cs typeface="+mn-ea"/>
              </a:rPr>
              <a:t>秋</a:t>
            </a:r>
            <a:endParaRPr lang="zh-CN" altLang="en-US" sz="4000" dirty="0">
              <a:solidFill>
                <a:srgbClr val="423124"/>
              </a:solidFill>
              <a:latin typeface="TypeLand 康熙字典體" pitchFamily="50" charset="-120"/>
              <a:ea typeface="TypeLand 康熙字典體" pitchFamily="50" charset="-120"/>
              <a:cs typeface="+mn-ea"/>
            </a:endParaRPr>
          </a:p>
        </p:txBody>
      </p:sp>
      <p:cxnSp>
        <p:nvCxnSpPr>
          <p:cNvPr id="10" name="直接连接符 9"/>
          <p:cNvCxnSpPr/>
          <p:nvPr/>
        </p:nvCxnSpPr>
        <p:spPr>
          <a:xfrm>
            <a:off x="4573845" y="3201169"/>
            <a:ext cx="0" cy="432048"/>
          </a:xfrm>
          <a:prstGeom prst="line">
            <a:avLst/>
          </a:prstGeom>
          <a:ln w="12700">
            <a:solidFill>
              <a:srgbClr val="423124"/>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4007610" y="3777233"/>
            <a:ext cx="1128781" cy="261610"/>
          </a:xfrm>
          <a:prstGeom prst="rect">
            <a:avLst/>
          </a:prstGeom>
        </p:spPr>
        <p:txBody>
          <a:bodyPr wrap="square">
            <a:spAutoFit/>
          </a:bodyPr>
          <a:lstStyle/>
          <a:p>
            <a:pPr algn="dist"/>
            <a:r>
              <a:rPr lang="zh-CN" altLang="en-US" sz="1100" dirty="0" smtClean="0">
                <a:solidFill>
                  <a:srgbClr val="423124"/>
                </a:solidFill>
                <a:latin typeface="+mn-ea"/>
                <a:cs typeface="+mn-ea"/>
              </a:rPr>
              <a:t>二十四节气</a:t>
            </a:r>
            <a:endParaRPr lang="en-GB" altLang="zh-CN" sz="1100" dirty="0">
              <a:solidFill>
                <a:srgbClr val="423124"/>
              </a:solidFill>
              <a:latin typeface="+mn-ea"/>
              <a:cs typeface="+mn-ea"/>
            </a:endParaRPr>
          </a:p>
        </p:txBody>
      </p:sp>
      <p:cxnSp>
        <p:nvCxnSpPr>
          <p:cNvPr id="17" name="直接连接符 16"/>
          <p:cNvCxnSpPr/>
          <p:nvPr/>
        </p:nvCxnSpPr>
        <p:spPr>
          <a:xfrm>
            <a:off x="3995935" y="4062323"/>
            <a:ext cx="1152128" cy="0"/>
          </a:xfrm>
          <a:prstGeom prst="line">
            <a:avLst/>
          </a:prstGeom>
          <a:ln>
            <a:solidFill>
              <a:srgbClr val="423124"/>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3979731" y="4085803"/>
            <a:ext cx="1240340" cy="504056"/>
          </a:xfrm>
          <a:prstGeom prst="rect">
            <a:avLst/>
          </a:prstGeom>
          <a:noFill/>
        </p:spPr>
        <p:txBody>
          <a:bodyPr vert="eaVert" wrap="square" rtlCol="0">
            <a:spAutoFit/>
          </a:bodyPr>
          <a:lstStyle/>
          <a:p>
            <a:pPr algn="just">
              <a:lnSpc>
                <a:spcPct val="140000"/>
              </a:lnSpc>
            </a:pPr>
            <a:r>
              <a:rPr lang="zh-CN" altLang="en-US" sz="700" dirty="0">
                <a:solidFill>
                  <a:srgbClr val="F07010"/>
                </a:solidFill>
                <a:latin typeface="+mn-ea"/>
                <a:cs typeface="+mn-ea"/>
              </a:rPr>
              <a:t>立秋是农历二十四节气中第十三个节气，也是一年中秋季的开始。</a:t>
            </a:r>
          </a:p>
        </p:txBody>
      </p:sp>
      <p:grpSp>
        <p:nvGrpSpPr>
          <p:cNvPr id="26" name="组合 25"/>
          <p:cNvGrpSpPr/>
          <p:nvPr/>
        </p:nvGrpSpPr>
        <p:grpSpPr>
          <a:xfrm>
            <a:off x="4788024" y="2859782"/>
            <a:ext cx="323537" cy="323537"/>
            <a:chOff x="4877901" y="2859782"/>
            <a:chExt cx="323537" cy="323537"/>
          </a:xfrm>
        </p:grpSpPr>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77901" y="2859782"/>
              <a:ext cx="323537" cy="323537"/>
            </a:xfrm>
            <a:prstGeom prst="rect">
              <a:avLst/>
            </a:prstGeom>
          </p:spPr>
        </p:pic>
        <p:sp>
          <p:nvSpPr>
            <p:cNvPr id="25" name="文本框 24"/>
            <p:cNvSpPr txBox="1"/>
            <p:nvPr/>
          </p:nvSpPr>
          <p:spPr>
            <a:xfrm>
              <a:off x="4916559" y="2859782"/>
              <a:ext cx="246221" cy="288032"/>
            </a:xfrm>
            <a:prstGeom prst="rect">
              <a:avLst/>
            </a:prstGeom>
            <a:noFill/>
          </p:spPr>
          <p:txBody>
            <a:bodyPr vert="eaVert" wrap="square" rtlCol="0">
              <a:spAutoFit/>
            </a:bodyPr>
            <a:lstStyle/>
            <a:p>
              <a:pPr algn="ctr"/>
              <a:r>
                <a:rPr lang="zh-CN" altLang="en-US" sz="400" dirty="0" smtClean="0">
                  <a:solidFill>
                    <a:schemeClr val="bg1"/>
                  </a:solidFill>
                  <a:latin typeface="+mn-ea"/>
                  <a:cs typeface="+mn-ea"/>
                </a:rPr>
                <a:t>节 气</a:t>
              </a:r>
              <a:endParaRPr lang="zh-CN" altLang="en-US" sz="400" dirty="0">
                <a:solidFill>
                  <a:schemeClr val="bg1"/>
                </a:solidFill>
                <a:latin typeface="+mn-ea"/>
                <a:cs typeface="+mn-ea"/>
              </a:endParaRPr>
            </a:p>
          </p:txBody>
        </p:sp>
      </p:grpSp>
    </p:spTree>
    <p:extLst>
      <p:ext uri="{BB962C8B-B14F-4D97-AF65-F5344CB8AC3E}">
        <p14:creationId xmlns:p14="http://schemas.microsoft.com/office/powerpoint/2010/main" val="2004784299"/>
      </p:ext>
    </p:extLst>
  </p:cSld>
  <p:clrMapOvr>
    <a:masterClrMapping/>
  </p:clrMapOvr>
  <mc:AlternateContent xmlns:mc="http://schemas.openxmlformats.org/markup-compatibility/2006">
    <mc:Choice xmlns:p14="http://schemas.microsoft.com/office/powerpoint/2010/main" Requires="p14">
      <p:transition spd="slow" p14:dur="800" advClick="0">
        <p14:flythrough/>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childTnLst>
                          </p:cTn>
                        </p:par>
                        <p:par>
                          <p:cTn id="20" fill="hold">
                            <p:stCondLst>
                              <p:cond delay="2000"/>
                            </p:stCondLst>
                            <p:childTnLst>
                              <p:par>
                                <p:cTn id="21" presetID="49" presetClass="entr" presetSubtype="0" decel="100000" fill="hold" grpId="0" nodeType="afterEffect">
                                  <p:stCondLst>
                                    <p:cond delay="0"/>
                                  </p:stCondLst>
                                  <p:iterate type="lt">
                                    <p:tmPct val="10000"/>
                                  </p:iterate>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ppt_w</p:attrName>
                                        </p:attrNameLst>
                                      </p:cBhvr>
                                      <p:tavLst>
                                        <p:tav tm="0">
                                          <p:val>
                                            <p:fltVal val="0"/>
                                          </p:val>
                                        </p:tav>
                                        <p:tav tm="100000">
                                          <p:val>
                                            <p:strVal val="#ppt_w"/>
                                          </p:val>
                                        </p:tav>
                                      </p:tavLst>
                                    </p:anim>
                                    <p:anim calcmode="lin" valueType="num">
                                      <p:cBhvr>
                                        <p:cTn id="24" dur="500" fill="hold"/>
                                        <p:tgtEl>
                                          <p:spTgt spid="15"/>
                                        </p:tgtEl>
                                        <p:attrNameLst>
                                          <p:attrName>ppt_h</p:attrName>
                                        </p:attrNameLst>
                                      </p:cBhvr>
                                      <p:tavLst>
                                        <p:tav tm="0">
                                          <p:val>
                                            <p:fltVal val="0"/>
                                          </p:val>
                                        </p:tav>
                                        <p:tav tm="100000">
                                          <p:val>
                                            <p:strVal val="#ppt_h"/>
                                          </p:val>
                                        </p:tav>
                                      </p:tavLst>
                                    </p:anim>
                                    <p:anim calcmode="lin" valueType="num">
                                      <p:cBhvr>
                                        <p:cTn id="25" dur="500" fill="hold"/>
                                        <p:tgtEl>
                                          <p:spTgt spid="15"/>
                                        </p:tgtEl>
                                        <p:attrNameLst>
                                          <p:attrName>style.rotation</p:attrName>
                                        </p:attrNameLst>
                                      </p:cBhvr>
                                      <p:tavLst>
                                        <p:tav tm="0">
                                          <p:val>
                                            <p:fltVal val="360"/>
                                          </p:val>
                                        </p:tav>
                                        <p:tav tm="100000">
                                          <p:val>
                                            <p:fltVal val="0"/>
                                          </p:val>
                                        </p:tav>
                                      </p:tavLst>
                                    </p:anim>
                                    <p:animEffect transition="in" filter="fade">
                                      <p:cBhvr>
                                        <p:cTn id="26" dur="500"/>
                                        <p:tgtEl>
                                          <p:spTgt spid="15"/>
                                        </p:tgtEl>
                                      </p:cBhvr>
                                    </p:animEffect>
                                  </p:childTnLst>
                                </p:cTn>
                              </p:par>
                            </p:childTnLst>
                          </p:cTn>
                        </p:par>
                        <p:par>
                          <p:cTn id="27" fill="hold">
                            <p:stCondLst>
                              <p:cond delay="2700"/>
                            </p:stCondLst>
                            <p:childTnLst>
                              <p:par>
                                <p:cTn id="28" presetID="22" presetClass="entr" presetSubtype="2"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right)">
                                      <p:cBhvr>
                                        <p:cTn id="30" dur="500"/>
                                        <p:tgtEl>
                                          <p:spTgt spid="17"/>
                                        </p:tgtEl>
                                      </p:cBhvr>
                                    </p:animEffect>
                                  </p:childTnLst>
                                </p:cTn>
                              </p:par>
                            </p:childTnLst>
                          </p:cTn>
                        </p:par>
                        <p:par>
                          <p:cTn id="31" fill="hold">
                            <p:stCondLst>
                              <p:cond delay="3200"/>
                            </p:stCondLst>
                            <p:childTnLst>
                              <p:par>
                                <p:cTn id="32" presetID="42" presetClass="entr" presetSubtype="0" fill="hold" grpId="0" nodeType="afterEffect">
                                  <p:stCondLst>
                                    <p:cond delay="0"/>
                                  </p:stCondLst>
                                  <p:iterate type="lt">
                                    <p:tmPct val="10000"/>
                                  </p:iterate>
                                  <p:childTnLst>
                                    <p:set>
                                      <p:cBhvr>
                                        <p:cTn id="33" dur="1" fill="hold">
                                          <p:stCondLst>
                                            <p:cond delay="0"/>
                                          </p:stCondLst>
                                        </p:cTn>
                                        <p:tgtEl>
                                          <p:spTgt spid="18"/>
                                        </p:tgtEl>
                                        <p:attrNameLst>
                                          <p:attrName>style.visibility</p:attrName>
                                        </p:attrNameLst>
                                      </p:cBhvr>
                                      <p:to>
                                        <p:strVal val="visible"/>
                                      </p:to>
                                    </p:set>
                                    <p:animEffect transition="in" filter="fade">
                                      <p:cBhvr>
                                        <p:cTn id="34" dur="1000"/>
                                        <p:tgtEl>
                                          <p:spTgt spid="18"/>
                                        </p:tgtEl>
                                      </p:cBhvr>
                                    </p:animEffect>
                                    <p:anim calcmode="lin" valueType="num">
                                      <p:cBhvr>
                                        <p:cTn id="35" dur="1000" fill="hold"/>
                                        <p:tgtEl>
                                          <p:spTgt spid="18"/>
                                        </p:tgtEl>
                                        <p:attrNameLst>
                                          <p:attrName>ppt_x</p:attrName>
                                        </p:attrNameLst>
                                      </p:cBhvr>
                                      <p:tavLst>
                                        <p:tav tm="0">
                                          <p:val>
                                            <p:strVal val="#ppt_x"/>
                                          </p:val>
                                        </p:tav>
                                        <p:tav tm="100000">
                                          <p:val>
                                            <p:strVal val="#ppt_x"/>
                                          </p:val>
                                        </p:tav>
                                      </p:tavLst>
                                    </p:anim>
                                    <p:anim calcmode="lin" valueType="num">
                                      <p:cBhvr>
                                        <p:cTn id="36" dur="1000" fill="hold"/>
                                        <p:tgtEl>
                                          <p:spTgt spid="18"/>
                                        </p:tgtEl>
                                        <p:attrNameLst>
                                          <p:attrName>ppt_y</p:attrName>
                                        </p:attrNameLst>
                                      </p:cBhvr>
                                      <p:tavLst>
                                        <p:tav tm="0">
                                          <p:val>
                                            <p:strVal val="#ppt_y+.1"/>
                                          </p:val>
                                        </p:tav>
                                        <p:tav tm="100000">
                                          <p:val>
                                            <p:strVal val="#ppt_y"/>
                                          </p:val>
                                        </p:tav>
                                      </p:tavLst>
                                    </p:anim>
                                  </p:childTnLst>
                                </p:cTn>
                              </p:par>
                            </p:childTnLst>
                          </p:cTn>
                        </p:par>
                        <p:par>
                          <p:cTn id="37" fill="hold">
                            <p:stCondLst>
                              <p:cond delay="7000"/>
                            </p:stCondLst>
                            <p:childTnLst>
                              <p:par>
                                <p:cTn id="38" presetID="23" presetClass="entr" presetSubtype="36"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p:cTn id="40" dur="500" fill="hold"/>
                                        <p:tgtEl>
                                          <p:spTgt spid="26"/>
                                        </p:tgtEl>
                                        <p:attrNameLst>
                                          <p:attrName>ppt_w</p:attrName>
                                        </p:attrNameLst>
                                      </p:cBhvr>
                                      <p:tavLst>
                                        <p:tav tm="0">
                                          <p:val>
                                            <p:strVal val="(6*min(max(#ppt_w*#ppt_h,.3),1)-7.4)/-.7*#ppt_w"/>
                                          </p:val>
                                        </p:tav>
                                        <p:tav tm="100000">
                                          <p:val>
                                            <p:strVal val="#ppt_w"/>
                                          </p:val>
                                        </p:tav>
                                      </p:tavLst>
                                    </p:anim>
                                    <p:anim calcmode="lin" valueType="num">
                                      <p:cBhvr>
                                        <p:cTn id="41" dur="500" fill="hold"/>
                                        <p:tgtEl>
                                          <p:spTgt spid="26"/>
                                        </p:tgtEl>
                                        <p:attrNameLst>
                                          <p:attrName>ppt_h</p:attrName>
                                        </p:attrNameLst>
                                      </p:cBhvr>
                                      <p:tavLst>
                                        <p:tav tm="0">
                                          <p:val>
                                            <p:strVal val="(6*min(max(#ppt_w*#ppt_h,.3),1)-7.4)/-.7*#ppt_h"/>
                                          </p:val>
                                        </p:tav>
                                        <p:tav tm="100000">
                                          <p:val>
                                            <p:strVal val="#ppt_h"/>
                                          </p:val>
                                        </p:tav>
                                      </p:tavLst>
                                    </p:anim>
                                    <p:anim calcmode="lin" valueType="num">
                                      <p:cBhvr>
                                        <p:cTn id="42" dur="500" fill="hold"/>
                                        <p:tgtEl>
                                          <p:spTgt spid="26"/>
                                        </p:tgtEl>
                                        <p:attrNameLst>
                                          <p:attrName>ppt_x</p:attrName>
                                        </p:attrNameLst>
                                      </p:cBhvr>
                                      <p:tavLst>
                                        <p:tav tm="0">
                                          <p:val>
                                            <p:fltVal val="0.5"/>
                                          </p:val>
                                        </p:tav>
                                        <p:tav tm="100000">
                                          <p:val>
                                            <p:strVal val="#ppt_x"/>
                                          </p:val>
                                        </p:tav>
                                      </p:tavLst>
                                    </p:anim>
                                    <p:anim calcmode="lin" valueType="num">
                                      <p:cBhvr>
                                        <p:cTn id="43" dur="500" fill="hold"/>
                                        <p:tgtEl>
                                          <p:spTgt spid="26"/>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5"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MH_CONTENTSID" val="1283"/>
  <p:tag name="MH_SECTIONID" val="1284,1285,"/>
</p:tagLst>
</file>

<file path=ppt/tags/tag2.xml><?xml version="1.0" encoding="utf-8"?>
<p:tagLst xmlns:a="http://schemas.openxmlformats.org/drawingml/2006/main" xmlns:r="http://schemas.openxmlformats.org/officeDocument/2006/relationships" xmlns:p="http://schemas.openxmlformats.org/presentationml/2006/main">
  <p:tag name="TIMING" val="|0.2|2.2|1.7|1.1"/>
</p:tagLst>
</file>

<file path=ppt/tags/tag3.xml><?xml version="1.0" encoding="utf-8"?>
<p:tagLst xmlns:a="http://schemas.openxmlformats.org/drawingml/2006/main" xmlns:r="http://schemas.openxmlformats.org/officeDocument/2006/relationships" xmlns:p="http://schemas.openxmlformats.org/presentationml/2006/main">
  <p:tag name="TIMING" val="|0.2|2.2|1.7|1.1"/>
</p:tagLst>
</file>

<file path=ppt/tags/tag4.xml><?xml version="1.0" encoding="utf-8"?>
<p:tagLst xmlns:a="http://schemas.openxmlformats.org/drawingml/2006/main" xmlns:r="http://schemas.openxmlformats.org/officeDocument/2006/relationships" xmlns:p="http://schemas.openxmlformats.org/presentationml/2006/main">
  <p:tag name="TIMING" val="|0.2|2.2|1.7|1.1"/>
</p:tagLst>
</file>

<file path=ppt/tags/tag5.xml><?xml version="1.0" encoding="utf-8"?>
<p:tagLst xmlns:a="http://schemas.openxmlformats.org/drawingml/2006/main" xmlns:r="http://schemas.openxmlformats.org/officeDocument/2006/relationships" xmlns:p="http://schemas.openxmlformats.org/presentationml/2006/main">
  <p:tag name="TIMING" val="|0.2|2.2|1.7|1.1"/>
</p:tagLst>
</file>

<file path=ppt/tags/tag6.xml><?xml version="1.0" encoding="utf-8"?>
<p:tagLst xmlns:a="http://schemas.openxmlformats.org/drawingml/2006/main" xmlns:r="http://schemas.openxmlformats.org/officeDocument/2006/relationships" xmlns:p="http://schemas.openxmlformats.org/presentationml/2006/main">
  <p:tag name="TIMING" val="|0.2|2.2|1.7|1.1"/>
</p:tagLst>
</file>

<file path=ppt/tags/tag7.xml><?xml version="1.0" encoding="utf-8"?>
<p:tagLst xmlns:a="http://schemas.openxmlformats.org/drawingml/2006/main" xmlns:r="http://schemas.openxmlformats.org/officeDocument/2006/relationships" xmlns:p="http://schemas.openxmlformats.org/presentationml/2006/main">
  <p:tag name="TIMING" val="|0.2|2.2|1.7|1.1"/>
</p:tagLst>
</file>

<file path=ppt/tags/tag8.xml><?xml version="1.0" encoding="utf-8"?>
<p:tagLst xmlns:a="http://schemas.openxmlformats.org/drawingml/2006/main" xmlns:r="http://schemas.openxmlformats.org/officeDocument/2006/relationships" xmlns:p="http://schemas.openxmlformats.org/presentationml/2006/main">
  <p:tag name="TIMING" val="|0.2|2.2|1.7|1.1"/>
</p:tagLst>
</file>

<file path=ppt/tags/tag9.xml><?xml version="1.0" encoding="utf-8"?>
<p:tagLst xmlns:a="http://schemas.openxmlformats.org/drawingml/2006/main" xmlns:r="http://schemas.openxmlformats.org/officeDocument/2006/relationships" xmlns:p="http://schemas.openxmlformats.org/presentationml/2006/main">
  <p:tag name="TIMING" val="|0.2|2.2|1.7|1.1"/>
</p:tagLst>
</file>

<file path=ppt/tags/tag10.xml><?xml version="1.0" encoding="utf-8"?>
<p:tagLst xmlns:a="http://schemas.openxmlformats.org/drawingml/2006/main" xmlns:r="http://schemas.openxmlformats.org/officeDocument/2006/relationships" xmlns:p="http://schemas.openxmlformats.org/presentationml/2006/main">
  <p:tag name="TIMING" val="|0.2|2.2|1.7|1.1"/>
</p:tagLst>
</file>

<file path=ppt/tags/tag11.xml><?xml version="1.0" encoding="utf-8"?>
<p:tagLst xmlns:a="http://schemas.openxmlformats.org/drawingml/2006/main" xmlns:r="http://schemas.openxmlformats.org/officeDocument/2006/relationships" xmlns:p="http://schemas.openxmlformats.org/presentationml/2006/main">
  <p:tag name="TIMING" val="|0.2|2.2|1.7|1.1"/>
</p:tagLst>
</file>

<file path=ppt/tags/tag12.xml><?xml version="1.0" encoding="utf-8"?>
<p:tagLst xmlns:a="http://schemas.openxmlformats.org/drawingml/2006/main" xmlns:r="http://schemas.openxmlformats.org/officeDocument/2006/relationships" xmlns:p="http://schemas.openxmlformats.org/presentationml/2006/main">
  <p:tag name="TIMING" val="|0.2|2.2|1.7|1.1"/>
</p:tagLst>
</file>

<file path=ppt/tags/tag13.xml><?xml version="1.0" encoding="utf-8"?>
<p:tagLst xmlns:a="http://schemas.openxmlformats.org/drawingml/2006/main" xmlns:r="http://schemas.openxmlformats.org/officeDocument/2006/relationships" xmlns:p="http://schemas.openxmlformats.org/presentationml/2006/main">
  <p:tag name="MH" val="20151201114419"/>
  <p:tag name="MH_LIBRARY" val="GRAPHIC"/>
  <p:tag name="MH_TYPE" val="Other"/>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51201114419"/>
  <p:tag name="MH_LIBRARY" val="GRAPHIC"/>
  <p:tag name="MH_TYPE" val="Other"/>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51201114419"/>
  <p:tag name="MH_LIBRARY" val="GRAPHIC"/>
  <p:tag name="MH_TYPE" val="Other"/>
  <p:tag name="MH_ORDER" val="3"/>
</p:tagLst>
</file>

<file path=ppt/tags/tag16.xml><?xml version="1.0" encoding="utf-8"?>
<p:tagLst xmlns:a="http://schemas.openxmlformats.org/drawingml/2006/main" xmlns:r="http://schemas.openxmlformats.org/officeDocument/2006/relationships" xmlns:p="http://schemas.openxmlformats.org/presentationml/2006/main">
  <p:tag name="MH" val="20151201114419"/>
  <p:tag name="MH_LIBRARY" val="GRAPHIC"/>
  <p:tag name="MH_TYPE" val="Other"/>
  <p:tag name="MH_ORDER" val="4"/>
</p:tagLst>
</file>

<file path=ppt/tags/tag17.xml><?xml version="1.0" encoding="utf-8"?>
<p:tagLst xmlns:a="http://schemas.openxmlformats.org/drawingml/2006/main" xmlns:r="http://schemas.openxmlformats.org/officeDocument/2006/relationships" xmlns:p="http://schemas.openxmlformats.org/presentationml/2006/main">
  <p:tag name="MH" val="20151201114419"/>
  <p:tag name="MH_LIBRARY" val="GRAPHIC"/>
  <p:tag name="MH_TYPE" val="Other"/>
  <p:tag name="MH_ORDER" val="5"/>
</p:tagLst>
</file>

<file path=ppt/tags/tag18.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TIMING" val="|0.2|2.2|1.7|1.1"/>
</p:tagLst>
</file>

<file path=ppt/tags/tag23.xml><?xml version="1.0" encoding="utf-8"?>
<p:tagLst xmlns:a="http://schemas.openxmlformats.org/drawingml/2006/main" xmlns:r="http://schemas.openxmlformats.org/officeDocument/2006/relationships" xmlns:p="http://schemas.openxmlformats.org/presentationml/2006/main">
  <p:tag name="TIMING" val="|0.2|2.2|1.7|1.1"/>
</p:tagLst>
</file>

<file path=ppt/tags/tag24.xml><?xml version="1.0" encoding="utf-8"?>
<p:tagLst xmlns:a="http://schemas.openxmlformats.org/drawingml/2006/main" xmlns:r="http://schemas.openxmlformats.org/officeDocument/2006/relationships" xmlns:p="http://schemas.openxmlformats.org/presentationml/2006/main">
  <p:tag name="TIMING" val="|0.2|2.2|1.7|1.1"/>
</p:tagLst>
</file>

<file path=ppt/tags/tag25.xml><?xml version="1.0" encoding="utf-8"?>
<p:tagLst xmlns:a="http://schemas.openxmlformats.org/drawingml/2006/main" xmlns:r="http://schemas.openxmlformats.org/officeDocument/2006/relationships" xmlns:p="http://schemas.openxmlformats.org/presentationml/2006/main">
  <p:tag name="TIMING" val="|0.2|2.2|1.7|1.1"/>
</p:tagLst>
</file>

<file path=ppt/tags/tag26.xml><?xml version="1.0" encoding="utf-8"?>
<p:tagLst xmlns:a="http://schemas.openxmlformats.org/drawingml/2006/main" xmlns:r="http://schemas.openxmlformats.org/officeDocument/2006/relationships" xmlns:p="http://schemas.openxmlformats.org/presentationml/2006/main">
  <p:tag name="TIMING" val="|0.2|2.2|1.7|1.1"/>
</p:tagLst>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Office 主题​​">
  <a:themeElements>
    <a:clrScheme name="自定义 1930">
      <a:dk1>
        <a:srgbClr val="000000"/>
      </a:dk1>
      <a:lt1>
        <a:srgbClr val="FFFFFF"/>
      </a:lt1>
      <a:dk2>
        <a:srgbClr val="000000"/>
      </a:dk2>
      <a:lt2>
        <a:srgbClr val="FFFFFF"/>
      </a:lt2>
      <a:accent1>
        <a:srgbClr val="F07010"/>
      </a:accent1>
      <a:accent2>
        <a:srgbClr val="F07010"/>
      </a:accent2>
      <a:accent3>
        <a:srgbClr val="F07010"/>
      </a:accent3>
      <a:accent4>
        <a:srgbClr val="F07010"/>
      </a:accent4>
      <a:accent5>
        <a:srgbClr val="F07010"/>
      </a:accent5>
      <a:accent6>
        <a:srgbClr val="F07010"/>
      </a:accent6>
      <a:hlink>
        <a:srgbClr val="F07010"/>
      </a:hlink>
      <a:folHlink>
        <a:srgbClr val="F07010"/>
      </a:folHlink>
    </a:clrScheme>
    <a:fontScheme name="Temp">
      <a:majorFont>
        <a:latin typeface="方正苏新诗柳楷简体"/>
        <a:ea typeface="方正清刻本悦宋简体"/>
        <a:cs typeface=""/>
      </a:majorFont>
      <a:minorFont>
        <a:latin typeface="方正苏新诗柳楷简体"/>
        <a:ea typeface="方正清刻本悦宋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a:blip xmlns:r="http://schemas.openxmlformats.org/officeDocument/2006/relationships" r:embed="rId1"/>
          <a:stretch>
            <a:fillRect/>
          </a:stretch>
        </a:blipFill>
        <a:ln>
          <a:noFill/>
        </a:ln>
        <a:effectLst>
          <a:outerShdw blurRad="63500" algn="ctr" rotWithShape="0">
            <a:prstClr val="black">
              <a:alpha val="40000"/>
            </a:prstClr>
          </a:outerShdw>
        </a:effectLst>
      </a:spPr>
      <a:bodyPr rtlCol="0" anchor="ctr"/>
      <a:lstStyle>
        <a:defPPr algn="ctr" defTabSz="914378">
          <a:defRPr sz="1799">
            <a:cs typeface="+mn-ea"/>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20698</TotalTime>
  <Words>2018</Words>
  <Application>Microsoft Office PowerPoint</Application>
  <PresentationFormat>全屏显示(16:9)</PresentationFormat>
  <Paragraphs>223</Paragraphs>
  <Slides>23</Slides>
  <Notes>22</Notes>
  <HiddenSlides>0</HiddenSlides>
  <MMClips>1</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23</vt:i4>
      </vt:variant>
    </vt:vector>
  </HeadingPairs>
  <TitlesOfParts>
    <vt:vector size="33" baseType="lpstr">
      <vt:lpstr>Gill Sans</vt:lpstr>
      <vt:lpstr>Kozuka Mincho Pr6N M</vt:lpstr>
      <vt:lpstr>TypeLand 康熙字典體</vt:lpstr>
      <vt:lpstr>方正清刻本悦宋简体</vt:lpstr>
      <vt:lpstr>方正苏新诗柳楷简体</vt:lpstr>
      <vt:lpstr>宋体</vt:lpstr>
      <vt:lpstr>Arial</vt:lpstr>
      <vt:lpstr>Calibri</vt:lpstr>
      <vt:lpstr>Microsoft Himalaya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小土豆设计</dc:creator>
  <cp:lastModifiedBy>admin</cp:lastModifiedBy>
  <cp:revision>12261</cp:revision>
  <dcterms:created xsi:type="dcterms:W3CDTF">2016-03-09T04:37:28Z</dcterms:created>
  <dcterms:modified xsi:type="dcterms:W3CDTF">2018-08-07T04:57:53Z</dcterms:modified>
</cp:coreProperties>
</file>