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2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24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4E58"/>
    <a:srgbClr val="EEC6A8"/>
    <a:srgbClr val="3F7D5B"/>
    <a:srgbClr val="4EB4B7"/>
    <a:srgbClr val="FF9900"/>
    <a:srgbClr val="001A30"/>
    <a:srgbClr val="00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71" autoAdjust="0"/>
    <p:restoredTop sz="94660"/>
  </p:normalViewPr>
  <p:slideViewPr>
    <p:cSldViewPr snapToGrid="0">
      <p:cViewPr>
        <p:scale>
          <a:sx n="66" d="100"/>
          <a:sy n="66" d="100"/>
        </p:scale>
        <p:origin x="894" y="55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9" cy="3022599"/>
          </a:xfrm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9790" y="332295"/>
            <a:ext cx="11472420" cy="6193410"/>
          </a:xfrm>
          <a:custGeom>
            <a:avLst/>
            <a:gdLst>
              <a:gd name="connsiteX0" fmla="*/ 0 w 11472420"/>
              <a:gd name="connsiteY0" fmla="*/ 0 h 6193410"/>
              <a:gd name="connsiteX1" fmla="*/ 11472420 w 11472420"/>
              <a:gd name="connsiteY1" fmla="*/ 0 h 6193410"/>
              <a:gd name="connsiteX2" fmla="*/ 11472420 w 11472420"/>
              <a:gd name="connsiteY2" fmla="*/ 6193410 h 6193410"/>
              <a:gd name="connsiteX3" fmla="*/ 0 w 11472420"/>
              <a:gd name="connsiteY3" fmla="*/ 6193410 h 6193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72420" h="6193410">
                <a:moveTo>
                  <a:pt x="0" y="0"/>
                </a:moveTo>
                <a:lnTo>
                  <a:pt x="11472420" y="0"/>
                </a:lnTo>
                <a:lnTo>
                  <a:pt x="11472420" y="6193410"/>
                </a:lnTo>
                <a:lnTo>
                  <a:pt x="0" y="61934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3429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342900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633547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742018" y="1194203"/>
            <a:ext cx="4051246" cy="2559182"/>
          </a:xfrm>
          <a:custGeom>
            <a:avLst/>
            <a:gdLst>
              <a:gd name="connsiteX0" fmla="*/ 0 w 4051246"/>
              <a:gd name="connsiteY0" fmla="*/ 0 h 2559182"/>
              <a:gd name="connsiteX1" fmla="*/ 4051246 w 4051246"/>
              <a:gd name="connsiteY1" fmla="*/ 0 h 2559182"/>
              <a:gd name="connsiteX2" fmla="*/ 4051246 w 4051246"/>
              <a:gd name="connsiteY2" fmla="*/ 2559182 h 2559182"/>
              <a:gd name="connsiteX3" fmla="*/ 0 w 4051246"/>
              <a:gd name="connsiteY3" fmla="*/ 2559182 h 25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1246" h="2559182">
                <a:moveTo>
                  <a:pt x="0" y="0"/>
                </a:moveTo>
                <a:lnTo>
                  <a:pt x="4051246" y="0"/>
                </a:lnTo>
                <a:lnTo>
                  <a:pt x="4051246" y="2559182"/>
                </a:lnTo>
                <a:lnTo>
                  <a:pt x="0" y="25591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2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302933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680200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0201" y="-1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81799" cy="6858000"/>
          </a:xfrm>
          <a:custGeom>
            <a:avLst/>
            <a:gdLst>
              <a:gd name="connsiteX0" fmla="*/ 0 w 6781799"/>
              <a:gd name="connsiteY0" fmla="*/ 0 h 6858000"/>
              <a:gd name="connsiteX1" fmla="*/ 3618136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0" y="0"/>
                </a:moveTo>
                <a:lnTo>
                  <a:pt x="3618136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5145815" y="1939554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5145815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7658100" y="1939555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571500" y="1939554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633713" y="1939553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4633713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626576" y="1745273"/>
            <a:ext cx="3367454" cy="3367454"/>
          </a:xfrm>
          <a:custGeom>
            <a:avLst/>
            <a:gdLst>
              <a:gd name="connsiteX0" fmla="*/ 1683727 w 3367454"/>
              <a:gd name="connsiteY0" fmla="*/ 0 h 3367454"/>
              <a:gd name="connsiteX1" fmla="*/ 3367454 w 3367454"/>
              <a:gd name="connsiteY1" fmla="*/ 0 h 3367454"/>
              <a:gd name="connsiteX2" fmla="*/ 3367454 w 3367454"/>
              <a:gd name="connsiteY2" fmla="*/ 1683727 h 3367454"/>
              <a:gd name="connsiteX3" fmla="*/ 1683727 w 3367454"/>
              <a:gd name="connsiteY3" fmla="*/ 3367454 h 3367454"/>
              <a:gd name="connsiteX4" fmla="*/ 0 w 3367454"/>
              <a:gd name="connsiteY4" fmla="*/ 1683727 h 3367454"/>
              <a:gd name="connsiteX5" fmla="*/ 1683727 w 3367454"/>
              <a:gd name="connsiteY5" fmla="*/ 0 h 336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7454" h="3367454">
                <a:moveTo>
                  <a:pt x="1683727" y="0"/>
                </a:moveTo>
                <a:lnTo>
                  <a:pt x="3367454" y="0"/>
                </a:lnTo>
                <a:lnTo>
                  <a:pt x="3367454" y="1683727"/>
                </a:lnTo>
                <a:cubicBezTo>
                  <a:pt x="3367454" y="2613624"/>
                  <a:pt x="2613624" y="3367454"/>
                  <a:pt x="1683727" y="3367454"/>
                </a:cubicBezTo>
                <a:cubicBezTo>
                  <a:pt x="753830" y="3367454"/>
                  <a:pt x="0" y="2613624"/>
                  <a:pt x="0" y="1683727"/>
                </a:cubicBezTo>
                <a:cubicBezTo>
                  <a:pt x="0" y="753830"/>
                  <a:pt x="753830" y="0"/>
                  <a:pt x="16837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34014" y="1552712"/>
            <a:ext cx="3752576" cy="3752576"/>
          </a:xfrm>
          <a:custGeom>
            <a:avLst/>
            <a:gdLst>
              <a:gd name="connsiteX0" fmla="*/ 768990 w 3752576"/>
              <a:gd name="connsiteY0" fmla="*/ 0 h 3752576"/>
              <a:gd name="connsiteX1" fmla="*/ 1876288 w 3752576"/>
              <a:gd name="connsiteY1" fmla="*/ 1107298 h 3752576"/>
              <a:gd name="connsiteX2" fmla="*/ 2983586 w 3752576"/>
              <a:gd name="connsiteY2" fmla="*/ 0 h 3752576"/>
              <a:gd name="connsiteX3" fmla="*/ 3752576 w 3752576"/>
              <a:gd name="connsiteY3" fmla="*/ 768990 h 3752576"/>
              <a:gd name="connsiteX4" fmla="*/ 2645278 w 3752576"/>
              <a:gd name="connsiteY4" fmla="*/ 1876288 h 3752576"/>
              <a:gd name="connsiteX5" fmla="*/ 3752576 w 3752576"/>
              <a:gd name="connsiteY5" fmla="*/ 2983586 h 3752576"/>
              <a:gd name="connsiteX6" fmla="*/ 2983586 w 3752576"/>
              <a:gd name="connsiteY6" fmla="*/ 3752576 h 3752576"/>
              <a:gd name="connsiteX7" fmla="*/ 1876288 w 3752576"/>
              <a:gd name="connsiteY7" fmla="*/ 2645278 h 3752576"/>
              <a:gd name="connsiteX8" fmla="*/ 768990 w 3752576"/>
              <a:gd name="connsiteY8" fmla="*/ 3752576 h 3752576"/>
              <a:gd name="connsiteX9" fmla="*/ 0 w 3752576"/>
              <a:gd name="connsiteY9" fmla="*/ 2983586 h 3752576"/>
              <a:gd name="connsiteX10" fmla="*/ 1107298 w 3752576"/>
              <a:gd name="connsiteY10" fmla="*/ 1876288 h 3752576"/>
              <a:gd name="connsiteX11" fmla="*/ 0 w 3752576"/>
              <a:gd name="connsiteY11" fmla="*/ 768990 h 375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52576" h="3752576">
                <a:moveTo>
                  <a:pt x="768990" y="0"/>
                </a:moveTo>
                <a:lnTo>
                  <a:pt x="1876288" y="1107298"/>
                </a:lnTo>
                <a:lnTo>
                  <a:pt x="2983586" y="0"/>
                </a:lnTo>
                <a:lnTo>
                  <a:pt x="3752576" y="768990"/>
                </a:lnTo>
                <a:lnTo>
                  <a:pt x="2645278" y="1876288"/>
                </a:lnTo>
                <a:lnTo>
                  <a:pt x="3752576" y="2983586"/>
                </a:lnTo>
                <a:lnTo>
                  <a:pt x="2983586" y="3752576"/>
                </a:lnTo>
                <a:lnTo>
                  <a:pt x="1876288" y="2645278"/>
                </a:lnTo>
                <a:lnTo>
                  <a:pt x="768990" y="3752576"/>
                </a:lnTo>
                <a:lnTo>
                  <a:pt x="0" y="2983586"/>
                </a:lnTo>
                <a:lnTo>
                  <a:pt x="1107298" y="1876288"/>
                </a:lnTo>
                <a:lnTo>
                  <a:pt x="0" y="7689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70126" y="1656720"/>
            <a:ext cx="4111690" cy="3544560"/>
          </a:xfrm>
          <a:custGeom>
            <a:avLst/>
            <a:gdLst>
              <a:gd name="connsiteX0" fmla="*/ 0 w 3477532"/>
              <a:gd name="connsiteY0" fmla="*/ 0 h 2997872"/>
              <a:gd name="connsiteX1" fmla="*/ 3477532 w 3477532"/>
              <a:gd name="connsiteY1" fmla="*/ 0 h 2997872"/>
              <a:gd name="connsiteX2" fmla="*/ 1738766 w 3477532"/>
              <a:gd name="connsiteY2" fmla="*/ 2997872 h 2997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7532" h="2997872">
                <a:moveTo>
                  <a:pt x="0" y="0"/>
                </a:moveTo>
                <a:lnTo>
                  <a:pt x="3477532" y="0"/>
                </a:lnTo>
                <a:lnTo>
                  <a:pt x="1738766" y="29978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-537288" y="-2748966"/>
            <a:ext cx="6016382" cy="6016382"/>
          </a:xfrm>
          <a:custGeom>
            <a:avLst/>
            <a:gdLst>
              <a:gd name="connsiteX0" fmla="*/ 4039571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1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1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-2754756" y="1531262"/>
            <a:ext cx="3953622" cy="3953621"/>
          </a:xfrm>
          <a:custGeom>
            <a:avLst/>
            <a:gdLst>
              <a:gd name="connsiteX0" fmla="*/ 1976811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1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2"/>
          </p:nvPr>
        </p:nvSpPr>
        <p:spPr>
          <a:xfrm>
            <a:off x="683174" y="431124"/>
            <a:ext cx="6016382" cy="6016382"/>
          </a:xfrm>
          <a:custGeom>
            <a:avLst/>
            <a:gdLst>
              <a:gd name="connsiteX0" fmla="*/ 4039572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2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2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4963402" y="-1786343"/>
            <a:ext cx="3953622" cy="3953621"/>
          </a:xfrm>
          <a:custGeom>
            <a:avLst/>
            <a:gdLst>
              <a:gd name="connsiteX0" fmla="*/ 1976812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2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-554479" y="4711352"/>
            <a:ext cx="2973807" cy="2973808"/>
          </a:xfrm>
          <a:custGeom>
            <a:avLst/>
            <a:gdLst>
              <a:gd name="connsiteX0" fmla="*/ 996996 w 2973807"/>
              <a:gd name="connsiteY0" fmla="*/ 0 h 2973808"/>
              <a:gd name="connsiteX1" fmla="*/ 2973807 w 2973807"/>
              <a:gd name="connsiteY1" fmla="*/ 1976811 h 2973808"/>
              <a:gd name="connsiteX2" fmla="*/ 1976810 w 2973807"/>
              <a:gd name="connsiteY2" fmla="*/ 2973808 h 2973808"/>
              <a:gd name="connsiteX3" fmla="*/ 0 w 2973807"/>
              <a:gd name="connsiteY3" fmla="*/ 996997 h 297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3807" h="2973808">
                <a:moveTo>
                  <a:pt x="996996" y="0"/>
                </a:moveTo>
                <a:lnTo>
                  <a:pt x="2973807" y="1976811"/>
                </a:lnTo>
                <a:lnTo>
                  <a:pt x="1976810" y="2973808"/>
                </a:lnTo>
                <a:lnTo>
                  <a:pt x="0" y="9969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720769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926957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8133145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45884" y="3692946"/>
            <a:ext cx="3109057" cy="5451108"/>
          </a:xfrm>
          <a:custGeom>
            <a:avLst/>
            <a:gdLst>
              <a:gd name="connsiteX0" fmla="*/ 0 w 3109057"/>
              <a:gd name="connsiteY0" fmla="*/ 0 h 5451108"/>
              <a:gd name="connsiteX1" fmla="*/ 3109057 w 3109057"/>
              <a:gd name="connsiteY1" fmla="*/ 0 h 5451108"/>
              <a:gd name="connsiteX2" fmla="*/ 3109057 w 3109057"/>
              <a:gd name="connsiteY2" fmla="*/ 5451108 h 5451108"/>
              <a:gd name="connsiteX3" fmla="*/ 0 w 3109057"/>
              <a:gd name="connsiteY3" fmla="*/ 5451108 h 545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057" h="5451108">
                <a:moveTo>
                  <a:pt x="0" y="0"/>
                </a:moveTo>
                <a:lnTo>
                  <a:pt x="3109057" y="0"/>
                </a:lnTo>
                <a:lnTo>
                  <a:pt x="3109057" y="5451108"/>
                </a:lnTo>
                <a:lnTo>
                  <a:pt x="0" y="54511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81212" y="2644228"/>
            <a:ext cx="5083531" cy="3211279"/>
          </a:xfrm>
          <a:custGeom>
            <a:avLst/>
            <a:gdLst>
              <a:gd name="connsiteX0" fmla="*/ 0 w 5083531"/>
              <a:gd name="connsiteY0" fmla="*/ 0 h 3211279"/>
              <a:gd name="connsiteX1" fmla="*/ 5083531 w 5083531"/>
              <a:gd name="connsiteY1" fmla="*/ 0 h 3211279"/>
              <a:gd name="connsiteX2" fmla="*/ 5083531 w 5083531"/>
              <a:gd name="connsiteY2" fmla="*/ 3211279 h 3211279"/>
              <a:gd name="connsiteX3" fmla="*/ 0 w 5083531"/>
              <a:gd name="connsiteY3" fmla="*/ 3211279 h 3211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3531" h="3211279">
                <a:moveTo>
                  <a:pt x="0" y="0"/>
                </a:moveTo>
                <a:lnTo>
                  <a:pt x="5083531" y="0"/>
                </a:lnTo>
                <a:lnTo>
                  <a:pt x="5083531" y="3211279"/>
                </a:lnTo>
                <a:lnTo>
                  <a:pt x="0" y="32112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26050" y="1263408"/>
            <a:ext cx="3136979" cy="4330782"/>
          </a:xfrm>
          <a:custGeom>
            <a:avLst/>
            <a:gdLst>
              <a:gd name="connsiteX0" fmla="*/ 6596 w 3136979"/>
              <a:gd name="connsiteY0" fmla="*/ 0 h 4330782"/>
              <a:gd name="connsiteX1" fmla="*/ 3132582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6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6" y="0"/>
                </a:moveTo>
                <a:cubicBezTo>
                  <a:pt x="3132582" y="0"/>
                  <a:pt x="3132582" y="0"/>
                  <a:pt x="3132582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2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628605" y="1263408"/>
            <a:ext cx="3136979" cy="4330782"/>
          </a:xfrm>
          <a:custGeom>
            <a:avLst/>
            <a:gdLst>
              <a:gd name="connsiteX0" fmla="*/ 6595 w 3136979"/>
              <a:gd name="connsiteY0" fmla="*/ 0 h 4330782"/>
              <a:gd name="connsiteX1" fmla="*/ 3132581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5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5" y="0"/>
                </a:moveTo>
                <a:cubicBezTo>
                  <a:pt x="3132581" y="0"/>
                  <a:pt x="3132581" y="0"/>
                  <a:pt x="3132581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1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930810" y="2519993"/>
            <a:ext cx="4330782" cy="3136979"/>
          </a:xfrm>
          <a:custGeom>
            <a:avLst/>
            <a:gdLst>
              <a:gd name="connsiteX0" fmla="*/ 4836 w 4330782"/>
              <a:gd name="connsiteY0" fmla="*/ 0 h 3136979"/>
              <a:gd name="connsiteX1" fmla="*/ 4325946 w 4330782"/>
              <a:gd name="connsiteY1" fmla="*/ 2198 h 3136979"/>
              <a:gd name="connsiteX2" fmla="*/ 4330782 w 4330782"/>
              <a:gd name="connsiteY2" fmla="*/ 6596 h 3136979"/>
              <a:gd name="connsiteX3" fmla="*/ 4330782 w 4330782"/>
              <a:gd name="connsiteY3" fmla="*/ 3132582 h 3136979"/>
              <a:gd name="connsiteX4" fmla="*/ 4325946 w 4330782"/>
              <a:gd name="connsiteY4" fmla="*/ 3136979 h 3136979"/>
              <a:gd name="connsiteX5" fmla="*/ 4836 w 4330782"/>
              <a:gd name="connsiteY5" fmla="*/ 3134780 h 3136979"/>
              <a:gd name="connsiteX6" fmla="*/ 0 w 4330782"/>
              <a:gd name="connsiteY6" fmla="*/ 3130383 h 3136979"/>
              <a:gd name="connsiteX7" fmla="*/ 0 w 4330782"/>
              <a:gd name="connsiteY7" fmla="*/ 4397 h 3136979"/>
              <a:gd name="connsiteX8" fmla="*/ 4836 w 4330782"/>
              <a:gd name="connsiteY8" fmla="*/ 0 h 313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30782" h="3136979">
                <a:moveTo>
                  <a:pt x="4836" y="0"/>
                </a:moveTo>
                <a:cubicBezTo>
                  <a:pt x="4325946" y="2198"/>
                  <a:pt x="4325946" y="2198"/>
                  <a:pt x="4325946" y="2198"/>
                </a:cubicBezTo>
                <a:cubicBezTo>
                  <a:pt x="4328364" y="2198"/>
                  <a:pt x="4330782" y="4397"/>
                  <a:pt x="4330782" y="6596"/>
                </a:cubicBezTo>
                <a:cubicBezTo>
                  <a:pt x="4330782" y="3132582"/>
                  <a:pt x="4330782" y="3132582"/>
                  <a:pt x="4330782" y="3132582"/>
                </a:cubicBezTo>
                <a:cubicBezTo>
                  <a:pt x="4330782" y="3134780"/>
                  <a:pt x="4328364" y="3136979"/>
                  <a:pt x="4325946" y="3136979"/>
                </a:cubicBezTo>
                <a:lnTo>
                  <a:pt x="4836" y="3134780"/>
                </a:lnTo>
                <a:cubicBezTo>
                  <a:pt x="2418" y="3134780"/>
                  <a:pt x="0" y="3132582"/>
                  <a:pt x="0" y="3130383"/>
                </a:cubicBezTo>
                <a:cubicBezTo>
                  <a:pt x="0" y="4397"/>
                  <a:pt x="0" y="4397"/>
                  <a:pt x="0" y="4397"/>
                </a:cubicBezTo>
                <a:cubicBezTo>
                  <a:pt x="0" y="2198"/>
                  <a:pt x="2418" y="0"/>
                  <a:pt x="48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647461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622156" y="1776318"/>
            <a:ext cx="2947686" cy="3419316"/>
          </a:xfrm>
          <a:custGeom>
            <a:avLst/>
            <a:gdLst>
              <a:gd name="connsiteX0" fmla="*/ 1473843 w 2947686"/>
              <a:gd name="connsiteY0" fmla="*/ 0 h 3419316"/>
              <a:gd name="connsiteX1" fmla="*/ 2947686 w 2947686"/>
              <a:gd name="connsiteY1" fmla="*/ 736922 h 3419316"/>
              <a:gd name="connsiteX2" fmla="*/ 2947686 w 2947686"/>
              <a:gd name="connsiteY2" fmla="*/ 2682394 h 3419316"/>
              <a:gd name="connsiteX3" fmla="*/ 1473843 w 2947686"/>
              <a:gd name="connsiteY3" fmla="*/ 3419316 h 3419316"/>
              <a:gd name="connsiteX4" fmla="*/ 0 w 2947686"/>
              <a:gd name="connsiteY4" fmla="*/ 2682394 h 3419316"/>
              <a:gd name="connsiteX5" fmla="*/ 0 w 2947686"/>
              <a:gd name="connsiteY5" fmla="*/ 736922 h 341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7686" h="3419316">
                <a:moveTo>
                  <a:pt x="1473843" y="0"/>
                </a:moveTo>
                <a:lnTo>
                  <a:pt x="2947686" y="736922"/>
                </a:lnTo>
                <a:lnTo>
                  <a:pt x="2947686" y="2682394"/>
                </a:lnTo>
                <a:lnTo>
                  <a:pt x="1473843" y="3419316"/>
                </a:lnTo>
                <a:lnTo>
                  <a:pt x="0" y="2682394"/>
                </a:lnTo>
                <a:lnTo>
                  <a:pt x="0" y="7369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476524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535069" y="-462372"/>
            <a:ext cx="8344313" cy="7867688"/>
          </a:xfrm>
          <a:custGeom>
            <a:avLst/>
            <a:gdLst>
              <a:gd name="connsiteX0" fmla="*/ 960424 w 8344313"/>
              <a:gd name="connsiteY0" fmla="*/ 4679740 h 7867688"/>
              <a:gd name="connsiteX1" fmla="*/ 945543 w 8344313"/>
              <a:gd name="connsiteY1" fmla="*/ 4686114 h 7867688"/>
              <a:gd name="connsiteX2" fmla="*/ 945543 w 8344313"/>
              <a:gd name="connsiteY2" fmla="*/ 4718494 h 7867688"/>
              <a:gd name="connsiteX3" fmla="*/ 928267 w 8344313"/>
              <a:gd name="connsiteY3" fmla="*/ 4734683 h 7867688"/>
              <a:gd name="connsiteX4" fmla="*/ 945543 w 8344313"/>
              <a:gd name="connsiteY4" fmla="*/ 4718494 h 7867688"/>
              <a:gd name="connsiteX5" fmla="*/ 960660 w 8344313"/>
              <a:gd name="connsiteY5" fmla="*/ 4702304 h 7867688"/>
              <a:gd name="connsiteX6" fmla="*/ 960660 w 8344313"/>
              <a:gd name="connsiteY6" fmla="*/ 4686114 h 7867688"/>
              <a:gd name="connsiteX7" fmla="*/ 960424 w 8344313"/>
              <a:gd name="connsiteY7" fmla="*/ 4679740 h 7867688"/>
              <a:gd name="connsiteX8" fmla="*/ 7947148 w 8344313"/>
              <a:gd name="connsiteY8" fmla="*/ 110 h 7867688"/>
              <a:gd name="connsiteX9" fmla="*/ 8081748 w 8344313"/>
              <a:gd name="connsiteY9" fmla="*/ 6231 h 7867688"/>
              <a:gd name="connsiteX10" fmla="*/ 8145455 w 8344313"/>
              <a:gd name="connsiteY10" fmla="*/ 22421 h 7867688"/>
              <a:gd name="connsiteX11" fmla="*/ 8336574 w 8344313"/>
              <a:gd name="connsiteY11" fmla="*/ 595534 h 7867688"/>
              <a:gd name="connsiteX12" fmla="*/ 8049355 w 8344313"/>
              <a:gd name="connsiteY12" fmla="*/ 1153536 h 7867688"/>
              <a:gd name="connsiteX13" fmla="*/ 7730823 w 8344313"/>
              <a:gd name="connsiteY13" fmla="*/ 1471933 h 7867688"/>
              <a:gd name="connsiteX14" fmla="*/ 7539703 w 8344313"/>
              <a:gd name="connsiteY14" fmla="*/ 1535612 h 7867688"/>
              <a:gd name="connsiteX15" fmla="*/ 7030052 w 8344313"/>
              <a:gd name="connsiteY15" fmla="*/ 1566912 h 7867688"/>
              <a:gd name="connsiteX16" fmla="*/ 6265574 w 8344313"/>
              <a:gd name="connsiteY16" fmla="*/ 1646781 h 7867688"/>
              <a:gd name="connsiteX17" fmla="*/ 4815442 w 8344313"/>
              <a:gd name="connsiteY17" fmla="*/ 1901498 h 7867688"/>
              <a:gd name="connsiteX18" fmla="*/ 4019651 w 8344313"/>
              <a:gd name="connsiteY18" fmla="*/ 2108725 h 7867688"/>
              <a:gd name="connsiteX19" fmla="*/ 3923551 w 8344313"/>
              <a:gd name="connsiteY19" fmla="*/ 2140025 h 7867688"/>
              <a:gd name="connsiteX20" fmla="*/ 3892238 w 8344313"/>
              <a:gd name="connsiteY20" fmla="*/ 2172404 h 7867688"/>
              <a:gd name="connsiteX21" fmla="*/ 3923551 w 8344313"/>
              <a:gd name="connsiteY21" fmla="*/ 2203704 h 7867688"/>
              <a:gd name="connsiteX22" fmla="*/ 4162180 w 8344313"/>
              <a:gd name="connsiteY22" fmla="*/ 2314873 h 7867688"/>
              <a:gd name="connsiteX23" fmla="*/ 5102661 w 8344313"/>
              <a:gd name="connsiteY23" fmla="*/ 2649458 h 7867688"/>
              <a:gd name="connsiteX24" fmla="*/ 5803432 w 8344313"/>
              <a:gd name="connsiteY24" fmla="*/ 2999154 h 7867688"/>
              <a:gd name="connsiteX25" fmla="*/ 6344397 w 8344313"/>
              <a:gd name="connsiteY25" fmla="*/ 3428719 h 7867688"/>
              <a:gd name="connsiteX26" fmla="*/ 6726636 w 8344313"/>
              <a:gd name="connsiteY26" fmla="*/ 4049322 h 7867688"/>
              <a:gd name="connsiteX27" fmla="*/ 6775226 w 8344313"/>
              <a:gd name="connsiteY27" fmla="*/ 4558756 h 7867688"/>
              <a:gd name="connsiteX28" fmla="*/ 6392987 w 8344313"/>
              <a:gd name="connsiteY28" fmla="*/ 5482644 h 7867688"/>
              <a:gd name="connsiteX29" fmla="*/ 6073375 w 8344313"/>
              <a:gd name="connsiteY29" fmla="*/ 5928399 h 7867688"/>
              <a:gd name="connsiteX30" fmla="*/ 5516213 w 8344313"/>
              <a:gd name="connsiteY30" fmla="*/ 6533891 h 7867688"/>
              <a:gd name="connsiteX31" fmla="*/ 4831638 w 8344313"/>
              <a:gd name="connsiteY31" fmla="*/ 7059514 h 7867688"/>
              <a:gd name="connsiteX32" fmla="*/ 3668725 w 8344313"/>
              <a:gd name="connsiteY32" fmla="*/ 7584058 h 7867688"/>
              <a:gd name="connsiteX33" fmla="*/ 2793031 w 8344313"/>
              <a:gd name="connsiteY33" fmla="*/ 7791285 h 7867688"/>
              <a:gd name="connsiteX34" fmla="*/ 1455195 w 8344313"/>
              <a:gd name="connsiteY34" fmla="*/ 7854965 h 7867688"/>
              <a:gd name="connsiteX35" fmla="*/ 498518 w 8344313"/>
              <a:gd name="connsiteY35" fmla="*/ 7505269 h 7867688"/>
              <a:gd name="connsiteX36" fmla="*/ 36376 w 8344313"/>
              <a:gd name="connsiteY36" fmla="*/ 6724928 h 7867688"/>
              <a:gd name="connsiteX37" fmla="*/ 196182 w 8344313"/>
              <a:gd name="connsiteY37" fmla="*/ 5577623 h 7867688"/>
              <a:gd name="connsiteX38" fmla="*/ 594618 w 8344313"/>
              <a:gd name="connsiteY38" fmla="*/ 4989400 h 7867688"/>
              <a:gd name="connsiteX39" fmla="*/ 1136663 w 8344313"/>
              <a:gd name="connsiteY39" fmla="*/ 4288929 h 7867688"/>
              <a:gd name="connsiteX40" fmla="*/ 1215486 w 8344313"/>
              <a:gd name="connsiteY40" fmla="*/ 4209060 h 7867688"/>
              <a:gd name="connsiteX41" fmla="*/ 1231683 w 8344313"/>
              <a:gd name="connsiteY41" fmla="*/ 4225249 h 7867688"/>
              <a:gd name="connsiteX42" fmla="*/ 1055680 w 8344313"/>
              <a:gd name="connsiteY42" fmla="*/ 4511266 h 7867688"/>
              <a:gd name="connsiteX43" fmla="*/ 976857 w 8344313"/>
              <a:gd name="connsiteY43" fmla="*/ 4638625 h 7867688"/>
              <a:gd name="connsiteX44" fmla="*/ 976857 w 8344313"/>
              <a:gd name="connsiteY44" fmla="*/ 4654814 h 7867688"/>
              <a:gd name="connsiteX45" fmla="*/ 991973 w 8344313"/>
              <a:gd name="connsiteY45" fmla="*/ 4654814 h 7867688"/>
              <a:gd name="connsiteX46" fmla="*/ 1264076 w 8344313"/>
              <a:gd name="connsiteY46" fmla="*/ 4288929 h 7867688"/>
              <a:gd name="connsiteX47" fmla="*/ 1470312 w 8344313"/>
              <a:gd name="connsiteY47" fmla="*/ 4001832 h 7867688"/>
              <a:gd name="connsiteX48" fmla="*/ 1501625 w 8344313"/>
              <a:gd name="connsiteY48" fmla="*/ 3970532 h 7867688"/>
              <a:gd name="connsiteX49" fmla="*/ 1757531 w 8344313"/>
              <a:gd name="connsiteY49" fmla="*/ 3810795 h 7867688"/>
              <a:gd name="connsiteX50" fmla="*/ 1805041 w 8344313"/>
              <a:gd name="connsiteY50" fmla="*/ 3826985 h 7867688"/>
              <a:gd name="connsiteX51" fmla="*/ 1773727 w 8344313"/>
              <a:gd name="connsiteY51" fmla="*/ 3938153 h 7867688"/>
              <a:gd name="connsiteX52" fmla="*/ 1597725 w 8344313"/>
              <a:gd name="connsiteY52" fmla="*/ 4256549 h 7867688"/>
              <a:gd name="connsiteX53" fmla="*/ 1310506 w 8344313"/>
              <a:gd name="connsiteY53" fmla="*/ 5053079 h 7867688"/>
              <a:gd name="connsiteX54" fmla="*/ 1501625 w 8344313"/>
              <a:gd name="connsiteY54" fmla="*/ 5753551 h 7867688"/>
              <a:gd name="connsiteX55" fmla="*/ 1916257 w 8344313"/>
              <a:gd name="connsiteY55" fmla="*/ 6008267 h 7867688"/>
              <a:gd name="connsiteX56" fmla="*/ 2474499 w 8344313"/>
              <a:gd name="connsiteY56" fmla="*/ 6119436 h 7867688"/>
              <a:gd name="connsiteX57" fmla="*/ 2824344 w 8344313"/>
              <a:gd name="connsiteY57" fmla="*/ 6135626 h 7867688"/>
              <a:gd name="connsiteX58" fmla="*/ 3621215 w 8344313"/>
              <a:gd name="connsiteY58" fmla="*/ 6055757 h 7867688"/>
              <a:gd name="connsiteX59" fmla="*/ 4369496 w 8344313"/>
              <a:gd name="connsiteY59" fmla="*/ 5896019 h 7867688"/>
              <a:gd name="connsiteX60" fmla="*/ 5181484 w 8344313"/>
              <a:gd name="connsiteY60" fmla="*/ 5610003 h 7867688"/>
              <a:gd name="connsiteX61" fmla="*/ 5277584 w 8344313"/>
              <a:gd name="connsiteY61" fmla="*/ 5546323 h 7867688"/>
              <a:gd name="connsiteX62" fmla="*/ 5325094 w 8344313"/>
              <a:gd name="connsiteY62" fmla="*/ 5100569 h 7867688"/>
              <a:gd name="connsiteX63" fmla="*/ 5022758 w 8344313"/>
              <a:gd name="connsiteY63" fmla="*/ 4893342 h 7867688"/>
              <a:gd name="connsiteX64" fmla="*/ 4147064 w 8344313"/>
              <a:gd name="connsiteY64" fmla="*/ 4527456 h 7867688"/>
              <a:gd name="connsiteX65" fmla="*/ 3222780 w 8344313"/>
              <a:gd name="connsiteY65" fmla="*/ 4161570 h 7867688"/>
              <a:gd name="connsiteX66" fmla="*/ 2601912 w 8344313"/>
              <a:gd name="connsiteY66" fmla="*/ 3874474 h 7867688"/>
              <a:gd name="connsiteX67" fmla="*/ 2092260 w 8344313"/>
              <a:gd name="connsiteY67" fmla="*/ 3524778 h 7867688"/>
              <a:gd name="connsiteX68" fmla="*/ 1868747 w 8344313"/>
              <a:gd name="connsiteY68" fmla="*/ 3237682 h 7867688"/>
              <a:gd name="connsiteX69" fmla="*/ 1837434 w 8344313"/>
              <a:gd name="connsiteY69" fmla="*/ 2569589 h 7867688"/>
              <a:gd name="connsiteX70" fmla="*/ 2076063 w 8344313"/>
              <a:gd name="connsiteY70" fmla="*/ 2156214 h 7867688"/>
              <a:gd name="connsiteX71" fmla="*/ 2505812 w 8344313"/>
              <a:gd name="connsiteY71" fmla="*/ 1583101 h 7867688"/>
              <a:gd name="connsiteX72" fmla="*/ 2585715 w 8344313"/>
              <a:gd name="connsiteY72" fmla="*/ 1503232 h 7867688"/>
              <a:gd name="connsiteX73" fmla="*/ 2744441 w 8344313"/>
              <a:gd name="connsiteY73" fmla="*/ 1344574 h 7867688"/>
              <a:gd name="connsiteX74" fmla="*/ 3222780 w 8344313"/>
              <a:gd name="connsiteY74" fmla="*/ 977609 h 7867688"/>
              <a:gd name="connsiteX75" fmla="*/ 4305790 w 8344313"/>
              <a:gd name="connsiteY75" fmla="*/ 564234 h 7867688"/>
              <a:gd name="connsiteX76" fmla="*/ 5468703 w 8344313"/>
              <a:gd name="connsiteY76" fmla="*/ 293327 h 7867688"/>
              <a:gd name="connsiteX77" fmla="*/ 6201867 w 8344313"/>
              <a:gd name="connsiteY77" fmla="*/ 165969 h 7867688"/>
              <a:gd name="connsiteX78" fmla="*/ 6742833 w 8344313"/>
              <a:gd name="connsiteY78" fmla="*/ 102290 h 7867688"/>
              <a:gd name="connsiteX79" fmla="*/ 7108875 w 8344313"/>
              <a:gd name="connsiteY79" fmla="*/ 70990 h 7867688"/>
              <a:gd name="connsiteX80" fmla="*/ 7523507 w 8344313"/>
              <a:gd name="connsiteY80" fmla="*/ 22421 h 7867688"/>
              <a:gd name="connsiteX81" fmla="*/ 7947148 w 8344313"/>
              <a:gd name="connsiteY81" fmla="*/ 110 h 786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8344313" h="7867688">
                <a:moveTo>
                  <a:pt x="960424" y="4679740"/>
                </a:moveTo>
                <a:cubicBezTo>
                  <a:pt x="959715" y="4677615"/>
                  <a:pt x="956881" y="4686114"/>
                  <a:pt x="945543" y="4686114"/>
                </a:cubicBezTo>
                <a:cubicBezTo>
                  <a:pt x="945543" y="4702304"/>
                  <a:pt x="945543" y="4702304"/>
                  <a:pt x="945543" y="4718494"/>
                </a:cubicBezTo>
                <a:cubicBezTo>
                  <a:pt x="928267" y="4718494"/>
                  <a:pt x="928267" y="4718494"/>
                  <a:pt x="928267" y="4734683"/>
                </a:cubicBezTo>
                <a:cubicBezTo>
                  <a:pt x="945543" y="4734683"/>
                  <a:pt x="945543" y="4718494"/>
                  <a:pt x="945543" y="4718494"/>
                </a:cubicBezTo>
                <a:cubicBezTo>
                  <a:pt x="945543" y="4718494"/>
                  <a:pt x="945543" y="4702304"/>
                  <a:pt x="960660" y="4702304"/>
                </a:cubicBezTo>
                <a:cubicBezTo>
                  <a:pt x="960660" y="4686114"/>
                  <a:pt x="976857" y="4686114"/>
                  <a:pt x="960660" y="4686114"/>
                </a:cubicBezTo>
                <a:cubicBezTo>
                  <a:pt x="960660" y="4682337"/>
                  <a:pt x="960660" y="4680448"/>
                  <a:pt x="960424" y="4679740"/>
                </a:cubicBezTo>
                <a:close/>
                <a:moveTo>
                  <a:pt x="7947148" y="110"/>
                </a:moveTo>
                <a:cubicBezTo>
                  <a:pt x="7992802" y="565"/>
                  <a:pt x="8037748" y="2454"/>
                  <a:pt x="8081748" y="6231"/>
                </a:cubicBezTo>
                <a:cubicBezTo>
                  <a:pt x="8113062" y="6231"/>
                  <a:pt x="8128178" y="6231"/>
                  <a:pt x="8145455" y="22421"/>
                </a:cubicBezTo>
                <a:cubicBezTo>
                  <a:pt x="8304181" y="182159"/>
                  <a:pt x="8367887" y="373196"/>
                  <a:pt x="8336574" y="595534"/>
                </a:cubicBezTo>
                <a:cubicBezTo>
                  <a:pt x="8304181" y="818951"/>
                  <a:pt x="8176768" y="993799"/>
                  <a:pt x="8049355" y="1153536"/>
                </a:cubicBezTo>
                <a:cubicBezTo>
                  <a:pt x="7953256" y="1264705"/>
                  <a:pt x="7825843" y="1359684"/>
                  <a:pt x="7730823" y="1471933"/>
                </a:cubicBezTo>
                <a:cubicBezTo>
                  <a:pt x="7667116" y="1519422"/>
                  <a:pt x="7618527" y="1550722"/>
                  <a:pt x="7539703" y="1535612"/>
                </a:cubicBezTo>
                <a:cubicBezTo>
                  <a:pt x="7363701" y="1535612"/>
                  <a:pt x="7204974" y="1550722"/>
                  <a:pt x="7030052" y="1566912"/>
                </a:cubicBezTo>
                <a:cubicBezTo>
                  <a:pt x="6775226" y="1583101"/>
                  <a:pt x="6520400" y="1614401"/>
                  <a:pt x="6265574" y="1646781"/>
                </a:cubicBezTo>
                <a:cubicBezTo>
                  <a:pt x="5771039" y="1710460"/>
                  <a:pt x="5293780" y="1805439"/>
                  <a:pt x="4815442" y="1901498"/>
                </a:cubicBezTo>
                <a:cubicBezTo>
                  <a:pt x="4544419" y="1965177"/>
                  <a:pt x="4289593" y="2028856"/>
                  <a:pt x="4019651" y="2108725"/>
                </a:cubicBezTo>
                <a:cubicBezTo>
                  <a:pt x="3987257" y="2108725"/>
                  <a:pt x="3955944" y="2123835"/>
                  <a:pt x="3923551" y="2140025"/>
                </a:cubicBezTo>
                <a:cubicBezTo>
                  <a:pt x="3907354" y="2140025"/>
                  <a:pt x="3876041" y="2156214"/>
                  <a:pt x="3892238" y="2172404"/>
                </a:cubicBezTo>
                <a:cubicBezTo>
                  <a:pt x="3892238" y="2187514"/>
                  <a:pt x="3907354" y="2203704"/>
                  <a:pt x="3923551" y="2203704"/>
                </a:cubicBezTo>
                <a:cubicBezTo>
                  <a:pt x="4003454" y="2251194"/>
                  <a:pt x="4083357" y="2283573"/>
                  <a:pt x="4162180" y="2314873"/>
                </a:cubicBezTo>
                <a:cubicBezTo>
                  <a:pt x="4480713" y="2410931"/>
                  <a:pt x="4799245" y="2522100"/>
                  <a:pt x="5102661" y="2649458"/>
                </a:cubicBezTo>
                <a:cubicBezTo>
                  <a:pt x="5341290" y="2760627"/>
                  <a:pt x="5579919" y="2871796"/>
                  <a:pt x="5803432" y="2999154"/>
                </a:cubicBezTo>
                <a:cubicBezTo>
                  <a:pt x="5994551" y="3126513"/>
                  <a:pt x="6185671" y="3253871"/>
                  <a:pt x="6344397" y="3428719"/>
                </a:cubicBezTo>
                <a:cubicBezTo>
                  <a:pt x="6520400" y="3603567"/>
                  <a:pt x="6662929" y="3810795"/>
                  <a:pt x="6726636" y="4049322"/>
                </a:cubicBezTo>
                <a:cubicBezTo>
                  <a:pt x="6775226" y="4209060"/>
                  <a:pt x="6790342" y="4383908"/>
                  <a:pt x="6775226" y="4558756"/>
                </a:cubicBezTo>
                <a:cubicBezTo>
                  <a:pt x="6726636" y="4893342"/>
                  <a:pt x="6584106" y="5195548"/>
                  <a:pt x="6392987" y="5482644"/>
                </a:cubicBezTo>
                <a:cubicBezTo>
                  <a:pt x="6296887" y="5626192"/>
                  <a:pt x="6185671" y="5785930"/>
                  <a:pt x="6073375" y="5928399"/>
                </a:cubicBezTo>
                <a:cubicBezTo>
                  <a:pt x="5898452" y="6135626"/>
                  <a:pt x="5723529" y="6341774"/>
                  <a:pt x="5516213" y="6533891"/>
                </a:cubicBezTo>
                <a:cubicBezTo>
                  <a:pt x="5293780" y="6741118"/>
                  <a:pt x="5070268" y="6915966"/>
                  <a:pt x="4831638" y="7059514"/>
                </a:cubicBezTo>
                <a:cubicBezTo>
                  <a:pt x="4465596" y="7298041"/>
                  <a:pt x="4083357" y="7456700"/>
                  <a:pt x="3668725" y="7584058"/>
                </a:cubicBezTo>
                <a:cubicBezTo>
                  <a:pt x="3381506" y="7680117"/>
                  <a:pt x="3095367" y="7743796"/>
                  <a:pt x="2793031" y="7791285"/>
                </a:cubicBezTo>
                <a:cubicBezTo>
                  <a:pt x="2362203" y="7854965"/>
                  <a:pt x="1916257" y="7887344"/>
                  <a:pt x="1455195" y="7854965"/>
                </a:cubicBezTo>
                <a:cubicBezTo>
                  <a:pt x="1104269" y="7838775"/>
                  <a:pt x="785737" y="7743796"/>
                  <a:pt x="498518" y="7505269"/>
                </a:cubicBezTo>
                <a:cubicBezTo>
                  <a:pt x="259889" y="7314231"/>
                  <a:pt x="100083" y="7043325"/>
                  <a:pt x="36376" y="6724928"/>
                </a:cubicBezTo>
                <a:cubicBezTo>
                  <a:pt x="-42447" y="6326664"/>
                  <a:pt x="5063" y="5944588"/>
                  <a:pt x="196182" y="5577623"/>
                </a:cubicBezTo>
                <a:cubicBezTo>
                  <a:pt x="307399" y="5371475"/>
                  <a:pt x="451008" y="5180438"/>
                  <a:pt x="594618" y="4989400"/>
                </a:cubicBezTo>
                <a:cubicBezTo>
                  <a:pt x="769541" y="4749793"/>
                  <a:pt x="945543" y="4511266"/>
                  <a:pt x="1136663" y="4288929"/>
                </a:cubicBezTo>
                <a:cubicBezTo>
                  <a:pt x="1167976" y="4256549"/>
                  <a:pt x="1183093" y="4225249"/>
                  <a:pt x="1215486" y="4209060"/>
                </a:cubicBezTo>
                <a:cubicBezTo>
                  <a:pt x="1231683" y="4225249"/>
                  <a:pt x="1231683" y="4225249"/>
                  <a:pt x="1231683" y="4225249"/>
                </a:cubicBezTo>
                <a:cubicBezTo>
                  <a:pt x="1183093" y="4320229"/>
                  <a:pt x="1104269" y="4416287"/>
                  <a:pt x="1055680" y="4511266"/>
                </a:cubicBezTo>
                <a:cubicBezTo>
                  <a:pt x="1024367" y="4558756"/>
                  <a:pt x="991973" y="4591135"/>
                  <a:pt x="976857" y="4638625"/>
                </a:cubicBezTo>
                <a:cubicBezTo>
                  <a:pt x="976857" y="4654814"/>
                  <a:pt x="976857" y="4654814"/>
                  <a:pt x="976857" y="4654814"/>
                </a:cubicBezTo>
                <a:cubicBezTo>
                  <a:pt x="976857" y="4671004"/>
                  <a:pt x="991973" y="4654814"/>
                  <a:pt x="991973" y="4654814"/>
                </a:cubicBezTo>
                <a:cubicBezTo>
                  <a:pt x="1088073" y="4543645"/>
                  <a:pt x="1167976" y="4400097"/>
                  <a:pt x="1264076" y="4288929"/>
                </a:cubicBezTo>
                <a:cubicBezTo>
                  <a:pt x="1327782" y="4192870"/>
                  <a:pt x="1391488" y="4097891"/>
                  <a:pt x="1470312" y="4001832"/>
                </a:cubicBezTo>
                <a:cubicBezTo>
                  <a:pt x="1486508" y="3985643"/>
                  <a:pt x="1501625" y="3970532"/>
                  <a:pt x="1501625" y="3970532"/>
                </a:cubicBezTo>
                <a:cubicBezTo>
                  <a:pt x="1597725" y="3906853"/>
                  <a:pt x="1677628" y="3858285"/>
                  <a:pt x="1757531" y="3810795"/>
                </a:cubicBezTo>
                <a:cubicBezTo>
                  <a:pt x="1788844" y="3779495"/>
                  <a:pt x="1805041" y="3794605"/>
                  <a:pt x="1805041" y="3826985"/>
                </a:cubicBezTo>
                <a:cubicBezTo>
                  <a:pt x="1805041" y="3874474"/>
                  <a:pt x="1788844" y="3906853"/>
                  <a:pt x="1773727" y="3938153"/>
                </a:cubicBezTo>
                <a:cubicBezTo>
                  <a:pt x="1710021" y="4049322"/>
                  <a:pt x="1646314" y="4145380"/>
                  <a:pt x="1597725" y="4256549"/>
                </a:cubicBezTo>
                <a:cubicBezTo>
                  <a:pt x="1455195" y="4495077"/>
                  <a:pt x="1342899" y="4765983"/>
                  <a:pt x="1310506" y="5053079"/>
                </a:cubicBezTo>
                <a:cubicBezTo>
                  <a:pt x="1279192" y="5307796"/>
                  <a:pt x="1310506" y="5546323"/>
                  <a:pt x="1501625" y="5753551"/>
                </a:cubicBezTo>
                <a:cubicBezTo>
                  <a:pt x="1613921" y="5864719"/>
                  <a:pt x="1757531" y="5944588"/>
                  <a:pt x="1916257" y="6008267"/>
                </a:cubicBezTo>
                <a:cubicBezTo>
                  <a:pt x="2092260" y="6071947"/>
                  <a:pt x="2283379" y="6104326"/>
                  <a:pt x="2474499" y="6119436"/>
                </a:cubicBezTo>
                <a:cubicBezTo>
                  <a:pt x="2585715" y="6119436"/>
                  <a:pt x="2713128" y="6135626"/>
                  <a:pt x="2824344" y="6135626"/>
                </a:cubicBezTo>
                <a:cubicBezTo>
                  <a:pt x="3095367" y="6119436"/>
                  <a:pt x="3366389" y="6087057"/>
                  <a:pt x="3621215" y="6055757"/>
                </a:cubicBezTo>
                <a:cubicBezTo>
                  <a:pt x="3876041" y="6023378"/>
                  <a:pt x="4130867" y="5959699"/>
                  <a:pt x="4369496" y="5896019"/>
                </a:cubicBezTo>
                <a:cubicBezTo>
                  <a:pt x="4640519" y="5832340"/>
                  <a:pt x="4911541" y="5737361"/>
                  <a:pt x="5181484" y="5610003"/>
                </a:cubicBezTo>
                <a:cubicBezTo>
                  <a:pt x="5213877" y="5577623"/>
                  <a:pt x="5245191" y="5562513"/>
                  <a:pt x="5277584" y="5546323"/>
                </a:cubicBezTo>
                <a:cubicBezTo>
                  <a:pt x="5421193" y="5466454"/>
                  <a:pt x="5484900" y="5259227"/>
                  <a:pt x="5325094" y="5100569"/>
                </a:cubicBezTo>
                <a:cubicBezTo>
                  <a:pt x="5230074" y="5020700"/>
                  <a:pt x="5133974" y="4940831"/>
                  <a:pt x="5022758" y="4893342"/>
                </a:cubicBezTo>
                <a:cubicBezTo>
                  <a:pt x="4735539" y="4749793"/>
                  <a:pt x="4433203" y="4638625"/>
                  <a:pt x="4147064" y="4527456"/>
                </a:cubicBezTo>
                <a:cubicBezTo>
                  <a:pt x="3828531" y="4416287"/>
                  <a:pt x="3525116" y="4288929"/>
                  <a:pt x="3222780" y="4161570"/>
                </a:cubicBezTo>
                <a:cubicBezTo>
                  <a:pt x="3015464" y="4081701"/>
                  <a:pt x="2808148" y="3985643"/>
                  <a:pt x="2601912" y="3874474"/>
                </a:cubicBezTo>
                <a:cubicBezTo>
                  <a:pt x="2425909" y="3779495"/>
                  <a:pt x="2250986" y="3667247"/>
                  <a:pt x="2092260" y="3524778"/>
                </a:cubicBezTo>
                <a:cubicBezTo>
                  <a:pt x="1996160" y="3444909"/>
                  <a:pt x="1916257" y="3348851"/>
                  <a:pt x="1868747" y="3237682"/>
                </a:cubicBezTo>
                <a:cubicBezTo>
                  <a:pt x="1757531" y="3014265"/>
                  <a:pt x="1757531" y="2791927"/>
                  <a:pt x="1837434" y="2569589"/>
                </a:cubicBezTo>
                <a:cubicBezTo>
                  <a:pt x="1901140" y="2427121"/>
                  <a:pt x="1996160" y="2299763"/>
                  <a:pt x="2076063" y="2156214"/>
                </a:cubicBezTo>
                <a:cubicBezTo>
                  <a:pt x="2203476" y="1965177"/>
                  <a:pt x="2347086" y="1774139"/>
                  <a:pt x="2505812" y="1583101"/>
                </a:cubicBezTo>
                <a:cubicBezTo>
                  <a:pt x="2522009" y="1550722"/>
                  <a:pt x="2553322" y="1519422"/>
                  <a:pt x="2585715" y="1503232"/>
                </a:cubicBezTo>
                <a:cubicBezTo>
                  <a:pt x="2649421" y="1471933"/>
                  <a:pt x="2696931" y="1408253"/>
                  <a:pt x="2744441" y="1344574"/>
                </a:cubicBezTo>
                <a:cubicBezTo>
                  <a:pt x="2871854" y="1201026"/>
                  <a:pt x="3047857" y="1089857"/>
                  <a:pt x="3222780" y="977609"/>
                </a:cubicBezTo>
                <a:cubicBezTo>
                  <a:pt x="3557508" y="786572"/>
                  <a:pt x="3939748" y="659213"/>
                  <a:pt x="4305790" y="564234"/>
                </a:cubicBezTo>
                <a:cubicBezTo>
                  <a:pt x="4688029" y="453065"/>
                  <a:pt x="5070268" y="357007"/>
                  <a:pt x="5468703" y="293327"/>
                </a:cubicBezTo>
                <a:cubicBezTo>
                  <a:pt x="5707332" y="245838"/>
                  <a:pt x="5962158" y="198348"/>
                  <a:pt x="6201867" y="165969"/>
                </a:cubicBezTo>
                <a:cubicBezTo>
                  <a:pt x="6392987" y="149779"/>
                  <a:pt x="6567910" y="118479"/>
                  <a:pt x="6742833" y="102290"/>
                </a:cubicBezTo>
                <a:cubicBezTo>
                  <a:pt x="6854049" y="86100"/>
                  <a:pt x="6981462" y="70990"/>
                  <a:pt x="7108875" y="70990"/>
                </a:cubicBezTo>
                <a:cubicBezTo>
                  <a:pt x="7236288" y="54800"/>
                  <a:pt x="7379897" y="38611"/>
                  <a:pt x="7523507" y="22421"/>
                </a:cubicBezTo>
                <a:cubicBezTo>
                  <a:pt x="7666846" y="10279"/>
                  <a:pt x="7810186" y="-1256"/>
                  <a:pt x="7947148" y="1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345872" y="-581103"/>
            <a:ext cx="11605284" cy="7848466"/>
          </a:xfrm>
          <a:custGeom>
            <a:avLst/>
            <a:gdLst>
              <a:gd name="connsiteX0" fmla="*/ 11031143 w 11605284"/>
              <a:gd name="connsiteY0" fmla="*/ 27 h 7848466"/>
              <a:gd name="connsiteX1" fmla="*/ 11058132 w 11605284"/>
              <a:gd name="connsiteY1" fmla="*/ 38904 h 7848466"/>
              <a:gd name="connsiteX2" fmla="*/ 11105841 w 11605284"/>
              <a:gd name="connsiteY2" fmla="*/ 70345 h 7848466"/>
              <a:gd name="connsiteX3" fmla="*/ 11202343 w 11605284"/>
              <a:gd name="connsiteY3" fmla="*/ 22642 h 7848466"/>
              <a:gd name="connsiteX4" fmla="*/ 11250052 w 11605284"/>
              <a:gd name="connsiteY4" fmla="*/ 54082 h 7848466"/>
              <a:gd name="connsiteX5" fmla="*/ 11250052 w 11605284"/>
              <a:gd name="connsiteY5" fmla="*/ 70345 h 7848466"/>
              <a:gd name="connsiteX6" fmla="*/ 11410527 w 11605284"/>
              <a:gd name="connsiteY6" fmla="*/ 309944 h 7848466"/>
              <a:gd name="connsiteX7" fmla="*/ 11553654 w 11605284"/>
              <a:gd name="connsiteY7" fmla="*/ 390172 h 7848466"/>
              <a:gd name="connsiteX8" fmla="*/ 11602448 w 11605284"/>
              <a:gd name="connsiteY8" fmla="*/ 486663 h 7848466"/>
              <a:gd name="connsiteX9" fmla="*/ 11505945 w 11605284"/>
              <a:gd name="connsiteY9" fmla="*/ 837931 h 7848466"/>
              <a:gd name="connsiteX10" fmla="*/ 11074396 w 11605284"/>
              <a:gd name="connsiteY10" fmla="*/ 1398442 h 7848466"/>
              <a:gd name="connsiteX11" fmla="*/ 10066002 w 11605284"/>
              <a:gd name="connsiteY11" fmla="*/ 2389365 h 7848466"/>
              <a:gd name="connsiteX12" fmla="*/ 9347114 w 11605284"/>
              <a:gd name="connsiteY12" fmla="*/ 3076723 h 7848466"/>
              <a:gd name="connsiteX13" fmla="*/ 8802798 w 11605284"/>
              <a:gd name="connsiteY13" fmla="*/ 3637234 h 7848466"/>
              <a:gd name="connsiteX14" fmla="*/ 8227038 w 11605284"/>
              <a:gd name="connsiteY14" fmla="*/ 4276889 h 7848466"/>
              <a:gd name="connsiteX15" fmla="*/ 7779224 w 11605284"/>
              <a:gd name="connsiteY15" fmla="*/ 4804876 h 7848466"/>
              <a:gd name="connsiteX16" fmla="*/ 7379119 w 11605284"/>
              <a:gd name="connsiteY16" fmla="*/ 5332862 h 7848466"/>
              <a:gd name="connsiteX17" fmla="*/ 7106961 w 11605284"/>
              <a:gd name="connsiteY17" fmla="*/ 5700393 h 7848466"/>
              <a:gd name="connsiteX18" fmla="*/ 6867332 w 11605284"/>
              <a:gd name="connsiteY18" fmla="*/ 6036483 h 7848466"/>
              <a:gd name="connsiteX19" fmla="*/ 6178805 w 11605284"/>
              <a:gd name="connsiteY19" fmla="*/ 7091371 h 7848466"/>
              <a:gd name="connsiteX20" fmla="*/ 5843758 w 11605284"/>
              <a:gd name="connsiteY20" fmla="*/ 7651882 h 7848466"/>
              <a:gd name="connsiteX21" fmla="*/ 5699547 w 11605284"/>
              <a:gd name="connsiteY21" fmla="*/ 7763551 h 7848466"/>
              <a:gd name="connsiteX22" fmla="*/ 4805003 w 11605284"/>
              <a:gd name="connsiteY22" fmla="*/ 7843779 h 7848466"/>
              <a:gd name="connsiteX23" fmla="*/ 4644528 w 11605284"/>
              <a:gd name="connsiteY23" fmla="*/ 7843779 h 7848466"/>
              <a:gd name="connsiteX24" fmla="*/ 4181534 w 11605284"/>
              <a:gd name="connsiteY24" fmla="*/ 7699585 h 7848466"/>
              <a:gd name="connsiteX25" fmla="*/ 4101296 w 11605284"/>
              <a:gd name="connsiteY25" fmla="*/ 7396020 h 7848466"/>
              <a:gd name="connsiteX26" fmla="*/ 4181534 w 11605284"/>
              <a:gd name="connsiteY26" fmla="*/ 6851772 h 7848466"/>
              <a:gd name="connsiteX27" fmla="*/ 4468872 w 11605284"/>
              <a:gd name="connsiteY27" fmla="*/ 5716655 h 7848466"/>
              <a:gd name="connsiteX28" fmla="*/ 4613083 w 11605284"/>
              <a:gd name="connsiteY28" fmla="*/ 5252634 h 7848466"/>
              <a:gd name="connsiteX29" fmla="*/ 4836448 w 11605284"/>
              <a:gd name="connsiteY29" fmla="*/ 4565276 h 7848466"/>
              <a:gd name="connsiteX30" fmla="*/ 5124870 w 11605284"/>
              <a:gd name="connsiteY30" fmla="*/ 3733725 h 7848466"/>
              <a:gd name="connsiteX31" fmla="*/ 5316791 w 11605284"/>
              <a:gd name="connsiteY31" fmla="*/ 3173213 h 7848466"/>
              <a:gd name="connsiteX32" fmla="*/ 5316791 w 11605284"/>
              <a:gd name="connsiteY32" fmla="*/ 3156951 h 7848466"/>
              <a:gd name="connsiteX33" fmla="*/ 5333055 w 11605284"/>
              <a:gd name="connsiteY33" fmla="*/ 3140689 h 7848466"/>
              <a:gd name="connsiteX34" fmla="*/ 5333055 w 11605284"/>
              <a:gd name="connsiteY34" fmla="*/ 3125510 h 7848466"/>
              <a:gd name="connsiteX35" fmla="*/ 5316791 w 11605284"/>
              <a:gd name="connsiteY35" fmla="*/ 3156951 h 7848466"/>
              <a:gd name="connsiteX36" fmla="*/ 5172579 w 11605284"/>
              <a:gd name="connsiteY36" fmla="*/ 3284882 h 7848466"/>
              <a:gd name="connsiteX37" fmla="*/ 4485136 w 11605284"/>
              <a:gd name="connsiteY37" fmla="*/ 4021027 h 7848466"/>
              <a:gd name="connsiteX38" fmla="*/ 3684927 w 11605284"/>
              <a:gd name="connsiteY38" fmla="*/ 4916544 h 7848466"/>
              <a:gd name="connsiteX39" fmla="*/ 3173140 w 11605284"/>
              <a:gd name="connsiteY39" fmla="*/ 5475971 h 7848466"/>
              <a:gd name="connsiteX40" fmla="*/ 2325221 w 11605284"/>
              <a:gd name="connsiteY40" fmla="*/ 6515682 h 7848466"/>
              <a:gd name="connsiteX41" fmla="*/ 1813434 w 11605284"/>
              <a:gd name="connsiteY41" fmla="*/ 7171599 h 7848466"/>
              <a:gd name="connsiteX42" fmla="*/ 1478387 w 11605284"/>
              <a:gd name="connsiteY42" fmla="*/ 7667061 h 7848466"/>
              <a:gd name="connsiteX43" fmla="*/ 1398149 w 11605284"/>
              <a:gd name="connsiteY43" fmla="*/ 7715848 h 7848466"/>
              <a:gd name="connsiteX44" fmla="*/ 789859 w 11605284"/>
              <a:gd name="connsiteY44" fmla="*/ 7794992 h 7848466"/>
              <a:gd name="connsiteX45" fmla="*/ 486257 w 11605284"/>
              <a:gd name="connsiteY45" fmla="*/ 7699585 h 7848466"/>
              <a:gd name="connsiteX46" fmla="*/ 438548 w 11605284"/>
              <a:gd name="connsiteY46" fmla="*/ 7667061 h 7848466"/>
              <a:gd name="connsiteX47" fmla="*/ 374574 w 11605284"/>
              <a:gd name="connsiteY47" fmla="*/ 7667061 h 7848466"/>
              <a:gd name="connsiteX48" fmla="*/ 294337 w 11605284"/>
              <a:gd name="connsiteY48" fmla="*/ 7619358 h 7848466"/>
              <a:gd name="connsiteX49" fmla="*/ 294337 w 11605284"/>
              <a:gd name="connsiteY49" fmla="*/ 7475164 h 7848466"/>
              <a:gd name="connsiteX50" fmla="*/ 294337 w 11605284"/>
              <a:gd name="connsiteY50" fmla="*/ 7443723 h 7848466"/>
              <a:gd name="connsiteX51" fmla="*/ 261808 w 11605284"/>
              <a:gd name="connsiteY51" fmla="*/ 7475164 h 7848466"/>
              <a:gd name="connsiteX52" fmla="*/ 118681 w 11605284"/>
              <a:gd name="connsiteY52" fmla="*/ 7715848 h 7848466"/>
              <a:gd name="connsiteX53" fmla="*/ 38443 w 11605284"/>
              <a:gd name="connsiteY53" fmla="*/ 7763551 h 7848466"/>
              <a:gd name="connsiteX54" fmla="*/ 5914 w 11605284"/>
              <a:gd name="connsiteY54" fmla="*/ 7667061 h 7848466"/>
              <a:gd name="connsiteX55" fmla="*/ 294337 w 11605284"/>
              <a:gd name="connsiteY55" fmla="*/ 6899475 h 7848466"/>
              <a:gd name="connsiteX56" fmla="*/ 486257 w 11605284"/>
              <a:gd name="connsiteY56" fmla="*/ 6371488 h 7848466"/>
              <a:gd name="connsiteX57" fmla="*/ 806124 w 11605284"/>
              <a:gd name="connsiteY57" fmla="*/ 5492234 h 7848466"/>
              <a:gd name="connsiteX58" fmla="*/ 1078282 w 11605284"/>
              <a:gd name="connsiteY58" fmla="*/ 4692123 h 7848466"/>
              <a:gd name="connsiteX59" fmla="*/ 1478387 w 11605284"/>
              <a:gd name="connsiteY59" fmla="*/ 3445338 h 7848466"/>
              <a:gd name="connsiteX60" fmla="*/ 1829698 w 11605284"/>
              <a:gd name="connsiteY60" fmla="*/ 2149766 h 7848466"/>
              <a:gd name="connsiteX61" fmla="*/ 1957645 w 11605284"/>
              <a:gd name="connsiteY61" fmla="*/ 1446145 h 7848466"/>
              <a:gd name="connsiteX62" fmla="*/ 1973909 w 11605284"/>
              <a:gd name="connsiteY62" fmla="*/ 1126318 h 7848466"/>
              <a:gd name="connsiteX63" fmla="*/ 1926200 w 11605284"/>
              <a:gd name="connsiteY63" fmla="*/ 1029827 h 7848466"/>
              <a:gd name="connsiteX64" fmla="*/ 1877407 w 11605284"/>
              <a:gd name="connsiteY64" fmla="*/ 998387 h 7848466"/>
              <a:gd name="connsiteX65" fmla="*/ 1893672 w 11605284"/>
              <a:gd name="connsiteY65" fmla="*/ 710000 h 7848466"/>
              <a:gd name="connsiteX66" fmla="*/ 2405459 w 11605284"/>
              <a:gd name="connsiteY66" fmla="*/ 534366 h 7848466"/>
              <a:gd name="connsiteX67" fmla="*/ 3365060 w 11605284"/>
              <a:gd name="connsiteY67" fmla="*/ 422697 h 7848466"/>
              <a:gd name="connsiteX68" fmla="*/ 3829138 w 11605284"/>
              <a:gd name="connsiteY68" fmla="*/ 550628 h 7848466"/>
              <a:gd name="connsiteX69" fmla="*/ 4117561 w 11605284"/>
              <a:gd name="connsiteY69" fmla="*/ 965862 h 7848466"/>
              <a:gd name="connsiteX70" fmla="*/ 4101296 w 11605284"/>
              <a:gd name="connsiteY70" fmla="*/ 1605517 h 7848466"/>
              <a:gd name="connsiteX71" fmla="*/ 3829138 w 11605284"/>
              <a:gd name="connsiteY71" fmla="*/ 2421890 h 7848466"/>
              <a:gd name="connsiteX72" fmla="*/ 3573245 w 11605284"/>
              <a:gd name="connsiteY72" fmla="*/ 3029020 h 7848466"/>
              <a:gd name="connsiteX73" fmla="*/ 3348795 w 11605284"/>
              <a:gd name="connsiteY73" fmla="*/ 3524481 h 7848466"/>
              <a:gd name="connsiteX74" fmla="*/ 3125431 w 11605284"/>
              <a:gd name="connsiteY74" fmla="*/ 4004765 h 7848466"/>
              <a:gd name="connsiteX75" fmla="*/ 3045193 w 11605284"/>
              <a:gd name="connsiteY75" fmla="*/ 4196662 h 7848466"/>
              <a:gd name="connsiteX76" fmla="*/ 3045193 w 11605284"/>
              <a:gd name="connsiteY76" fmla="*/ 4212924 h 7848466"/>
              <a:gd name="connsiteX77" fmla="*/ 3061457 w 11605284"/>
              <a:gd name="connsiteY77" fmla="*/ 4212924 h 7848466"/>
              <a:gd name="connsiteX78" fmla="*/ 3173140 w 11605284"/>
              <a:gd name="connsiteY78" fmla="*/ 4100171 h 7848466"/>
              <a:gd name="connsiteX79" fmla="*/ 4212978 w 11605284"/>
              <a:gd name="connsiteY79" fmla="*/ 3092985 h 7848466"/>
              <a:gd name="connsiteX80" fmla="*/ 5141135 w 11605284"/>
              <a:gd name="connsiteY80" fmla="*/ 2229994 h 7848466"/>
              <a:gd name="connsiteX81" fmla="*/ 5812313 w 11605284"/>
              <a:gd name="connsiteY81" fmla="*/ 1654304 h 7848466"/>
              <a:gd name="connsiteX82" fmla="*/ 5891467 w 11605284"/>
              <a:gd name="connsiteY82" fmla="*/ 1493848 h 7848466"/>
              <a:gd name="connsiteX83" fmla="*/ 5891467 w 11605284"/>
              <a:gd name="connsiteY83" fmla="*/ 1462407 h 7848466"/>
              <a:gd name="connsiteX84" fmla="*/ 5891467 w 11605284"/>
              <a:gd name="connsiteY84" fmla="*/ 1334476 h 7848466"/>
              <a:gd name="connsiteX85" fmla="*/ 6099651 w 11605284"/>
              <a:gd name="connsiteY85" fmla="*/ 1237986 h 7848466"/>
              <a:gd name="connsiteX86" fmla="*/ 6611439 w 11605284"/>
              <a:gd name="connsiteY86" fmla="*/ 1141496 h 7848466"/>
              <a:gd name="connsiteX87" fmla="*/ 7075517 w 11605284"/>
              <a:gd name="connsiteY87" fmla="*/ 1157758 h 7848466"/>
              <a:gd name="connsiteX88" fmla="*/ 7251173 w 11605284"/>
              <a:gd name="connsiteY88" fmla="*/ 1477586 h 7848466"/>
              <a:gd name="connsiteX89" fmla="*/ 7042988 w 11605284"/>
              <a:gd name="connsiteY89" fmla="*/ 2181206 h 7848466"/>
              <a:gd name="connsiteX90" fmla="*/ 6803359 w 11605284"/>
              <a:gd name="connsiteY90" fmla="*/ 2884827 h 7848466"/>
              <a:gd name="connsiteX91" fmla="*/ 6611439 w 11605284"/>
              <a:gd name="connsiteY91" fmla="*/ 3460516 h 7848466"/>
              <a:gd name="connsiteX92" fmla="*/ 6388074 w 11605284"/>
              <a:gd name="connsiteY92" fmla="*/ 4084993 h 7848466"/>
              <a:gd name="connsiteX93" fmla="*/ 6275307 w 11605284"/>
              <a:gd name="connsiteY93" fmla="*/ 4421083 h 7848466"/>
              <a:gd name="connsiteX94" fmla="*/ 6260127 w 11605284"/>
              <a:gd name="connsiteY94" fmla="*/ 4501311 h 7848466"/>
              <a:gd name="connsiteX95" fmla="*/ 6355545 w 11605284"/>
              <a:gd name="connsiteY95" fmla="*/ 4421083 h 7848466"/>
              <a:gd name="connsiteX96" fmla="*/ 7426828 w 11605284"/>
              <a:gd name="connsiteY96" fmla="*/ 3301144 h 7848466"/>
              <a:gd name="connsiteX97" fmla="*/ 8387513 w 11605284"/>
              <a:gd name="connsiteY97" fmla="*/ 2357925 h 7848466"/>
              <a:gd name="connsiteX98" fmla="*/ 9186639 w 11605284"/>
              <a:gd name="connsiteY98" fmla="*/ 1605517 h 7848466"/>
              <a:gd name="connsiteX99" fmla="*/ 10050822 w 11605284"/>
              <a:gd name="connsiteY99" fmla="*/ 821668 h 7848466"/>
              <a:gd name="connsiteX100" fmla="*/ 10674291 w 11605284"/>
              <a:gd name="connsiteY100" fmla="*/ 294766 h 7848466"/>
              <a:gd name="connsiteX101" fmla="*/ 10977894 w 11605284"/>
              <a:gd name="connsiteY101" fmla="*/ 38904 h 7848466"/>
              <a:gd name="connsiteX102" fmla="*/ 11010423 w 11605284"/>
              <a:gd name="connsiteY102" fmla="*/ 6379 h 7848466"/>
              <a:gd name="connsiteX103" fmla="*/ 11031143 w 11605284"/>
              <a:gd name="connsiteY103" fmla="*/ 27 h 784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1605284" h="7848466">
                <a:moveTo>
                  <a:pt x="11031143" y="27"/>
                </a:moveTo>
                <a:cubicBezTo>
                  <a:pt x="11048983" y="-735"/>
                  <a:pt x="11058132" y="14511"/>
                  <a:pt x="11058132" y="38904"/>
                </a:cubicBezTo>
                <a:cubicBezTo>
                  <a:pt x="11041867" y="102870"/>
                  <a:pt x="11074396" y="86607"/>
                  <a:pt x="11105841" y="70345"/>
                </a:cubicBezTo>
                <a:cubicBezTo>
                  <a:pt x="11138369" y="54082"/>
                  <a:pt x="11169814" y="38904"/>
                  <a:pt x="11202343" y="22642"/>
                </a:cubicBezTo>
                <a:cubicBezTo>
                  <a:pt x="11233787" y="6379"/>
                  <a:pt x="11250052" y="22642"/>
                  <a:pt x="11250052" y="54082"/>
                </a:cubicBezTo>
                <a:lnTo>
                  <a:pt x="11250052" y="70345"/>
                </a:lnTo>
                <a:cubicBezTo>
                  <a:pt x="11233787" y="198276"/>
                  <a:pt x="11282581" y="278504"/>
                  <a:pt x="11410527" y="309944"/>
                </a:cubicBezTo>
                <a:cubicBezTo>
                  <a:pt x="11458236" y="326207"/>
                  <a:pt x="11505945" y="358732"/>
                  <a:pt x="11553654" y="390172"/>
                </a:cubicBezTo>
                <a:cubicBezTo>
                  <a:pt x="11586183" y="406435"/>
                  <a:pt x="11602448" y="437875"/>
                  <a:pt x="11602448" y="486663"/>
                </a:cubicBezTo>
                <a:cubicBezTo>
                  <a:pt x="11617628" y="614594"/>
                  <a:pt x="11569919" y="726262"/>
                  <a:pt x="11505945" y="837931"/>
                </a:cubicBezTo>
                <a:cubicBezTo>
                  <a:pt x="11394263" y="1046090"/>
                  <a:pt x="11233787" y="1221724"/>
                  <a:pt x="11074396" y="1398442"/>
                </a:cubicBezTo>
                <a:cubicBezTo>
                  <a:pt x="10754529" y="1749710"/>
                  <a:pt x="10418398" y="2069538"/>
                  <a:pt x="10066002" y="2389365"/>
                </a:cubicBezTo>
                <a:cubicBezTo>
                  <a:pt x="9826373" y="2613787"/>
                  <a:pt x="9586743" y="2837123"/>
                  <a:pt x="9347114" y="3076723"/>
                </a:cubicBezTo>
                <a:cubicBezTo>
                  <a:pt x="9170374" y="3253441"/>
                  <a:pt x="8978454" y="3445338"/>
                  <a:pt x="8802798" y="3637234"/>
                </a:cubicBezTo>
                <a:cubicBezTo>
                  <a:pt x="8610878" y="3844309"/>
                  <a:pt x="8418958" y="4053552"/>
                  <a:pt x="8227038" y="4276889"/>
                </a:cubicBezTo>
                <a:cubicBezTo>
                  <a:pt x="8082827" y="4452524"/>
                  <a:pt x="7923435" y="4629242"/>
                  <a:pt x="7779224" y="4804876"/>
                </a:cubicBezTo>
                <a:cubicBezTo>
                  <a:pt x="7651277" y="4980510"/>
                  <a:pt x="7507066" y="5156144"/>
                  <a:pt x="7379119" y="5332862"/>
                </a:cubicBezTo>
                <a:cubicBezTo>
                  <a:pt x="7283701" y="5460793"/>
                  <a:pt x="7187199" y="5572462"/>
                  <a:pt x="7106961" y="5700393"/>
                </a:cubicBezTo>
                <a:cubicBezTo>
                  <a:pt x="7027808" y="5812061"/>
                  <a:pt x="6947570" y="5923730"/>
                  <a:pt x="6867332" y="6036483"/>
                </a:cubicBezTo>
                <a:cubicBezTo>
                  <a:pt x="6627703" y="6387751"/>
                  <a:pt x="6403254" y="6740103"/>
                  <a:pt x="6178805" y="7091371"/>
                </a:cubicBezTo>
                <a:cubicBezTo>
                  <a:pt x="6050858" y="7283268"/>
                  <a:pt x="5940260" y="7459986"/>
                  <a:pt x="5843758" y="7651882"/>
                </a:cubicBezTo>
                <a:cubicBezTo>
                  <a:pt x="5812313" y="7715848"/>
                  <a:pt x="5763520" y="7747289"/>
                  <a:pt x="5699547" y="7763551"/>
                </a:cubicBezTo>
                <a:cubicBezTo>
                  <a:pt x="5397028" y="7827516"/>
                  <a:pt x="5108606" y="7858957"/>
                  <a:pt x="4805003" y="7843779"/>
                </a:cubicBezTo>
                <a:cubicBezTo>
                  <a:pt x="4757294" y="7827516"/>
                  <a:pt x="4693321" y="7843779"/>
                  <a:pt x="4644528" y="7843779"/>
                </a:cubicBezTo>
                <a:cubicBezTo>
                  <a:pt x="4468872" y="7858957"/>
                  <a:pt x="4309481" y="7843779"/>
                  <a:pt x="4181534" y="7699585"/>
                </a:cubicBezTo>
                <a:cubicBezTo>
                  <a:pt x="4101296" y="7603095"/>
                  <a:pt x="4068767" y="7507689"/>
                  <a:pt x="4101296" y="7396020"/>
                </a:cubicBezTo>
                <a:cubicBezTo>
                  <a:pt x="4132741" y="7219302"/>
                  <a:pt x="4149005" y="7043668"/>
                  <a:pt x="4181534" y="6851772"/>
                </a:cubicBezTo>
                <a:cubicBezTo>
                  <a:pt x="4260687" y="6484241"/>
                  <a:pt x="4357190" y="6100448"/>
                  <a:pt x="4468872" y="5716655"/>
                </a:cubicBezTo>
                <a:cubicBezTo>
                  <a:pt x="4516581" y="5556199"/>
                  <a:pt x="4549110" y="5396828"/>
                  <a:pt x="4613083" y="5252634"/>
                </a:cubicBezTo>
                <a:cubicBezTo>
                  <a:pt x="4677057" y="5013035"/>
                  <a:pt x="4757294" y="4788613"/>
                  <a:pt x="4836448" y="4565276"/>
                </a:cubicBezTo>
                <a:cubicBezTo>
                  <a:pt x="4932950" y="4276889"/>
                  <a:pt x="5028368" y="4004765"/>
                  <a:pt x="5124870" y="3733725"/>
                </a:cubicBezTo>
                <a:cubicBezTo>
                  <a:pt x="5188844" y="3541828"/>
                  <a:pt x="5252817" y="3365110"/>
                  <a:pt x="5316791" y="3173213"/>
                </a:cubicBezTo>
                <a:lnTo>
                  <a:pt x="5316791" y="3156951"/>
                </a:lnTo>
                <a:cubicBezTo>
                  <a:pt x="5333055" y="3156951"/>
                  <a:pt x="5333055" y="3140689"/>
                  <a:pt x="5333055" y="3140689"/>
                </a:cubicBezTo>
                <a:lnTo>
                  <a:pt x="5333055" y="3125510"/>
                </a:lnTo>
                <a:cubicBezTo>
                  <a:pt x="5333055" y="3140689"/>
                  <a:pt x="5316791" y="3140689"/>
                  <a:pt x="5316791" y="3156951"/>
                </a:cubicBezTo>
                <a:cubicBezTo>
                  <a:pt x="5252817" y="3173213"/>
                  <a:pt x="5220288" y="3237179"/>
                  <a:pt x="5172579" y="3284882"/>
                </a:cubicBezTo>
                <a:cubicBezTo>
                  <a:pt x="4932950" y="3524481"/>
                  <a:pt x="4708501" y="3780344"/>
                  <a:pt x="4485136" y="4021027"/>
                </a:cubicBezTo>
                <a:cubicBezTo>
                  <a:pt x="4212978" y="4324593"/>
                  <a:pt x="3940821" y="4612979"/>
                  <a:pt x="3684927" y="4916544"/>
                </a:cubicBezTo>
                <a:cubicBezTo>
                  <a:pt x="3509271" y="5108441"/>
                  <a:pt x="3348795" y="5284075"/>
                  <a:pt x="3173140" y="5475971"/>
                </a:cubicBezTo>
                <a:cubicBezTo>
                  <a:pt x="2885801" y="5828324"/>
                  <a:pt x="2597379" y="6164414"/>
                  <a:pt x="2325221" y="6515682"/>
                </a:cubicBezTo>
                <a:cubicBezTo>
                  <a:pt x="2149565" y="6723841"/>
                  <a:pt x="1973909" y="6948262"/>
                  <a:pt x="1813434" y="7171599"/>
                </a:cubicBezTo>
                <a:cubicBezTo>
                  <a:pt x="1701751" y="7332055"/>
                  <a:pt x="1590069" y="7491427"/>
                  <a:pt x="1478387" y="7667061"/>
                </a:cubicBezTo>
                <a:cubicBezTo>
                  <a:pt x="1445858" y="7699585"/>
                  <a:pt x="1429593" y="7715848"/>
                  <a:pt x="1398149" y="7715848"/>
                </a:cubicBezTo>
                <a:cubicBezTo>
                  <a:pt x="1189964" y="7763551"/>
                  <a:pt x="998044" y="7794992"/>
                  <a:pt x="789859" y="7794992"/>
                </a:cubicBezTo>
                <a:cubicBezTo>
                  <a:pt x="678177" y="7779813"/>
                  <a:pt x="581675" y="7763551"/>
                  <a:pt x="486257" y="7699585"/>
                </a:cubicBezTo>
                <a:cubicBezTo>
                  <a:pt x="469992" y="7699585"/>
                  <a:pt x="453728" y="7683323"/>
                  <a:pt x="438548" y="7667061"/>
                </a:cubicBezTo>
                <a:cubicBezTo>
                  <a:pt x="422283" y="7635620"/>
                  <a:pt x="406019" y="7635620"/>
                  <a:pt x="374574" y="7667061"/>
                </a:cubicBezTo>
                <a:cubicBezTo>
                  <a:pt x="325781" y="7683323"/>
                  <a:pt x="310601" y="7667061"/>
                  <a:pt x="294337" y="7619358"/>
                </a:cubicBezTo>
                <a:cubicBezTo>
                  <a:pt x="294337" y="7571654"/>
                  <a:pt x="294337" y="7523951"/>
                  <a:pt x="294337" y="7475164"/>
                </a:cubicBezTo>
                <a:cubicBezTo>
                  <a:pt x="294337" y="7475164"/>
                  <a:pt x="294337" y="7459986"/>
                  <a:pt x="294337" y="7443723"/>
                </a:cubicBezTo>
                <a:cubicBezTo>
                  <a:pt x="278072" y="7443723"/>
                  <a:pt x="278072" y="7459986"/>
                  <a:pt x="261808" y="7475164"/>
                </a:cubicBezTo>
                <a:cubicBezTo>
                  <a:pt x="214099" y="7555392"/>
                  <a:pt x="182654" y="7635620"/>
                  <a:pt x="118681" y="7715848"/>
                </a:cubicBezTo>
                <a:cubicBezTo>
                  <a:pt x="102416" y="7747289"/>
                  <a:pt x="86152" y="7794992"/>
                  <a:pt x="38443" y="7763551"/>
                </a:cubicBezTo>
                <a:cubicBezTo>
                  <a:pt x="5914" y="7747289"/>
                  <a:pt x="-9266" y="7699585"/>
                  <a:pt x="5914" y="7667061"/>
                </a:cubicBezTo>
                <a:cubicBezTo>
                  <a:pt x="102416" y="7411199"/>
                  <a:pt x="197834" y="7155337"/>
                  <a:pt x="294337" y="6899475"/>
                </a:cubicBezTo>
                <a:cubicBezTo>
                  <a:pt x="358310" y="6723841"/>
                  <a:pt x="422283" y="6548207"/>
                  <a:pt x="486257" y="6371488"/>
                </a:cubicBezTo>
                <a:cubicBezTo>
                  <a:pt x="581675" y="6084186"/>
                  <a:pt x="694441" y="5780621"/>
                  <a:pt x="806124" y="5492234"/>
                </a:cubicBezTo>
                <a:cubicBezTo>
                  <a:pt x="901542" y="5220109"/>
                  <a:pt x="981780" y="4964247"/>
                  <a:pt x="1078282" y="4692123"/>
                </a:cubicBezTo>
                <a:cubicBezTo>
                  <a:pt x="1222493" y="4276889"/>
                  <a:pt x="1350440" y="3861656"/>
                  <a:pt x="1478387" y="3445338"/>
                </a:cubicBezTo>
                <a:cubicBezTo>
                  <a:pt x="1606334" y="3012758"/>
                  <a:pt x="1718016" y="2581262"/>
                  <a:pt x="1829698" y="2149766"/>
                </a:cubicBezTo>
                <a:cubicBezTo>
                  <a:pt x="1877407" y="1925344"/>
                  <a:pt x="1926200" y="1685745"/>
                  <a:pt x="1957645" y="1446145"/>
                </a:cubicBezTo>
                <a:cubicBezTo>
                  <a:pt x="1973909" y="1334476"/>
                  <a:pt x="1957645" y="1237986"/>
                  <a:pt x="1973909" y="1126318"/>
                </a:cubicBezTo>
                <a:cubicBezTo>
                  <a:pt x="1990174" y="1077530"/>
                  <a:pt x="1973909" y="1046090"/>
                  <a:pt x="1926200" y="1029827"/>
                </a:cubicBezTo>
                <a:cubicBezTo>
                  <a:pt x="1909936" y="1013565"/>
                  <a:pt x="1893672" y="1013565"/>
                  <a:pt x="1877407" y="998387"/>
                </a:cubicBezTo>
                <a:cubicBezTo>
                  <a:pt x="1734280" y="918159"/>
                  <a:pt x="1734280" y="773965"/>
                  <a:pt x="1893672" y="710000"/>
                </a:cubicBezTo>
                <a:cubicBezTo>
                  <a:pt x="2054147" y="629772"/>
                  <a:pt x="2229803" y="582069"/>
                  <a:pt x="2405459" y="534366"/>
                </a:cubicBezTo>
                <a:cubicBezTo>
                  <a:pt x="2725326" y="454138"/>
                  <a:pt x="3045193" y="390172"/>
                  <a:pt x="3365060" y="422697"/>
                </a:cubicBezTo>
                <a:cubicBezTo>
                  <a:pt x="3525536" y="422697"/>
                  <a:pt x="3684927" y="454138"/>
                  <a:pt x="3829138" y="550628"/>
                </a:cubicBezTo>
                <a:cubicBezTo>
                  <a:pt x="3989614" y="646034"/>
                  <a:pt x="4085032" y="790228"/>
                  <a:pt x="4117561" y="965862"/>
                </a:cubicBezTo>
                <a:cubicBezTo>
                  <a:pt x="4165270" y="1190283"/>
                  <a:pt x="4149005" y="1398442"/>
                  <a:pt x="4101296" y="1605517"/>
                </a:cubicBezTo>
                <a:cubicBezTo>
                  <a:pt x="4037323" y="1893904"/>
                  <a:pt x="3925640" y="2166028"/>
                  <a:pt x="3829138" y="2421890"/>
                </a:cubicBezTo>
                <a:cubicBezTo>
                  <a:pt x="3748900" y="2628965"/>
                  <a:pt x="3653482" y="2820861"/>
                  <a:pt x="3573245" y="3029020"/>
                </a:cubicBezTo>
                <a:cubicBezTo>
                  <a:pt x="3509271" y="3189476"/>
                  <a:pt x="3429033" y="3365110"/>
                  <a:pt x="3348795" y="3524481"/>
                </a:cubicBezTo>
                <a:cubicBezTo>
                  <a:pt x="3284822" y="3684937"/>
                  <a:pt x="3205668" y="3844309"/>
                  <a:pt x="3125431" y="4004765"/>
                </a:cubicBezTo>
                <a:cubicBezTo>
                  <a:pt x="3109166" y="4068730"/>
                  <a:pt x="3045193" y="4132696"/>
                  <a:pt x="3045193" y="4196662"/>
                </a:cubicBezTo>
                <a:cubicBezTo>
                  <a:pt x="3045193" y="4212924"/>
                  <a:pt x="3028928" y="4212924"/>
                  <a:pt x="3045193" y="4212924"/>
                </a:cubicBezTo>
                <a:cubicBezTo>
                  <a:pt x="3045193" y="4212924"/>
                  <a:pt x="3045193" y="4212924"/>
                  <a:pt x="3061457" y="4212924"/>
                </a:cubicBezTo>
                <a:cubicBezTo>
                  <a:pt x="3109166" y="4181483"/>
                  <a:pt x="3141695" y="4132696"/>
                  <a:pt x="3173140" y="4100171"/>
                </a:cubicBezTo>
                <a:cubicBezTo>
                  <a:pt x="3509271" y="3748903"/>
                  <a:pt x="3861667" y="3412813"/>
                  <a:pt x="4212978" y="3092985"/>
                </a:cubicBezTo>
                <a:cubicBezTo>
                  <a:pt x="4516581" y="2789420"/>
                  <a:pt x="4821268" y="2501034"/>
                  <a:pt x="5141135" y="2229994"/>
                </a:cubicBezTo>
                <a:cubicBezTo>
                  <a:pt x="5364500" y="2038097"/>
                  <a:pt x="5588949" y="1846201"/>
                  <a:pt x="5812313" y="1654304"/>
                </a:cubicBezTo>
                <a:cubicBezTo>
                  <a:pt x="5876287" y="1621779"/>
                  <a:pt x="5891467" y="1557814"/>
                  <a:pt x="5891467" y="1493848"/>
                </a:cubicBezTo>
                <a:cubicBezTo>
                  <a:pt x="5891467" y="1477586"/>
                  <a:pt x="5891467" y="1477586"/>
                  <a:pt x="5891467" y="1462407"/>
                </a:cubicBezTo>
                <a:cubicBezTo>
                  <a:pt x="5843758" y="1413620"/>
                  <a:pt x="5858938" y="1365917"/>
                  <a:pt x="5891467" y="1334476"/>
                </a:cubicBezTo>
                <a:cubicBezTo>
                  <a:pt x="5955440" y="1270511"/>
                  <a:pt x="6019414" y="1254249"/>
                  <a:pt x="6099651" y="1237986"/>
                </a:cubicBezTo>
                <a:cubicBezTo>
                  <a:pt x="6260127" y="1190283"/>
                  <a:pt x="6435783" y="1157758"/>
                  <a:pt x="6611439" y="1141496"/>
                </a:cubicBezTo>
                <a:cubicBezTo>
                  <a:pt x="6755650" y="1126318"/>
                  <a:pt x="6915041" y="1126318"/>
                  <a:pt x="7075517" y="1157758"/>
                </a:cubicBezTo>
                <a:cubicBezTo>
                  <a:pt x="7219728" y="1206545"/>
                  <a:pt x="7283701" y="1349655"/>
                  <a:pt x="7251173" y="1477586"/>
                </a:cubicBezTo>
                <a:cubicBezTo>
                  <a:pt x="7187199" y="1718270"/>
                  <a:pt x="7123226" y="1957869"/>
                  <a:pt x="7042988" y="2181206"/>
                </a:cubicBezTo>
                <a:cubicBezTo>
                  <a:pt x="6963834" y="2421890"/>
                  <a:pt x="6883597" y="2661490"/>
                  <a:pt x="6803359" y="2884827"/>
                </a:cubicBezTo>
                <a:cubicBezTo>
                  <a:pt x="6739385" y="3076723"/>
                  <a:pt x="6675412" y="3268620"/>
                  <a:pt x="6611439" y="3460516"/>
                </a:cubicBezTo>
                <a:cubicBezTo>
                  <a:pt x="6531201" y="3669759"/>
                  <a:pt x="6467227" y="3876834"/>
                  <a:pt x="6388074" y="4084993"/>
                </a:cubicBezTo>
                <a:cubicBezTo>
                  <a:pt x="6355545" y="4196662"/>
                  <a:pt x="6324100" y="4309414"/>
                  <a:pt x="6275307" y="4421083"/>
                </a:cubicBezTo>
                <a:cubicBezTo>
                  <a:pt x="6275307" y="4437345"/>
                  <a:pt x="6260127" y="4468786"/>
                  <a:pt x="6260127" y="4501311"/>
                </a:cubicBezTo>
                <a:cubicBezTo>
                  <a:pt x="6306752" y="4485048"/>
                  <a:pt x="6324100" y="4452524"/>
                  <a:pt x="6355545" y="4421083"/>
                </a:cubicBezTo>
                <a:cubicBezTo>
                  <a:pt x="6707941" y="4053552"/>
                  <a:pt x="7059252" y="3669759"/>
                  <a:pt x="7426828" y="3301144"/>
                </a:cubicBezTo>
                <a:cubicBezTo>
                  <a:pt x="7746695" y="2981317"/>
                  <a:pt x="8066562" y="2677752"/>
                  <a:pt x="8387513" y="2357925"/>
                </a:cubicBezTo>
                <a:cubicBezTo>
                  <a:pt x="8643407" y="2102063"/>
                  <a:pt x="8914481" y="1861379"/>
                  <a:pt x="9186639" y="1605517"/>
                </a:cubicBezTo>
                <a:cubicBezTo>
                  <a:pt x="9475061" y="1349655"/>
                  <a:pt x="9762399" y="1077530"/>
                  <a:pt x="10050822" y="821668"/>
                </a:cubicBezTo>
                <a:cubicBezTo>
                  <a:pt x="10257922" y="646034"/>
                  <a:pt x="10466107" y="470400"/>
                  <a:pt x="10674291" y="294766"/>
                </a:cubicBezTo>
                <a:cubicBezTo>
                  <a:pt x="10769709" y="198276"/>
                  <a:pt x="10882476" y="118048"/>
                  <a:pt x="10977894" y="38904"/>
                </a:cubicBezTo>
                <a:cubicBezTo>
                  <a:pt x="10994158" y="22642"/>
                  <a:pt x="10994158" y="22642"/>
                  <a:pt x="11010423" y="6379"/>
                </a:cubicBezTo>
                <a:cubicBezTo>
                  <a:pt x="11018284" y="2314"/>
                  <a:pt x="11025196" y="281"/>
                  <a:pt x="11031143" y="2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201466" y="-281824"/>
            <a:ext cx="7967673" cy="7470724"/>
          </a:xfrm>
          <a:custGeom>
            <a:avLst/>
            <a:gdLst>
              <a:gd name="connsiteX0" fmla="*/ 5261515 w 7967673"/>
              <a:gd name="connsiteY0" fmla="*/ 834474 h 7470724"/>
              <a:gd name="connsiteX1" fmla="*/ 5190087 w 7967673"/>
              <a:gd name="connsiteY1" fmla="*/ 858822 h 7470724"/>
              <a:gd name="connsiteX2" fmla="*/ 4962815 w 7967673"/>
              <a:gd name="connsiteY2" fmla="*/ 1073901 h 7470724"/>
              <a:gd name="connsiteX3" fmla="*/ 4555349 w 7967673"/>
              <a:gd name="connsiteY3" fmla="*/ 1361215 h 7470724"/>
              <a:gd name="connsiteX4" fmla="*/ 3729054 w 7967673"/>
              <a:gd name="connsiteY4" fmla="*/ 2079499 h 7470724"/>
              <a:gd name="connsiteX5" fmla="*/ 3453893 w 7967673"/>
              <a:gd name="connsiteY5" fmla="*/ 2366812 h 7470724"/>
              <a:gd name="connsiteX6" fmla="*/ 3202270 w 7967673"/>
              <a:gd name="connsiteY6" fmla="*/ 2666300 h 7470724"/>
              <a:gd name="connsiteX7" fmla="*/ 2699837 w 7967673"/>
              <a:gd name="connsiteY7" fmla="*/ 3373220 h 7470724"/>
              <a:gd name="connsiteX8" fmla="*/ 2340261 w 7967673"/>
              <a:gd name="connsiteY8" fmla="*/ 3995733 h 7470724"/>
              <a:gd name="connsiteX9" fmla="*/ 2065100 w 7967673"/>
              <a:gd name="connsiteY9" fmla="*/ 4641783 h 7470724"/>
              <a:gd name="connsiteX10" fmla="*/ 1957146 w 7967673"/>
              <a:gd name="connsiteY10" fmla="*/ 4953445 h 7470724"/>
              <a:gd name="connsiteX11" fmla="*/ 1884906 w 7967673"/>
              <a:gd name="connsiteY11" fmla="*/ 5396589 h 7470724"/>
              <a:gd name="connsiteX12" fmla="*/ 1921432 w 7967673"/>
              <a:gd name="connsiteY12" fmla="*/ 5946867 h 7470724"/>
              <a:gd name="connsiteX13" fmla="*/ 1957146 w 7967673"/>
              <a:gd name="connsiteY13" fmla="*/ 6054813 h 7470724"/>
              <a:gd name="connsiteX14" fmla="*/ 2232307 w 7967673"/>
              <a:gd name="connsiteY14" fmla="*/ 6425723 h 7470724"/>
              <a:gd name="connsiteX15" fmla="*/ 2423864 w 7967673"/>
              <a:gd name="connsiteY15" fmla="*/ 6461434 h 7470724"/>
              <a:gd name="connsiteX16" fmla="*/ 2556169 w 7967673"/>
              <a:gd name="connsiteY16" fmla="*/ 6425723 h 7470724"/>
              <a:gd name="connsiteX17" fmla="*/ 3094316 w 7967673"/>
              <a:gd name="connsiteY17" fmla="*/ 6150584 h 7470724"/>
              <a:gd name="connsiteX18" fmla="*/ 3824833 w 7967673"/>
              <a:gd name="connsiteY18" fmla="*/ 5599494 h 7470724"/>
              <a:gd name="connsiteX19" fmla="*/ 4638953 w 7967673"/>
              <a:gd name="connsiteY19" fmla="*/ 4761902 h 7470724"/>
              <a:gd name="connsiteX20" fmla="*/ 5069957 w 7967673"/>
              <a:gd name="connsiteY20" fmla="*/ 4210812 h 7470724"/>
              <a:gd name="connsiteX21" fmla="*/ 5369469 w 7967673"/>
              <a:gd name="connsiteY21" fmla="*/ 3767668 h 7470724"/>
              <a:gd name="connsiteX22" fmla="*/ 5740409 w 7967673"/>
              <a:gd name="connsiteY22" fmla="*/ 3109444 h 7470724"/>
              <a:gd name="connsiteX23" fmla="*/ 5979045 w 7967673"/>
              <a:gd name="connsiteY23" fmla="*/ 2607052 h 7470724"/>
              <a:gd name="connsiteX24" fmla="*/ 6122713 w 7967673"/>
              <a:gd name="connsiteY24" fmla="*/ 2163095 h 7470724"/>
              <a:gd name="connsiteX25" fmla="*/ 6183589 w 7967673"/>
              <a:gd name="connsiteY25" fmla="*/ 1696414 h 7470724"/>
              <a:gd name="connsiteX26" fmla="*/ 6135700 w 7967673"/>
              <a:gd name="connsiteY26" fmla="*/ 1373389 h 7470724"/>
              <a:gd name="connsiteX27" fmla="*/ 5992031 w 7967673"/>
              <a:gd name="connsiteY27" fmla="*/ 1109613 h 7470724"/>
              <a:gd name="connsiteX28" fmla="*/ 5261515 w 7967673"/>
              <a:gd name="connsiteY28" fmla="*/ 834474 h 7470724"/>
              <a:gd name="connsiteX29" fmla="*/ 4447699 w 7967673"/>
              <a:gd name="connsiteY29" fmla="*/ 331 h 7470724"/>
              <a:gd name="connsiteX30" fmla="*/ 4794796 w 7967673"/>
              <a:gd name="connsiteY30" fmla="*/ 56942 h 7470724"/>
              <a:gd name="connsiteX31" fmla="*/ 5237976 w 7967673"/>
              <a:gd name="connsiteY31" fmla="*/ 534986 h 7470724"/>
              <a:gd name="connsiteX32" fmla="*/ 5250151 w 7967673"/>
              <a:gd name="connsiteY32" fmla="*/ 714354 h 7470724"/>
              <a:gd name="connsiteX33" fmla="*/ 5309404 w 7967673"/>
              <a:gd name="connsiteY33" fmla="*/ 750877 h 7470724"/>
              <a:gd name="connsiteX34" fmla="*/ 5345930 w 7967673"/>
              <a:gd name="connsiteY34" fmla="*/ 738702 h 7470724"/>
              <a:gd name="connsiteX35" fmla="*/ 5513137 w 7967673"/>
              <a:gd name="connsiteY35" fmla="*/ 690817 h 7470724"/>
              <a:gd name="connsiteX36" fmla="*/ 6207128 w 7967673"/>
              <a:gd name="connsiteY36" fmla="*/ 858822 h 7470724"/>
              <a:gd name="connsiteX37" fmla="*/ 6410049 w 7967673"/>
              <a:gd name="connsiteY37" fmla="*/ 1061727 h 7470724"/>
              <a:gd name="connsiteX38" fmla="*/ 6423036 w 7967673"/>
              <a:gd name="connsiteY38" fmla="*/ 1086076 h 7470724"/>
              <a:gd name="connsiteX39" fmla="*/ 6423036 w 7967673"/>
              <a:gd name="connsiteY39" fmla="*/ 1061727 h 7470724"/>
              <a:gd name="connsiteX40" fmla="*/ 6327257 w 7967673"/>
              <a:gd name="connsiteY40" fmla="*/ 882359 h 7470724"/>
              <a:gd name="connsiteX41" fmla="*/ 5907616 w 7967673"/>
              <a:gd name="connsiteY41" fmla="*/ 666468 h 7470724"/>
              <a:gd name="connsiteX42" fmla="*/ 5716870 w 7967673"/>
              <a:gd name="connsiteY42" fmla="*/ 618583 h 7470724"/>
              <a:gd name="connsiteX43" fmla="*/ 5429534 w 7967673"/>
              <a:gd name="connsiteY43" fmla="*/ 570697 h 7470724"/>
              <a:gd name="connsiteX44" fmla="*/ 5405183 w 7967673"/>
              <a:gd name="connsiteY44" fmla="*/ 487100 h 7470724"/>
              <a:gd name="connsiteX45" fmla="*/ 5752584 w 7967673"/>
              <a:gd name="connsiteY45" fmla="*/ 272833 h 7470724"/>
              <a:gd name="connsiteX46" fmla="*/ 6111349 w 7967673"/>
              <a:gd name="connsiteY46" fmla="*/ 188424 h 7470724"/>
              <a:gd name="connsiteX47" fmla="*/ 6721736 w 7967673"/>
              <a:gd name="connsiteY47" fmla="*/ 177062 h 7470724"/>
              <a:gd name="connsiteX48" fmla="*/ 6973359 w 7967673"/>
              <a:gd name="connsiteY48" fmla="*/ 212773 h 7470724"/>
              <a:gd name="connsiteX49" fmla="*/ 7416539 w 7967673"/>
              <a:gd name="connsiteY49" fmla="*/ 392141 h 7470724"/>
              <a:gd name="connsiteX50" fmla="*/ 7691700 w 7967673"/>
              <a:gd name="connsiteY50" fmla="*/ 630757 h 7470724"/>
              <a:gd name="connsiteX51" fmla="*/ 7895433 w 7967673"/>
              <a:gd name="connsiteY51" fmla="*/ 990305 h 7470724"/>
              <a:gd name="connsiteX52" fmla="*/ 7967673 w 7967673"/>
              <a:gd name="connsiteY52" fmla="*/ 1456986 h 7470724"/>
              <a:gd name="connsiteX53" fmla="*/ 7931147 w 7967673"/>
              <a:gd name="connsiteY53" fmla="*/ 1852245 h 7470724"/>
              <a:gd name="connsiteX54" fmla="*/ 7895433 w 7967673"/>
              <a:gd name="connsiteY54" fmla="*/ 2067324 h 7470724"/>
              <a:gd name="connsiteX55" fmla="*/ 7823193 w 7967673"/>
              <a:gd name="connsiteY55" fmla="*/ 2318926 h 7470724"/>
              <a:gd name="connsiteX56" fmla="*/ 7608096 w 7967673"/>
              <a:gd name="connsiteY56" fmla="*/ 2870016 h 7470724"/>
              <a:gd name="connsiteX57" fmla="*/ 7260695 w 7967673"/>
              <a:gd name="connsiteY57" fmla="*/ 3516877 h 7470724"/>
              <a:gd name="connsiteX58" fmla="*/ 6985534 w 7967673"/>
              <a:gd name="connsiteY58" fmla="*/ 3959210 h 7470724"/>
              <a:gd name="connsiteX59" fmla="*/ 6698197 w 7967673"/>
              <a:gd name="connsiteY59" fmla="*/ 4366644 h 7470724"/>
              <a:gd name="connsiteX60" fmla="*/ 6482289 w 7967673"/>
              <a:gd name="connsiteY60" fmla="*/ 4653957 h 7470724"/>
              <a:gd name="connsiteX61" fmla="*/ 6111349 w 7967673"/>
              <a:gd name="connsiteY61" fmla="*/ 5084927 h 7470724"/>
              <a:gd name="connsiteX62" fmla="*/ 5633267 w 7967673"/>
              <a:gd name="connsiteY62" fmla="*/ 5588131 h 7470724"/>
              <a:gd name="connsiteX63" fmla="*/ 5142197 w 7967673"/>
              <a:gd name="connsiteY63" fmla="*/ 6019102 h 7470724"/>
              <a:gd name="connsiteX64" fmla="*/ 4686842 w 7967673"/>
              <a:gd name="connsiteY64" fmla="*/ 6377837 h 7470724"/>
              <a:gd name="connsiteX65" fmla="*/ 4243662 w 7967673"/>
              <a:gd name="connsiteY65" fmla="*/ 6677325 h 7470724"/>
              <a:gd name="connsiteX66" fmla="*/ 3753405 w 7967673"/>
              <a:gd name="connsiteY66" fmla="*/ 6964639 h 7470724"/>
              <a:gd name="connsiteX67" fmla="*/ 3154381 w 7967673"/>
              <a:gd name="connsiteY67" fmla="*/ 7251952 h 7470724"/>
              <a:gd name="connsiteX68" fmla="*/ 2651948 w 7967673"/>
              <a:gd name="connsiteY68" fmla="*/ 7419957 h 7470724"/>
              <a:gd name="connsiteX69" fmla="*/ 2148703 w 7967673"/>
              <a:gd name="connsiteY69" fmla="*/ 7467843 h 7470724"/>
              <a:gd name="connsiteX70" fmla="*/ 1645459 w 7967673"/>
              <a:gd name="connsiteY70" fmla="*/ 7431320 h 7470724"/>
              <a:gd name="connsiteX71" fmla="*/ 1370297 w 7967673"/>
              <a:gd name="connsiteY71" fmla="*/ 7383434 h 7470724"/>
              <a:gd name="connsiteX72" fmla="*/ 1059422 w 7967673"/>
              <a:gd name="connsiteY72" fmla="*/ 7287663 h 7470724"/>
              <a:gd name="connsiteX73" fmla="*/ 496113 w 7967673"/>
              <a:gd name="connsiteY73" fmla="*/ 6940290 h 7470724"/>
              <a:gd name="connsiteX74" fmla="*/ 100822 w 7967673"/>
              <a:gd name="connsiteY74" fmla="*/ 6329952 h 7470724"/>
              <a:gd name="connsiteX75" fmla="*/ 17219 w 7967673"/>
              <a:gd name="connsiteY75" fmla="*/ 6006927 h 7470724"/>
              <a:gd name="connsiteX76" fmla="*/ 17219 w 7967673"/>
              <a:gd name="connsiteY76" fmla="*/ 5946867 h 7470724"/>
              <a:gd name="connsiteX77" fmla="*/ 5043 w 7967673"/>
              <a:gd name="connsiteY77" fmla="*/ 5707439 h 7470724"/>
              <a:gd name="connsiteX78" fmla="*/ 29394 w 7967673"/>
              <a:gd name="connsiteY78" fmla="*/ 5252932 h 7470724"/>
              <a:gd name="connsiteX79" fmla="*/ 77283 w 7967673"/>
              <a:gd name="connsiteY79" fmla="*/ 5024867 h 7470724"/>
              <a:gd name="connsiteX80" fmla="*/ 148712 w 7967673"/>
              <a:gd name="connsiteY80" fmla="*/ 4701843 h 7470724"/>
              <a:gd name="connsiteX81" fmla="*/ 292380 w 7967673"/>
              <a:gd name="connsiteY81" fmla="*/ 4306584 h 7470724"/>
              <a:gd name="connsiteX82" fmla="*/ 531827 w 7967673"/>
              <a:gd name="connsiteY82" fmla="*/ 3815553 h 7470724"/>
              <a:gd name="connsiteX83" fmla="*/ 747735 w 7967673"/>
              <a:gd name="connsiteY83" fmla="*/ 3444643 h 7470724"/>
              <a:gd name="connsiteX84" fmla="*/ 927117 w 7967673"/>
              <a:gd name="connsiteY84" fmla="*/ 3145155 h 7470724"/>
              <a:gd name="connsiteX85" fmla="*/ 1226629 w 7967673"/>
              <a:gd name="connsiteY85" fmla="*/ 2702822 h 7470724"/>
              <a:gd name="connsiteX86" fmla="*/ 1526141 w 7967673"/>
              <a:gd name="connsiteY86" fmla="*/ 2295390 h 7470724"/>
              <a:gd name="connsiteX87" fmla="*/ 1741237 w 7967673"/>
              <a:gd name="connsiteY87" fmla="*/ 2008076 h 7470724"/>
              <a:gd name="connsiteX88" fmla="*/ 1980685 w 7967673"/>
              <a:gd name="connsiteY88" fmla="*/ 1744300 h 7470724"/>
              <a:gd name="connsiteX89" fmla="*/ 2747727 w 7967673"/>
              <a:gd name="connsiteY89" fmla="*/ 978130 h 7470724"/>
              <a:gd name="connsiteX90" fmla="*/ 3190095 w 7967673"/>
              <a:gd name="connsiteY90" fmla="*/ 618583 h 7470724"/>
              <a:gd name="connsiteX91" fmla="*/ 3716879 w 7967673"/>
              <a:gd name="connsiteY91" fmla="*/ 260658 h 7470724"/>
              <a:gd name="connsiteX92" fmla="*/ 4099994 w 7967673"/>
              <a:gd name="connsiteY92" fmla="*/ 69116 h 7470724"/>
              <a:gd name="connsiteX93" fmla="*/ 4447699 w 7967673"/>
              <a:gd name="connsiteY93" fmla="*/ 331 h 747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7967673" h="7470724">
                <a:moveTo>
                  <a:pt x="5261515" y="834474"/>
                </a:moveTo>
                <a:cubicBezTo>
                  <a:pt x="5237976" y="834474"/>
                  <a:pt x="5202262" y="834474"/>
                  <a:pt x="5190087" y="858822"/>
                </a:cubicBezTo>
                <a:cubicBezTo>
                  <a:pt x="5130022" y="954593"/>
                  <a:pt x="5046419" y="1002479"/>
                  <a:pt x="4962815" y="1073901"/>
                </a:cubicBezTo>
                <a:cubicBezTo>
                  <a:pt x="4830510" y="1169673"/>
                  <a:pt x="4686842" y="1265444"/>
                  <a:pt x="4555349" y="1361215"/>
                </a:cubicBezTo>
                <a:cubicBezTo>
                  <a:pt x="4268013" y="1577106"/>
                  <a:pt x="3980676" y="1816534"/>
                  <a:pt x="3729054" y="2079499"/>
                </a:cubicBezTo>
                <a:cubicBezTo>
                  <a:pt x="3633275" y="2175270"/>
                  <a:pt x="3549671" y="2271041"/>
                  <a:pt x="3453893" y="2366812"/>
                </a:cubicBezTo>
                <a:cubicBezTo>
                  <a:pt x="3358114" y="2462583"/>
                  <a:pt x="3285874" y="2559166"/>
                  <a:pt x="3202270" y="2666300"/>
                </a:cubicBezTo>
                <a:cubicBezTo>
                  <a:pt x="3022888" y="2894365"/>
                  <a:pt x="2854869" y="3133793"/>
                  <a:pt x="2699837" y="3373220"/>
                </a:cubicBezTo>
                <a:cubicBezTo>
                  <a:pt x="2567533" y="3576125"/>
                  <a:pt x="2448215" y="3792017"/>
                  <a:pt x="2340261" y="3995733"/>
                </a:cubicBezTo>
                <a:cubicBezTo>
                  <a:pt x="2232307" y="4210812"/>
                  <a:pt x="2136528" y="4414529"/>
                  <a:pt x="2065100" y="4641783"/>
                </a:cubicBezTo>
                <a:cubicBezTo>
                  <a:pt x="2028574" y="4749728"/>
                  <a:pt x="1980685" y="4845499"/>
                  <a:pt x="1957146" y="4953445"/>
                </a:cubicBezTo>
                <a:cubicBezTo>
                  <a:pt x="1932795" y="5097101"/>
                  <a:pt x="1897081" y="5240758"/>
                  <a:pt x="1884906" y="5396589"/>
                </a:cubicBezTo>
                <a:cubicBezTo>
                  <a:pt x="1873542" y="5575957"/>
                  <a:pt x="1873542" y="5755325"/>
                  <a:pt x="1921432" y="5946867"/>
                </a:cubicBezTo>
                <a:cubicBezTo>
                  <a:pt x="1932795" y="5982579"/>
                  <a:pt x="1944970" y="6019102"/>
                  <a:pt x="1957146" y="6054813"/>
                </a:cubicBezTo>
                <a:cubicBezTo>
                  <a:pt x="2005035" y="6210644"/>
                  <a:pt x="2100814" y="6329952"/>
                  <a:pt x="2232307" y="6425723"/>
                </a:cubicBezTo>
                <a:cubicBezTo>
                  <a:pt x="2292371" y="6473609"/>
                  <a:pt x="2363800" y="6473609"/>
                  <a:pt x="2423864" y="6461434"/>
                </a:cubicBezTo>
                <a:cubicBezTo>
                  <a:pt x="2471754" y="6461434"/>
                  <a:pt x="2519644" y="6450072"/>
                  <a:pt x="2556169" y="6425723"/>
                </a:cubicBezTo>
                <a:cubicBezTo>
                  <a:pt x="2747727" y="6354301"/>
                  <a:pt x="2927109" y="6258529"/>
                  <a:pt x="3094316" y="6150584"/>
                </a:cubicBezTo>
                <a:cubicBezTo>
                  <a:pt x="3345939" y="5982579"/>
                  <a:pt x="3597561" y="5803211"/>
                  <a:pt x="3824833" y="5599494"/>
                </a:cubicBezTo>
                <a:cubicBezTo>
                  <a:pt x="4112169" y="5336529"/>
                  <a:pt x="4387330" y="5061390"/>
                  <a:pt x="4638953" y="4761902"/>
                </a:cubicBezTo>
                <a:cubicBezTo>
                  <a:pt x="4782621" y="4581723"/>
                  <a:pt x="4938464" y="4402355"/>
                  <a:pt x="5069957" y="4210812"/>
                </a:cubicBezTo>
                <a:cubicBezTo>
                  <a:pt x="5177912" y="4054981"/>
                  <a:pt x="5273690" y="3911325"/>
                  <a:pt x="5369469" y="3767668"/>
                </a:cubicBezTo>
                <a:cubicBezTo>
                  <a:pt x="5500962" y="3552588"/>
                  <a:pt x="5633267" y="3336698"/>
                  <a:pt x="5740409" y="3109444"/>
                </a:cubicBezTo>
                <a:cubicBezTo>
                  <a:pt x="5824824" y="2942250"/>
                  <a:pt x="5907616" y="2785608"/>
                  <a:pt x="5979045" y="2607052"/>
                </a:cubicBezTo>
                <a:cubicBezTo>
                  <a:pt x="6026934" y="2462583"/>
                  <a:pt x="6074823" y="2318926"/>
                  <a:pt x="6122713" y="2163095"/>
                </a:cubicBezTo>
                <a:cubicBezTo>
                  <a:pt x="6159239" y="2008076"/>
                  <a:pt x="6170602" y="1852245"/>
                  <a:pt x="6183589" y="1696414"/>
                </a:cubicBezTo>
                <a:cubicBezTo>
                  <a:pt x="6170602" y="1588468"/>
                  <a:pt x="6170602" y="1481335"/>
                  <a:pt x="6135700" y="1373389"/>
                </a:cubicBezTo>
                <a:cubicBezTo>
                  <a:pt x="6099174" y="1277618"/>
                  <a:pt x="6063460" y="1181847"/>
                  <a:pt x="5992031" y="1109613"/>
                </a:cubicBezTo>
                <a:cubicBezTo>
                  <a:pt x="5788299" y="906708"/>
                  <a:pt x="5537488" y="846648"/>
                  <a:pt x="5261515" y="834474"/>
                </a:cubicBezTo>
                <a:close/>
                <a:moveTo>
                  <a:pt x="4447699" y="331"/>
                </a:moveTo>
                <a:cubicBezTo>
                  <a:pt x="4564480" y="-2712"/>
                  <a:pt x="4681160" y="15143"/>
                  <a:pt x="4794796" y="56942"/>
                </a:cubicBezTo>
                <a:cubicBezTo>
                  <a:pt x="5010704" y="152713"/>
                  <a:pt x="5165736" y="308544"/>
                  <a:pt x="5237976" y="534986"/>
                </a:cubicBezTo>
                <a:cubicBezTo>
                  <a:pt x="5250151" y="595046"/>
                  <a:pt x="5250151" y="655106"/>
                  <a:pt x="5250151" y="714354"/>
                </a:cubicBezTo>
                <a:cubicBezTo>
                  <a:pt x="5250151" y="774414"/>
                  <a:pt x="5250151" y="774414"/>
                  <a:pt x="5309404" y="750877"/>
                </a:cubicBezTo>
                <a:cubicBezTo>
                  <a:pt x="5321580" y="750877"/>
                  <a:pt x="5333755" y="750877"/>
                  <a:pt x="5345930" y="738702"/>
                </a:cubicBezTo>
                <a:cubicBezTo>
                  <a:pt x="5381644" y="690817"/>
                  <a:pt x="5441709" y="690817"/>
                  <a:pt x="5513137" y="690817"/>
                </a:cubicBezTo>
                <a:cubicBezTo>
                  <a:pt x="5752584" y="690817"/>
                  <a:pt x="5992031" y="750877"/>
                  <a:pt x="6207128" y="858822"/>
                </a:cubicBezTo>
                <a:cubicBezTo>
                  <a:pt x="6290732" y="906708"/>
                  <a:pt x="6375147" y="965956"/>
                  <a:pt x="6410049" y="1061727"/>
                </a:cubicBezTo>
                <a:cubicBezTo>
                  <a:pt x="6410049" y="1073901"/>
                  <a:pt x="6410049" y="1086076"/>
                  <a:pt x="6423036" y="1086076"/>
                </a:cubicBezTo>
                <a:cubicBezTo>
                  <a:pt x="6423036" y="1086076"/>
                  <a:pt x="6423036" y="1073901"/>
                  <a:pt x="6423036" y="1061727"/>
                </a:cubicBezTo>
                <a:cubicBezTo>
                  <a:pt x="6410049" y="990305"/>
                  <a:pt x="6386510" y="930245"/>
                  <a:pt x="6327257" y="882359"/>
                </a:cubicBezTo>
                <a:cubicBezTo>
                  <a:pt x="6207128" y="774414"/>
                  <a:pt x="6063460" y="714354"/>
                  <a:pt x="5907616" y="666468"/>
                </a:cubicBezTo>
                <a:cubicBezTo>
                  <a:pt x="5848363" y="642931"/>
                  <a:pt x="5776935" y="630757"/>
                  <a:pt x="5716870" y="618583"/>
                </a:cubicBezTo>
                <a:cubicBezTo>
                  <a:pt x="5621091" y="607220"/>
                  <a:pt x="5525313" y="595046"/>
                  <a:pt x="5429534" y="570697"/>
                </a:cubicBezTo>
                <a:cubicBezTo>
                  <a:pt x="5357294" y="559335"/>
                  <a:pt x="5357294" y="547160"/>
                  <a:pt x="5405183" y="487100"/>
                </a:cubicBezTo>
                <a:cubicBezTo>
                  <a:pt x="5500962" y="379967"/>
                  <a:pt x="5621091" y="320718"/>
                  <a:pt x="5752584" y="272833"/>
                </a:cubicBezTo>
                <a:cubicBezTo>
                  <a:pt x="5872714" y="236310"/>
                  <a:pt x="5992031" y="200599"/>
                  <a:pt x="6111349" y="188424"/>
                </a:cubicBezTo>
                <a:cubicBezTo>
                  <a:pt x="6314270" y="164887"/>
                  <a:pt x="6518815" y="117002"/>
                  <a:pt x="6721736" y="177062"/>
                </a:cubicBezTo>
                <a:cubicBezTo>
                  <a:pt x="6806151" y="188424"/>
                  <a:pt x="6889755" y="188424"/>
                  <a:pt x="6973359" y="212773"/>
                </a:cubicBezTo>
                <a:cubicBezTo>
                  <a:pt x="7129202" y="248484"/>
                  <a:pt x="7272870" y="308544"/>
                  <a:pt x="7416539" y="392141"/>
                </a:cubicBezTo>
                <a:cubicBezTo>
                  <a:pt x="7524493" y="451389"/>
                  <a:pt x="7608096" y="534986"/>
                  <a:pt x="7691700" y="630757"/>
                </a:cubicBezTo>
                <a:cubicBezTo>
                  <a:pt x="7787479" y="738702"/>
                  <a:pt x="7847543" y="858822"/>
                  <a:pt x="7895433" y="990305"/>
                </a:cubicBezTo>
                <a:cubicBezTo>
                  <a:pt x="7955497" y="1146136"/>
                  <a:pt x="7967673" y="1301155"/>
                  <a:pt x="7967673" y="1456986"/>
                </a:cubicBezTo>
                <a:cubicBezTo>
                  <a:pt x="7967673" y="1588468"/>
                  <a:pt x="7967673" y="1720763"/>
                  <a:pt x="7931147" y="1852245"/>
                </a:cubicBezTo>
                <a:cubicBezTo>
                  <a:pt x="7919783" y="1923668"/>
                  <a:pt x="7907608" y="1995902"/>
                  <a:pt x="7895433" y="2067324"/>
                </a:cubicBezTo>
                <a:cubicBezTo>
                  <a:pt x="7871894" y="2151733"/>
                  <a:pt x="7847543" y="2235330"/>
                  <a:pt x="7823193" y="2318926"/>
                </a:cubicBezTo>
                <a:cubicBezTo>
                  <a:pt x="7763940" y="2511280"/>
                  <a:pt x="7691700" y="2689837"/>
                  <a:pt x="7608096" y="2870016"/>
                </a:cubicBezTo>
                <a:cubicBezTo>
                  <a:pt x="7500142" y="3085907"/>
                  <a:pt x="7392188" y="3313161"/>
                  <a:pt x="7260695" y="3516877"/>
                </a:cubicBezTo>
                <a:cubicBezTo>
                  <a:pt x="7164916" y="3671897"/>
                  <a:pt x="7081313" y="3815553"/>
                  <a:pt x="6985534" y="3959210"/>
                </a:cubicBezTo>
                <a:cubicBezTo>
                  <a:pt x="6889755" y="4102867"/>
                  <a:pt x="6806151" y="4235161"/>
                  <a:pt x="6698197" y="4366644"/>
                </a:cubicBezTo>
                <a:cubicBezTo>
                  <a:pt x="6625957" y="4462415"/>
                  <a:pt x="6554529" y="4558186"/>
                  <a:pt x="6482289" y="4653957"/>
                </a:cubicBezTo>
                <a:cubicBezTo>
                  <a:pt x="6362160" y="4797614"/>
                  <a:pt x="6242842" y="4941270"/>
                  <a:pt x="6111349" y="5084927"/>
                </a:cubicBezTo>
                <a:cubicBezTo>
                  <a:pt x="5967681" y="5252932"/>
                  <a:pt x="5800474" y="5420126"/>
                  <a:pt x="5633267" y="5588131"/>
                </a:cubicBezTo>
                <a:cubicBezTo>
                  <a:pt x="5477423" y="5731788"/>
                  <a:pt x="5309404" y="5875445"/>
                  <a:pt x="5142197" y="6019102"/>
                </a:cubicBezTo>
                <a:cubicBezTo>
                  <a:pt x="4998529" y="6138410"/>
                  <a:pt x="4842686" y="6258529"/>
                  <a:pt x="4686842" y="6377837"/>
                </a:cubicBezTo>
                <a:cubicBezTo>
                  <a:pt x="4543174" y="6485783"/>
                  <a:pt x="4399506" y="6581554"/>
                  <a:pt x="4243662" y="6677325"/>
                </a:cubicBezTo>
                <a:cubicBezTo>
                  <a:pt x="4088630" y="6785271"/>
                  <a:pt x="3920612" y="6881042"/>
                  <a:pt x="3753405" y="6964639"/>
                </a:cubicBezTo>
                <a:cubicBezTo>
                  <a:pt x="3561847" y="7072584"/>
                  <a:pt x="3358114" y="7168355"/>
                  <a:pt x="3154381" y="7251952"/>
                </a:cubicBezTo>
                <a:cubicBezTo>
                  <a:pt x="2987174" y="7324186"/>
                  <a:pt x="2819155" y="7372072"/>
                  <a:pt x="2651948" y="7419957"/>
                </a:cubicBezTo>
                <a:cubicBezTo>
                  <a:pt x="2496105" y="7455669"/>
                  <a:pt x="2352436" y="7479206"/>
                  <a:pt x="2148703" y="7467843"/>
                </a:cubicBezTo>
                <a:cubicBezTo>
                  <a:pt x="2017210" y="7443494"/>
                  <a:pt x="1825653" y="7467843"/>
                  <a:pt x="1645459" y="7431320"/>
                </a:cubicBezTo>
                <a:cubicBezTo>
                  <a:pt x="1549680" y="7419957"/>
                  <a:pt x="1453901" y="7407783"/>
                  <a:pt x="1370297" y="7383434"/>
                </a:cubicBezTo>
                <a:cubicBezTo>
                  <a:pt x="1262343" y="7372072"/>
                  <a:pt x="1155201" y="7324186"/>
                  <a:pt x="1059422" y="7287663"/>
                </a:cubicBezTo>
                <a:cubicBezTo>
                  <a:pt x="854877" y="7216241"/>
                  <a:pt x="663320" y="7096121"/>
                  <a:pt x="496113" y="6940290"/>
                </a:cubicBezTo>
                <a:cubicBezTo>
                  <a:pt x="316730" y="6773096"/>
                  <a:pt x="184426" y="6569380"/>
                  <a:pt x="100822" y="6329952"/>
                </a:cubicBezTo>
                <a:cubicBezTo>
                  <a:pt x="65108" y="6222006"/>
                  <a:pt x="52933" y="6114873"/>
                  <a:pt x="17219" y="6006927"/>
                </a:cubicBezTo>
                <a:cubicBezTo>
                  <a:pt x="5043" y="5982579"/>
                  <a:pt x="17219" y="5971216"/>
                  <a:pt x="17219" y="5946867"/>
                </a:cubicBezTo>
                <a:cubicBezTo>
                  <a:pt x="5043" y="5863271"/>
                  <a:pt x="-7132" y="5779674"/>
                  <a:pt x="5043" y="5707439"/>
                </a:cubicBezTo>
                <a:cubicBezTo>
                  <a:pt x="5043" y="5551608"/>
                  <a:pt x="-7132" y="5396589"/>
                  <a:pt x="29394" y="5252932"/>
                </a:cubicBezTo>
                <a:cubicBezTo>
                  <a:pt x="52933" y="5180698"/>
                  <a:pt x="52933" y="5097101"/>
                  <a:pt x="77283" y="5024867"/>
                </a:cubicBezTo>
                <a:cubicBezTo>
                  <a:pt x="88647" y="4917733"/>
                  <a:pt x="112997" y="4809788"/>
                  <a:pt x="148712" y="4701843"/>
                </a:cubicBezTo>
                <a:cubicBezTo>
                  <a:pt x="196601" y="4570360"/>
                  <a:pt x="244490" y="4438066"/>
                  <a:pt x="292380" y="4306584"/>
                </a:cubicBezTo>
                <a:cubicBezTo>
                  <a:pt x="364620" y="4139390"/>
                  <a:pt x="436048" y="3971385"/>
                  <a:pt x="531827" y="3815553"/>
                </a:cubicBezTo>
                <a:cubicBezTo>
                  <a:pt x="604067" y="3696245"/>
                  <a:pt x="676307" y="3564763"/>
                  <a:pt x="747735" y="3444643"/>
                </a:cubicBezTo>
                <a:cubicBezTo>
                  <a:pt x="806988" y="3336698"/>
                  <a:pt x="867864" y="3240927"/>
                  <a:pt x="927117" y="3145155"/>
                </a:cubicBezTo>
                <a:cubicBezTo>
                  <a:pt x="1022896" y="2990136"/>
                  <a:pt x="1118675" y="2846479"/>
                  <a:pt x="1226629" y="2702822"/>
                </a:cubicBezTo>
                <a:cubicBezTo>
                  <a:pt x="1322408" y="2570529"/>
                  <a:pt x="1418187" y="2426872"/>
                  <a:pt x="1526141" y="2295390"/>
                </a:cubicBezTo>
                <a:cubicBezTo>
                  <a:pt x="1597569" y="2199618"/>
                  <a:pt x="1669809" y="2103847"/>
                  <a:pt x="1741237" y="2008076"/>
                </a:cubicBezTo>
                <a:cubicBezTo>
                  <a:pt x="1813477" y="1923668"/>
                  <a:pt x="1897081" y="1827896"/>
                  <a:pt x="1980685" y="1744300"/>
                </a:cubicBezTo>
                <a:cubicBezTo>
                  <a:pt x="2220132" y="1481335"/>
                  <a:pt x="2471754" y="1217558"/>
                  <a:pt x="2747727" y="978130"/>
                </a:cubicBezTo>
                <a:cubicBezTo>
                  <a:pt x="2891395" y="858822"/>
                  <a:pt x="3035063" y="726528"/>
                  <a:pt x="3190095" y="618583"/>
                </a:cubicBezTo>
                <a:cubicBezTo>
                  <a:pt x="3358114" y="487100"/>
                  <a:pt x="3537496" y="368604"/>
                  <a:pt x="3716879" y="260658"/>
                </a:cubicBezTo>
                <a:cubicBezTo>
                  <a:pt x="3837008" y="188424"/>
                  <a:pt x="3968501" y="117002"/>
                  <a:pt x="4099994" y="69116"/>
                </a:cubicBezTo>
                <a:cubicBezTo>
                  <a:pt x="4214035" y="27318"/>
                  <a:pt x="4330918" y="3375"/>
                  <a:pt x="4447699" y="3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54528" y="-549109"/>
            <a:ext cx="9352717" cy="8022693"/>
          </a:xfrm>
          <a:custGeom>
            <a:avLst/>
            <a:gdLst>
              <a:gd name="connsiteX0" fmla="*/ 4703967 w 9352717"/>
              <a:gd name="connsiteY0" fmla="*/ 1556 h 8022693"/>
              <a:gd name="connsiteX1" fmla="*/ 4931395 w 9352717"/>
              <a:gd name="connsiteY1" fmla="*/ 1556 h 8022693"/>
              <a:gd name="connsiteX2" fmla="*/ 5122403 w 9352717"/>
              <a:gd name="connsiteY2" fmla="*/ 1556 h 8022693"/>
              <a:gd name="connsiteX3" fmla="*/ 5599922 w 9352717"/>
              <a:gd name="connsiteY3" fmla="*/ 144791 h 8022693"/>
              <a:gd name="connsiteX4" fmla="*/ 5647674 w 9352717"/>
              <a:gd name="connsiteY4" fmla="*/ 169068 h 8022693"/>
              <a:gd name="connsiteX5" fmla="*/ 6280589 w 9352717"/>
              <a:gd name="connsiteY5" fmla="*/ 192536 h 8022693"/>
              <a:gd name="connsiteX6" fmla="*/ 7151454 w 9352717"/>
              <a:gd name="connsiteY6" fmla="*/ 240281 h 8022693"/>
              <a:gd name="connsiteX7" fmla="*/ 7653254 w 9352717"/>
              <a:gd name="connsiteY7" fmla="*/ 263749 h 8022693"/>
              <a:gd name="connsiteX8" fmla="*/ 8321780 w 9352717"/>
              <a:gd name="connsiteY8" fmla="*/ 312303 h 8022693"/>
              <a:gd name="connsiteX9" fmla="*/ 8668183 w 9352717"/>
              <a:gd name="connsiteY9" fmla="*/ 323632 h 8022693"/>
              <a:gd name="connsiteX10" fmla="*/ 9313239 w 9352717"/>
              <a:gd name="connsiteY10" fmla="*/ 371377 h 8022693"/>
              <a:gd name="connsiteX11" fmla="*/ 9336710 w 9352717"/>
              <a:gd name="connsiteY11" fmla="*/ 431260 h 8022693"/>
              <a:gd name="connsiteX12" fmla="*/ 9002447 w 9352717"/>
              <a:gd name="connsiteY12" fmla="*/ 789751 h 8022693"/>
              <a:gd name="connsiteX13" fmla="*/ 7879873 w 9352717"/>
              <a:gd name="connsiteY13" fmla="*/ 1517254 h 8022693"/>
              <a:gd name="connsiteX14" fmla="*/ 7486527 w 9352717"/>
              <a:gd name="connsiteY14" fmla="*/ 1684765 h 8022693"/>
              <a:gd name="connsiteX15" fmla="*/ 7115842 w 9352717"/>
              <a:gd name="connsiteY15" fmla="*/ 1792394 h 8022693"/>
              <a:gd name="connsiteX16" fmla="*/ 6889223 w 9352717"/>
              <a:gd name="connsiteY16" fmla="*/ 1815861 h 8022693"/>
              <a:gd name="connsiteX17" fmla="*/ 6316200 w 9352717"/>
              <a:gd name="connsiteY17" fmla="*/ 1851468 h 8022693"/>
              <a:gd name="connsiteX18" fmla="*/ 5384634 w 9352717"/>
              <a:gd name="connsiteY18" fmla="*/ 1887883 h 8022693"/>
              <a:gd name="connsiteX19" fmla="*/ 5205766 w 9352717"/>
              <a:gd name="connsiteY19" fmla="*/ 1994702 h 8022693"/>
              <a:gd name="connsiteX20" fmla="*/ 4811611 w 9352717"/>
              <a:gd name="connsiteY20" fmla="*/ 2616195 h 8022693"/>
              <a:gd name="connsiteX21" fmla="*/ 4417455 w 9352717"/>
              <a:gd name="connsiteY21" fmla="*/ 3260346 h 8022693"/>
              <a:gd name="connsiteX22" fmla="*/ 4071861 w 9352717"/>
              <a:gd name="connsiteY22" fmla="*/ 3773400 h 8022693"/>
              <a:gd name="connsiteX23" fmla="*/ 3761069 w 9352717"/>
              <a:gd name="connsiteY23" fmla="*/ 4250849 h 8022693"/>
              <a:gd name="connsiteX24" fmla="*/ 3474558 w 9352717"/>
              <a:gd name="connsiteY24" fmla="*/ 4679744 h 8022693"/>
              <a:gd name="connsiteX25" fmla="*/ 3175906 w 9352717"/>
              <a:gd name="connsiteY25" fmla="*/ 5133724 h 8022693"/>
              <a:gd name="connsiteX26" fmla="*/ 2937147 w 9352717"/>
              <a:gd name="connsiteY26" fmla="*/ 5480077 h 8022693"/>
              <a:gd name="connsiteX27" fmla="*/ 2721858 w 9352717"/>
              <a:gd name="connsiteY27" fmla="*/ 5802152 h 8022693"/>
              <a:gd name="connsiteX28" fmla="*/ 2530850 w 9352717"/>
              <a:gd name="connsiteY28" fmla="*/ 6065154 h 8022693"/>
              <a:gd name="connsiteX29" fmla="*/ 2233008 w 9352717"/>
              <a:gd name="connsiteY29" fmla="*/ 6494858 h 8022693"/>
              <a:gd name="connsiteX30" fmla="*/ 1922216 w 9352717"/>
              <a:gd name="connsiteY30" fmla="*/ 6805604 h 8022693"/>
              <a:gd name="connsiteX31" fmla="*/ 1635705 w 9352717"/>
              <a:gd name="connsiteY31" fmla="*/ 7067796 h 8022693"/>
              <a:gd name="connsiteX32" fmla="*/ 1575813 w 9352717"/>
              <a:gd name="connsiteY32" fmla="*/ 7092073 h 8022693"/>
              <a:gd name="connsiteX33" fmla="*/ 1492449 w 9352717"/>
              <a:gd name="connsiteY33" fmla="*/ 7115541 h 8022693"/>
              <a:gd name="connsiteX34" fmla="*/ 1158186 w 9352717"/>
              <a:gd name="connsiteY34" fmla="*/ 7414148 h 8022693"/>
              <a:gd name="connsiteX35" fmla="*/ 1062682 w 9352717"/>
              <a:gd name="connsiteY35" fmla="*/ 7449755 h 8022693"/>
              <a:gd name="connsiteX36" fmla="*/ 883815 w 9352717"/>
              <a:gd name="connsiteY36" fmla="*/ 7533106 h 8022693"/>
              <a:gd name="connsiteX37" fmla="*/ 776171 w 9352717"/>
              <a:gd name="connsiteY37" fmla="*/ 7640734 h 8022693"/>
              <a:gd name="connsiteX38" fmla="*/ 632915 w 9352717"/>
              <a:gd name="connsiteY38" fmla="*/ 7712756 h 8022693"/>
              <a:gd name="connsiteX39" fmla="*/ 513131 w 9352717"/>
              <a:gd name="connsiteY39" fmla="*/ 7783969 h 8022693"/>
              <a:gd name="connsiteX40" fmla="*/ 369875 w 9352717"/>
              <a:gd name="connsiteY40" fmla="*/ 7891597 h 8022693"/>
              <a:gd name="connsiteX41" fmla="*/ 322123 w 9352717"/>
              <a:gd name="connsiteY41" fmla="*/ 7903735 h 8022693"/>
              <a:gd name="connsiteX42" fmla="*/ 322123 w 9352717"/>
              <a:gd name="connsiteY42" fmla="*/ 7867320 h 8022693"/>
              <a:gd name="connsiteX43" fmla="*/ 346404 w 9352717"/>
              <a:gd name="connsiteY43" fmla="*/ 7736224 h 8022693"/>
              <a:gd name="connsiteX44" fmla="*/ 334263 w 9352717"/>
              <a:gd name="connsiteY44" fmla="*/ 7712756 h 8022693"/>
              <a:gd name="connsiteX45" fmla="*/ 310792 w 9352717"/>
              <a:gd name="connsiteY45" fmla="*/ 7724085 h 8022693"/>
              <a:gd name="connsiteX46" fmla="*/ 107644 w 9352717"/>
              <a:gd name="connsiteY46" fmla="*/ 7927203 h 8022693"/>
              <a:gd name="connsiteX47" fmla="*/ 0 w 9352717"/>
              <a:gd name="connsiteY47" fmla="*/ 8022693 h 8022693"/>
              <a:gd name="connsiteX48" fmla="*/ 47752 w 9352717"/>
              <a:gd name="connsiteY48" fmla="*/ 7891597 h 8022693"/>
              <a:gd name="connsiteX49" fmla="*/ 465379 w 9352717"/>
              <a:gd name="connsiteY49" fmla="*/ 7115541 h 8022693"/>
              <a:gd name="connsiteX50" fmla="*/ 979318 w 9352717"/>
              <a:gd name="connsiteY50" fmla="*/ 6171973 h 8022693"/>
              <a:gd name="connsiteX51" fmla="*/ 1444697 w 9352717"/>
              <a:gd name="connsiteY51" fmla="*/ 5336842 h 8022693"/>
              <a:gd name="connsiteX52" fmla="*/ 1766820 w 9352717"/>
              <a:gd name="connsiteY52" fmla="*/ 4763904 h 8022693"/>
              <a:gd name="connsiteX53" fmla="*/ 2185256 w 9352717"/>
              <a:gd name="connsiteY53" fmla="*/ 4012125 h 8022693"/>
              <a:gd name="connsiteX54" fmla="*/ 2615024 w 9352717"/>
              <a:gd name="connsiteY54" fmla="*/ 3212601 h 8022693"/>
              <a:gd name="connsiteX55" fmla="*/ 3044790 w 9352717"/>
              <a:gd name="connsiteY55" fmla="*/ 2413077 h 8022693"/>
              <a:gd name="connsiteX56" fmla="*/ 3223658 w 9352717"/>
              <a:gd name="connsiteY56" fmla="*/ 2054586 h 8022693"/>
              <a:gd name="connsiteX57" fmla="*/ 3188046 w 9352717"/>
              <a:gd name="connsiteY57" fmla="*/ 1994702 h 8022693"/>
              <a:gd name="connsiteX58" fmla="*/ 2590743 w 9352717"/>
              <a:gd name="connsiteY58" fmla="*/ 2031118 h 8022693"/>
              <a:gd name="connsiteX59" fmla="*/ 2220868 w 9352717"/>
              <a:gd name="connsiteY59" fmla="*/ 2042447 h 8022693"/>
              <a:gd name="connsiteX60" fmla="*/ 1504589 w 9352717"/>
              <a:gd name="connsiteY60" fmla="*/ 2078863 h 8022693"/>
              <a:gd name="connsiteX61" fmla="*/ 1289301 w 9352717"/>
              <a:gd name="connsiteY61" fmla="*/ 2102330 h 8022693"/>
              <a:gd name="connsiteX62" fmla="*/ 871674 w 9352717"/>
              <a:gd name="connsiteY62" fmla="*/ 1946957 h 8022693"/>
              <a:gd name="connsiteX63" fmla="*/ 799642 w 9352717"/>
              <a:gd name="connsiteY63" fmla="*/ 1612743 h 8022693"/>
              <a:gd name="connsiteX64" fmla="*/ 1241549 w 9352717"/>
              <a:gd name="connsiteY64" fmla="*/ 705591 h 8022693"/>
              <a:gd name="connsiteX65" fmla="*/ 1515920 w 9352717"/>
              <a:gd name="connsiteY65" fmla="*/ 431260 h 8022693"/>
              <a:gd name="connsiteX66" fmla="*/ 1826712 w 9352717"/>
              <a:gd name="connsiteY66" fmla="*/ 263749 h 8022693"/>
              <a:gd name="connsiteX67" fmla="*/ 2065472 w 9352717"/>
              <a:gd name="connsiteY67" fmla="*/ 228142 h 8022693"/>
              <a:gd name="connsiteX68" fmla="*/ 2698387 w 9352717"/>
              <a:gd name="connsiteY68" fmla="*/ 180397 h 8022693"/>
              <a:gd name="connsiteX69" fmla="*/ 2997039 w 9352717"/>
              <a:gd name="connsiteY69" fmla="*/ 169068 h 8022693"/>
              <a:gd name="connsiteX70" fmla="*/ 4107473 w 9352717"/>
              <a:gd name="connsiteY70" fmla="*/ 144791 h 8022693"/>
              <a:gd name="connsiteX71" fmla="*/ 4238588 w 9352717"/>
              <a:gd name="connsiteY71" fmla="*/ 108376 h 8022693"/>
              <a:gd name="connsiteX72" fmla="*/ 4489488 w 9352717"/>
              <a:gd name="connsiteY72" fmla="*/ 37163 h 8022693"/>
              <a:gd name="connsiteX73" fmla="*/ 4703967 w 9352717"/>
              <a:gd name="connsiteY73" fmla="*/ 1556 h 802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9352717" h="8022693">
                <a:moveTo>
                  <a:pt x="4703967" y="1556"/>
                </a:moveTo>
                <a:cubicBezTo>
                  <a:pt x="4775999" y="12886"/>
                  <a:pt x="4859363" y="1556"/>
                  <a:pt x="4931395" y="1556"/>
                </a:cubicBezTo>
                <a:cubicBezTo>
                  <a:pt x="4990478" y="1556"/>
                  <a:pt x="5050370" y="1556"/>
                  <a:pt x="5122403" y="1556"/>
                </a:cubicBezTo>
                <a:cubicBezTo>
                  <a:pt x="5301270" y="-10582"/>
                  <a:pt x="5456666" y="49301"/>
                  <a:pt x="5599922" y="144791"/>
                </a:cubicBezTo>
                <a:cubicBezTo>
                  <a:pt x="5612062" y="156120"/>
                  <a:pt x="5623393" y="169068"/>
                  <a:pt x="5647674" y="169068"/>
                </a:cubicBezTo>
                <a:cubicBezTo>
                  <a:pt x="5862153" y="180397"/>
                  <a:pt x="6065301" y="203865"/>
                  <a:pt x="6280589" y="192536"/>
                </a:cubicBezTo>
                <a:cubicBezTo>
                  <a:pt x="6578431" y="192536"/>
                  <a:pt x="6864943" y="228142"/>
                  <a:pt x="7151454" y="240281"/>
                </a:cubicBezTo>
                <a:cubicBezTo>
                  <a:pt x="7318990" y="240281"/>
                  <a:pt x="7486527" y="251610"/>
                  <a:pt x="7653254" y="263749"/>
                </a:cubicBezTo>
                <a:cubicBezTo>
                  <a:pt x="7879873" y="288026"/>
                  <a:pt x="8095161" y="275887"/>
                  <a:pt x="8321780" y="312303"/>
                </a:cubicBezTo>
                <a:cubicBezTo>
                  <a:pt x="8441564" y="323632"/>
                  <a:pt x="8548399" y="312303"/>
                  <a:pt x="8668183" y="323632"/>
                </a:cubicBezTo>
                <a:cubicBezTo>
                  <a:pt x="8882662" y="360048"/>
                  <a:pt x="9097951" y="347100"/>
                  <a:pt x="9313239" y="371377"/>
                </a:cubicBezTo>
                <a:cubicBezTo>
                  <a:pt x="9360991" y="371377"/>
                  <a:pt x="9360991" y="383516"/>
                  <a:pt x="9336710" y="431260"/>
                </a:cubicBezTo>
                <a:cubicBezTo>
                  <a:pt x="9241206" y="562356"/>
                  <a:pt x="9121422" y="682123"/>
                  <a:pt x="9002447" y="789751"/>
                </a:cubicBezTo>
                <a:cubicBezTo>
                  <a:pt x="8668183" y="1099688"/>
                  <a:pt x="8286169" y="1326274"/>
                  <a:pt x="7879873" y="1517254"/>
                </a:cubicBezTo>
                <a:cubicBezTo>
                  <a:pt x="7760898" y="1589275"/>
                  <a:pt x="7629782" y="1649159"/>
                  <a:pt x="7486527" y="1684765"/>
                </a:cubicBezTo>
                <a:cubicBezTo>
                  <a:pt x="7366742" y="1720372"/>
                  <a:pt x="7246958" y="1768116"/>
                  <a:pt x="7115842" y="1792394"/>
                </a:cubicBezTo>
                <a:cubicBezTo>
                  <a:pt x="7044619" y="1803723"/>
                  <a:pt x="6972587" y="1815861"/>
                  <a:pt x="6889223" y="1815861"/>
                </a:cubicBezTo>
                <a:cubicBezTo>
                  <a:pt x="6698216" y="1828000"/>
                  <a:pt x="6507208" y="1851468"/>
                  <a:pt x="6316200" y="1851468"/>
                </a:cubicBezTo>
                <a:cubicBezTo>
                  <a:pt x="6005408" y="1851468"/>
                  <a:pt x="5695426" y="1899213"/>
                  <a:pt x="5384634" y="1887883"/>
                </a:cubicBezTo>
                <a:cubicBezTo>
                  <a:pt x="5313411" y="1887883"/>
                  <a:pt x="5253518" y="1911351"/>
                  <a:pt x="5205766" y="1994702"/>
                </a:cubicBezTo>
                <a:cubicBezTo>
                  <a:pt x="5074651" y="2197820"/>
                  <a:pt x="4954867" y="2413077"/>
                  <a:pt x="4811611" y="2616195"/>
                </a:cubicBezTo>
                <a:cubicBezTo>
                  <a:pt x="4680496" y="2830642"/>
                  <a:pt x="4549380" y="3045898"/>
                  <a:pt x="4417455" y="3260346"/>
                </a:cubicBezTo>
                <a:cubicBezTo>
                  <a:pt x="4310621" y="3439186"/>
                  <a:pt x="4178696" y="3594560"/>
                  <a:pt x="4071861" y="3773400"/>
                </a:cubicBezTo>
                <a:cubicBezTo>
                  <a:pt x="3976357" y="3928774"/>
                  <a:pt x="3867904" y="4096285"/>
                  <a:pt x="3761069" y="4250849"/>
                </a:cubicBezTo>
                <a:cubicBezTo>
                  <a:pt x="3676896" y="4394084"/>
                  <a:pt x="3570061" y="4536509"/>
                  <a:pt x="3474558" y="4679744"/>
                </a:cubicBezTo>
                <a:cubicBezTo>
                  <a:pt x="3379054" y="4835117"/>
                  <a:pt x="3271410" y="4990490"/>
                  <a:pt x="3175906" y="5133724"/>
                </a:cubicBezTo>
                <a:cubicBezTo>
                  <a:pt x="3092543" y="5253491"/>
                  <a:pt x="3020510" y="5360310"/>
                  <a:pt x="2937147" y="5480077"/>
                </a:cubicBezTo>
                <a:cubicBezTo>
                  <a:pt x="2865114" y="5587705"/>
                  <a:pt x="2793891" y="5694524"/>
                  <a:pt x="2721858" y="5802152"/>
                </a:cubicBezTo>
                <a:cubicBezTo>
                  <a:pt x="2662775" y="5885504"/>
                  <a:pt x="2590743" y="5980993"/>
                  <a:pt x="2530850" y="6065154"/>
                </a:cubicBezTo>
                <a:cubicBezTo>
                  <a:pt x="2435347" y="6219718"/>
                  <a:pt x="2339843" y="6351623"/>
                  <a:pt x="2233008" y="6494858"/>
                </a:cubicBezTo>
                <a:cubicBezTo>
                  <a:pt x="2148836" y="6614624"/>
                  <a:pt x="2029860" y="6710114"/>
                  <a:pt x="1922216" y="6805604"/>
                </a:cubicBezTo>
                <a:cubicBezTo>
                  <a:pt x="1826712" y="6901093"/>
                  <a:pt x="1731209" y="6983635"/>
                  <a:pt x="1635705" y="7067796"/>
                </a:cubicBezTo>
                <a:cubicBezTo>
                  <a:pt x="1611424" y="7092073"/>
                  <a:pt x="1600093" y="7103402"/>
                  <a:pt x="1575813" y="7092073"/>
                </a:cubicBezTo>
                <a:cubicBezTo>
                  <a:pt x="1540201" y="7079125"/>
                  <a:pt x="1515920" y="7092073"/>
                  <a:pt x="1492449" y="7115541"/>
                </a:cubicBezTo>
                <a:cubicBezTo>
                  <a:pt x="1372665" y="7211030"/>
                  <a:pt x="1265830" y="7306520"/>
                  <a:pt x="1158186" y="7414148"/>
                </a:cubicBezTo>
                <a:cubicBezTo>
                  <a:pt x="1133905" y="7437616"/>
                  <a:pt x="1110434" y="7461893"/>
                  <a:pt x="1062682" y="7449755"/>
                </a:cubicBezTo>
                <a:cubicBezTo>
                  <a:pt x="990650" y="7437616"/>
                  <a:pt x="942898" y="7485361"/>
                  <a:pt x="883815" y="7533106"/>
                </a:cubicBezTo>
                <a:cubicBezTo>
                  <a:pt x="847394" y="7557383"/>
                  <a:pt x="811782" y="7605128"/>
                  <a:pt x="776171" y="7640734"/>
                </a:cubicBezTo>
                <a:cubicBezTo>
                  <a:pt x="740559" y="7676340"/>
                  <a:pt x="704138" y="7712756"/>
                  <a:pt x="632915" y="7712756"/>
                </a:cubicBezTo>
                <a:cubicBezTo>
                  <a:pt x="585163" y="7712756"/>
                  <a:pt x="549551" y="7748362"/>
                  <a:pt x="513131" y="7783969"/>
                </a:cubicBezTo>
                <a:cubicBezTo>
                  <a:pt x="465379" y="7819575"/>
                  <a:pt x="406296" y="7843852"/>
                  <a:pt x="369875" y="7891597"/>
                </a:cubicBezTo>
                <a:cubicBezTo>
                  <a:pt x="358544" y="7903735"/>
                  <a:pt x="334263" y="7915065"/>
                  <a:pt x="322123" y="7903735"/>
                </a:cubicBezTo>
                <a:cubicBezTo>
                  <a:pt x="310792" y="7891597"/>
                  <a:pt x="310792" y="7879458"/>
                  <a:pt x="322123" y="7867320"/>
                </a:cubicBezTo>
                <a:cubicBezTo>
                  <a:pt x="346404" y="7819575"/>
                  <a:pt x="346404" y="7783969"/>
                  <a:pt x="346404" y="7736224"/>
                </a:cubicBezTo>
                <a:cubicBezTo>
                  <a:pt x="346404" y="7724085"/>
                  <a:pt x="346404" y="7712756"/>
                  <a:pt x="334263" y="7712756"/>
                </a:cubicBezTo>
                <a:cubicBezTo>
                  <a:pt x="322123" y="7712756"/>
                  <a:pt x="310792" y="7724085"/>
                  <a:pt x="310792" y="7724085"/>
                </a:cubicBezTo>
                <a:cubicBezTo>
                  <a:pt x="238759" y="7796107"/>
                  <a:pt x="178867" y="7867320"/>
                  <a:pt x="107644" y="7927203"/>
                </a:cubicBezTo>
                <a:cubicBezTo>
                  <a:pt x="83364" y="7962810"/>
                  <a:pt x="47752" y="7999225"/>
                  <a:pt x="0" y="8022693"/>
                </a:cubicBezTo>
                <a:cubicBezTo>
                  <a:pt x="0" y="7974948"/>
                  <a:pt x="35612" y="7927203"/>
                  <a:pt x="47752" y="7891597"/>
                </a:cubicBezTo>
                <a:cubicBezTo>
                  <a:pt x="178867" y="7628596"/>
                  <a:pt x="322123" y="7366404"/>
                  <a:pt x="465379" y="7115541"/>
                </a:cubicBezTo>
                <a:cubicBezTo>
                  <a:pt x="645055" y="6792656"/>
                  <a:pt x="811782" y="6482719"/>
                  <a:pt x="979318" y="6171973"/>
                </a:cubicBezTo>
                <a:cubicBezTo>
                  <a:pt x="1133905" y="5897642"/>
                  <a:pt x="1289301" y="5611173"/>
                  <a:pt x="1444697" y="5336842"/>
                </a:cubicBezTo>
                <a:cubicBezTo>
                  <a:pt x="1552341" y="5145863"/>
                  <a:pt x="1659176" y="4954884"/>
                  <a:pt x="1766820" y="4763904"/>
                </a:cubicBezTo>
                <a:cubicBezTo>
                  <a:pt x="1897936" y="4513041"/>
                  <a:pt x="2053332" y="4262988"/>
                  <a:pt x="2185256" y="4012125"/>
                </a:cubicBezTo>
                <a:cubicBezTo>
                  <a:pt x="2328512" y="3737794"/>
                  <a:pt x="2471768" y="3475602"/>
                  <a:pt x="2615024" y="3212601"/>
                </a:cubicBezTo>
                <a:cubicBezTo>
                  <a:pt x="2758279" y="2950409"/>
                  <a:pt x="2901535" y="2675269"/>
                  <a:pt x="3044790" y="2413077"/>
                </a:cubicBezTo>
                <a:cubicBezTo>
                  <a:pt x="3103873" y="2293310"/>
                  <a:pt x="3163766" y="2174352"/>
                  <a:pt x="3223658" y="2054586"/>
                </a:cubicBezTo>
                <a:cubicBezTo>
                  <a:pt x="3247129" y="2006841"/>
                  <a:pt x="3247129" y="1983373"/>
                  <a:pt x="3188046" y="1994702"/>
                </a:cubicBezTo>
                <a:cubicBezTo>
                  <a:pt x="2984898" y="2018979"/>
                  <a:pt x="2781751" y="1994702"/>
                  <a:pt x="2590743" y="2031118"/>
                </a:cubicBezTo>
                <a:cubicBezTo>
                  <a:pt x="2459628" y="2042447"/>
                  <a:pt x="2339843" y="2031118"/>
                  <a:pt x="2220868" y="2042447"/>
                </a:cubicBezTo>
                <a:cubicBezTo>
                  <a:pt x="1982108" y="2054586"/>
                  <a:pt x="1743349" y="2078863"/>
                  <a:pt x="1504589" y="2078863"/>
                </a:cubicBezTo>
                <a:cubicBezTo>
                  <a:pt x="1432557" y="2078863"/>
                  <a:pt x="1361334" y="2090192"/>
                  <a:pt x="1289301" y="2102330"/>
                </a:cubicBezTo>
                <a:cubicBezTo>
                  <a:pt x="1133905" y="2102330"/>
                  <a:pt x="979318" y="2090192"/>
                  <a:pt x="871674" y="1946957"/>
                </a:cubicBezTo>
                <a:cubicBezTo>
                  <a:pt x="799642" y="1851468"/>
                  <a:pt x="776171" y="1732510"/>
                  <a:pt x="799642" y="1612743"/>
                </a:cubicBezTo>
                <a:cubicBezTo>
                  <a:pt x="847394" y="1267200"/>
                  <a:pt x="1027070" y="968592"/>
                  <a:pt x="1241549" y="705591"/>
                </a:cubicBezTo>
                <a:cubicBezTo>
                  <a:pt x="1324913" y="597963"/>
                  <a:pt x="1420417" y="514612"/>
                  <a:pt x="1515920" y="431260"/>
                </a:cubicBezTo>
                <a:cubicBezTo>
                  <a:pt x="1611424" y="360048"/>
                  <a:pt x="1719068" y="299355"/>
                  <a:pt x="1826712" y="263749"/>
                </a:cubicBezTo>
                <a:cubicBezTo>
                  <a:pt x="1897936" y="240281"/>
                  <a:pt x="1982108" y="228142"/>
                  <a:pt x="2065472" y="228142"/>
                </a:cubicBezTo>
                <a:cubicBezTo>
                  <a:pt x="2280760" y="216813"/>
                  <a:pt x="2483099" y="192536"/>
                  <a:pt x="2698387" y="180397"/>
                </a:cubicBezTo>
                <a:cubicBezTo>
                  <a:pt x="2793891" y="169068"/>
                  <a:pt x="2901535" y="169068"/>
                  <a:pt x="2997039" y="169068"/>
                </a:cubicBezTo>
                <a:cubicBezTo>
                  <a:pt x="3366913" y="169068"/>
                  <a:pt x="3737598" y="132653"/>
                  <a:pt x="4107473" y="144791"/>
                </a:cubicBezTo>
                <a:cubicBezTo>
                  <a:pt x="4155225" y="144791"/>
                  <a:pt x="4202977" y="132653"/>
                  <a:pt x="4238588" y="108376"/>
                </a:cubicBezTo>
                <a:cubicBezTo>
                  <a:pt x="4310621" y="60631"/>
                  <a:pt x="4406125" y="49301"/>
                  <a:pt x="4489488" y="37163"/>
                </a:cubicBezTo>
                <a:cubicBezTo>
                  <a:pt x="4560711" y="25834"/>
                  <a:pt x="4632744" y="1556"/>
                  <a:pt x="4703967" y="155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9" Type="http://schemas.openxmlformats.org/officeDocument/2006/relationships/theme" Target="../theme/theme1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4.xml"/><Relationship Id="rId1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6.xml"/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7.xml"/><Relationship Id="rId1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8.xml"/><Relationship Id="rId2" Type="http://schemas.openxmlformats.org/officeDocument/2006/relationships/image" Target="../media/image7.jpeg"/><Relationship Id="rId1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9.xml"/><Relationship Id="rId1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0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1.xml"/><Relationship Id="rId1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2.xml"/><Relationship Id="rId1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1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5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6.xml"/><Relationship Id="rId1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5524" t="11092" r="5524" b="1109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69949" y="812800"/>
            <a:ext cx="10452100" cy="5232400"/>
          </a:xfrm>
          <a:prstGeom prst="rect">
            <a:avLst/>
          </a:prstGeom>
          <a:noFill/>
          <a:ln w="168275">
            <a:solidFill>
              <a:srgbClr val="EEC6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512696" y="2397948"/>
            <a:ext cx="51666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57"/>
          <p:cNvSpPr>
            <a:spLocks noChangeArrowheads="1"/>
          </p:cNvSpPr>
          <p:nvPr/>
        </p:nvSpPr>
        <p:spPr bwMode="auto">
          <a:xfrm>
            <a:off x="2901696" y="3105785"/>
            <a:ext cx="6388608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57"/>
          <p:cNvSpPr>
            <a:spLocks noChangeArrowheads="1"/>
          </p:cNvSpPr>
          <p:nvPr/>
        </p:nvSpPr>
        <p:spPr bwMode="auto">
          <a:xfrm>
            <a:off x="5169031" y="4552482"/>
            <a:ext cx="1853938" cy="275590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管理资源吧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7714"/>
            <a:ext cx="12191998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52500" y="1731269"/>
            <a:ext cx="2486025" cy="1930400"/>
          </a:xfrm>
          <a:prstGeom prst="rect">
            <a:avLst/>
          </a:prstGeom>
          <a:blipFill dpi="0" rotWithShape="1">
            <a:blip r:embed="rId2"/>
            <a:srcRect/>
            <a:stretch>
              <a:fillRect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52500" y="3779144"/>
            <a:ext cx="2486025" cy="1930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文本框 25"/>
          <p:cNvSpPr txBox="1"/>
          <p:nvPr/>
        </p:nvSpPr>
        <p:spPr>
          <a:xfrm>
            <a:off x="1057275" y="4609153"/>
            <a:ext cx="2270125" cy="89069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592263" y="4547113"/>
            <a:ext cx="1169987" cy="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2"/>
          <p:cNvSpPr txBox="1">
            <a:spLocks noChangeArrowheads="1"/>
          </p:cNvSpPr>
          <p:nvPr/>
        </p:nvSpPr>
        <p:spPr bwMode="auto">
          <a:xfrm>
            <a:off x="1477963" y="3918844"/>
            <a:ext cx="143510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55%</a:t>
            </a:r>
            <a:endParaRPr kumimoji="0" lang="en-US" altLang="zh-CN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52825" y="3768031"/>
            <a:ext cx="2484438" cy="1930400"/>
          </a:xfrm>
          <a:prstGeom prst="rect">
            <a:avLst/>
          </a:prstGeom>
          <a:blipFill>
            <a:blip r:embed="rId3"/>
            <a:stretch>
              <a:fillRect l="-9000" r="-1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552825" y="1731269"/>
            <a:ext cx="2484438" cy="1930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6"/>
          <p:cNvSpPr txBox="1"/>
          <p:nvPr/>
        </p:nvSpPr>
        <p:spPr>
          <a:xfrm>
            <a:off x="3654425" y="2561278"/>
            <a:ext cx="2270125" cy="9233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0" name="Freeform 63"/>
          <p:cNvSpPr>
            <a:spLocks noChangeAspect="1" noChangeArrowheads="1"/>
          </p:cNvSpPr>
          <p:nvPr/>
        </p:nvSpPr>
        <p:spPr bwMode="auto">
          <a:xfrm>
            <a:off x="4511675" y="1947169"/>
            <a:ext cx="577850" cy="561975"/>
          </a:xfrm>
          <a:custGeom>
            <a:avLst/>
            <a:gdLst>
              <a:gd name="T0" fmla="*/ 244 w 312"/>
              <a:gd name="T1" fmla="*/ 0 h 303"/>
              <a:gd name="T2" fmla="*/ 209 w 312"/>
              <a:gd name="T3" fmla="*/ 12 h 303"/>
              <a:gd name="T4" fmla="*/ 181 w 312"/>
              <a:gd name="T5" fmla="*/ 49 h 303"/>
              <a:gd name="T6" fmla="*/ 198 w 312"/>
              <a:gd name="T7" fmla="*/ 112 h 303"/>
              <a:gd name="T8" fmla="*/ 195 w 312"/>
              <a:gd name="T9" fmla="*/ 112 h 303"/>
              <a:gd name="T10" fmla="*/ 177 w 312"/>
              <a:gd name="T11" fmla="*/ 92 h 303"/>
              <a:gd name="T12" fmla="*/ 92 w 312"/>
              <a:gd name="T13" fmla="*/ 177 h 303"/>
              <a:gd name="T14" fmla="*/ 71 w 312"/>
              <a:gd name="T15" fmla="*/ 174 h 303"/>
              <a:gd name="T16" fmla="*/ 29 w 312"/>
              <a:gd name="T17" fmla="*/ 192 h 303"/>
              <a:gd name="T18" fmla="*/ 7 w 312"/>
              <a:gd name="T19" fmla="*/ 255 h 303"/>
              <a:gd name="T20" fmla="*/ 14 w 312"/>
              <a:gd name="T21" fmla="*/ 266 h 303"/>
              <a:gd name="T22" fmla="*/ 14 w 312"/>
              <a:gd name="T23" fmla="*/ 266 h 303"/>
              <a:gd name="T24" fmla="*/ 53 w 312"/>
              <a:gd name="T25" fmla="*/ 228 h 303"/>
              <a:gd name="T26" fmla="*/ 80 w 312"/>
              <a:gd name="T27" fmla="*/ 255 h 303"/>
              <a:gd name="T28" fmla="*/ 40 w 312"/>
              <a:gd name="T29" fmla="*/ 296 h 303"/>
              <a:gd name="T30" fmla="*/ 70 w 312"/>
              <a:gd name="T31" fmla="*/ 303 h 303"/>
              <a:gd name="T32" fmla="*/ 100 w 312"/>
              <a:gd name="T33" fmla="*/ 295 h 303"/>
              <a:gd name="T34" fmla="*/ 134 w 312"/>
              <a:gd name="T35" fmla="*/ 244 h 303"/>
              <a:gd name="T36" fmla="*/ 116 w 312"/>
              <a:gd name="T37" fmla="*/ 191 h 303"/>
              <a:gd name="T38" fmla="*/ 118 w 312"/>
              <a:gd name="T39" fmla="*/ 190 h 303"/>
              <a:gd name="T40" fmla="*/ 138 w 312"/>
              <a:gd name="T41" fmla="*/ 209 h 303"/>
              <a:gd name="T42" fmla="*/ 222 w 312"/>
              <a:gd name="T43" fmla="*/ 126 h 303"/>
              <a:gd name="T44" fmla="*/ 245 w 312"/>
              <a:gd name="T45" fmla="*/ 129 h 303"/>
              <a:gd name="T46" fmla="*/ 256 w 312"/>
              <a:gd name="T47" fmla="*/ 127 h 303"/>
              <a:gd name="T48" fmla="*/ 298 w 312"/>
              <a:gd name="T49" fmla="*/ 97 h 303"/>
              <a:gd name="T50" fmla="*/ 302 w 312"/>
              <a:gd name="T51" fmla="*/ 34 h 303"/>
              <a:gd name="T52" fmla="*/ 260 w 312"/>
              <a:gd name="T53" fmla="*/ 75 h 303"/>
              <a:gd name="T54" fmla="*/ 234 w 312"/>
              <a:gd name="T55" fmla="*/ 48 h 303"/>
              <a:gd name="T56" fmla="*/ 274 w 312"/>
              <a:gd name="T57" fmla="*/ 7 h 303"/>
              <a:gd name="T58" fmla="*/ 244 w 312"/>
              <a:gd name="T59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151563" y="3768031"/>
            <a:ext cx="2484437" cy="1930400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2" name="组合 21"/>
          <p:cNvGrpSpPr>
            <a:grpSpLocks noChangeAspect="1"/>
          </p:cNvGrpSpPr>
          <p:nvPr/>
        </p:nvGrpSpPr>
        <p:grpSpPr>
          <a:xfrm>
            <a:off x="7085503" y="3943283"/>
            <a:ext cx="574048" cy="508014"/>
            <a:chOff x="3676115" y="1160462"/>
            <a:chExt cx="5659574" cy="5004107"/>
          </a:xfrm>
          <a:solidFill>
            <a:schemeClr val="bg1"/>
          </a:solidFill>
        </p:grpSpPr>
        <p:sp>
          <p:nvSpPr>
            <p:cNvPr id="23" name="任意多边形 39"/>
            <p:cNvSpPr/>
            <p:nvPr/>
          </p:nvSpPr>
          <p:spPr>
            <a:xfrm>
              <a:off x="3676115" y="2915504"/>
              <a:ext cx="4433135" cy="3249065"/>
            </a:xfrm>
            <a:custGeom>
              <a:avLst/>
              <a:gdLst>
                <a:gd name="connsiteX0" fmla="*/ 1383752 w 4433135"/>
                <a:gd name="connsiteY0" fmla="*/ 867104 h 3249065"/>
                <a:gd name="connsiteX1" fmla="*/ 1258108 w 4433135"/>
                <a:gd name="connsiteY1" fmla="*/ 868142 h 3249065"/>
                <a:gd name="connsiteX2" fmla="*/ 1210263 w 4433135"/>
                <a:gd name="connsiteY2" fmla="*/ 944893 h 3249065"/>
                <a:gd name="connsiteX3" fmla="*/ 1459057 w 4433135"/>
                <a:gd name="connsiteY3" fmla="*/ 2196531 h 3249065"/>
                <a:gd name="connsiteX4" fmla="*/ 1733368 w 4433135"/>
                <a:gd name="connsiteY4" fmla="*/ 2583239 h 3249065"/>
                <a:gd name="connsiteX5" fmla="*/ 2049146 w 4433135"/>
                <a:gd name="connsiteY5" fmla="*/ 2583239 h 3249065"/>
                <a:gd name="connsiteX6" fmla="*/ 2103371 w 4433135"/>
                <a:gd name="connsiteY6" fmla="*/ 2456304 h 3249065"/>
                <a:gd name="connsiteX7" fmla="*/ 1832248 w 4433135"/>
                <a:gd name="connsiteY7" fmla="*/ 1054116 h 3249065"/>
                <a:gd name="connsiteX8" fmla="*/ 1720610 w 4433135"/>
                <a:gd name="connsiteY8" fmla="*/ 868142 h 3249065"/>
                <a:gd name="connsiteX9" fmla="*/ 1511289 w 4433135"/>
                <a:gd name="connsiteY9" fmla="*/ 867589 h 3249065"/>
                <a:gd name="connsiteX10" fmla="*/ 1383752 w 4433135"/>
                <a:gd name="connsiteY10" fmla="*/ 867104 h 3249065"/>
                <a:gd name="connsiteX11" fmla="*/ 146071 w 4433135"/>
                <a:gd name="connsiteY11" fmla="*/ 0 h 3249065"/>
                <a:gd name="connsiteX12" fmla="*/ 882914 w 4433135"/>
                <a:gd name="connsiteY12" fmla="*/ 0 h 3249065"/>
                <a:gd name="connsiteX13" fmla="*/ 880954 w 4433135"/>
                <a:gd name="connsiteY13" fmla="*/ 74488 h 3249065"/>
                <a:gd name="connsiteX14" fmla="*/ 1122741 w 4433135"/>
                <a:gd name="connsiteY14" fmla="*/ 461420 h 3249065"/>
                <a:gd name="connsiteX15" fmla="*/ 1786399 w 4433135"/>
                <a:gd name="connsiteY15" fmla="*/ 283593 h 3249065"/>
                <a:gd name="connsiteX16" fmla="*/ 1950131 w 4433135"/>
                <a:gd name="connsiteY16" fmla="*/ 0 h 3249065"/>
                <a:gd name="connsiteX17" fmla="*/ 2992123 w 4433135"/>
                <a:gd name="connsiteY17" fmla="*/ 0 h 3249065"/>
                <a:gd name="connsiteX18" fmla="*/ 2975391 w 4433135"/>
                <a:gd name="connsiteY18" fmla="*/ 34734 h 3249065"/>
                <a:gd name="connsiteX19" fmla="*/ 2853142 w 4433135"/>
                <a:gd name="connsiteY19" fmla="*/ 640253 h 3249065"/>
                <a:gd name="connsiteX20" fmla="*/ 2861174 w 4433135"/>
                <a:gd name="connsiteY20" fmla="*/ 799307 h 3249065"/>
                <a:gd name="connsiteX21" fmla="*/ 2870542 w 4433135"/>
                <a:gd name="connsiteY21" fmla="*/ 860687 h 3249065"/>
                <a:gd name="connsiteX22" fmla="*/ 2849298 w 4433135"/>
                <a:gd name="connsiteY22" fmla="*/ 859746 h 3249065"/>
                <a:gd name="connsiteX23" fmla="*/ 2617108 w 4433135"/>
                <a:gd name="connsiteY23" fmla="*/ 855875 h 3249065"/>
                <a:gd name="connsiteX24" fmla="*/ 2511161 w 4433135"/>
                <a:gd name="connsiteY24" fmla="*/ 856055 h 3249065"/>
                <a:gd name="connsiteX25" fmla="*/ 2397787 w 4433135"/>
                <a:gd name="connsiteY25" fmla="*/ 858300 h 3249065"/>
                <a:gd name="connsiteX26" fmla="*/ 2267900 w 4433135"/>
                <a:gd name="connsiteY26" fmla="*/ 1007867 h 3249065"/>
                <a:gd name="connsiteX27" fmla="*/ 2452890 w 4433135"/>
                <a:gd name="connsiteY27" fmla="*/ 2491724 h 3249065"/>
                <a:gd name="connsiteX28" fmla="*/ 2523737 w 4433135"/>
                <a:gd name="connsiteY28" fmla="*/ 2594059 h 3249065"/>
                <a:gd name="connsiteX29" fmla="*/ 2783511 w 4433135"/>
                <a:gd name="connsiteY29" fmla="*/ 2590123 h 3249065"/>
                <a:gd name="connsiteX30" fmla="*/ 2846486 w 4433135"/>
                <a:gd name="connsiteY30" fmla="*/ 2479916 h 3249065"/>
                <a:gd name="connsiteX31" fmla="*/ 2980514 w 4433135"/>
                <a:gd name="connsiteY31" fmla="*/ 1369603 h 3249065"/>
                <a:gd name="connsiteX32" fmla="*/ 2991426 w 4433135"/>
                <a:gd name="connsiteY32" fmla="*/ 1279059 h 3249065"/>
                <a:gd name="connsiteX33" fmla="*/ 3040898 w 4433135"/>
                <a:gd name="connsiteY33" fmla="*/ 1381756 h 3249065"/>
                <a:gd name="connsiteX34" fmla="*/ 3308774 w 4433135"/>
                <a:gd name="connsiteY34" fmla="*/ 1740245 h 3249065"/>
                <a:gd name="connsiteX35" fmla="*/ 3336412 w 4433135"/>
                <a:gd name="connsiteY35" fmla="*/ 1765365 h 3249065"/>
                <a:gd name="connsiteX36" fmla="*/ 3296438 w 4433135"/>
                <a:gd name="connsiteY36" fmla="*/ 1973342 h 3249065"/>
                <a:gd name="connsiteX37" fmla="*/ 3203877 w 4433135"/>
                <a:gd name="connsiteY37" fmla="*/ 2456304 h 3249065"/>
                <a:gd name="connsiteX38" fmla="*/ 3258102 w 4433135"/>
                <a:gd name="connsiteY38" fmla="*/ 2583239 h 3249065"/>
                <a:gd name="connsiteX39" fmla="*/ 3573880 w 4433135"/>
                <a:gd name="connsiteY39" fmla="*/ 2583239 h 3249065"/>
                <a:gd name="connsiteX40" fmla="*/ 3848192 w 4433135"/>
                <a:gd name="connsiteY40" fmla="*/ 2196531 h 3249065"/>
                <a:gd name="connsiteX41" fmla="*/ 3860345 w 4433135"/>
                <a:gd name="connsiteY41" fmla="*/ 2138945 h 3249065"/>
                <a:gd name="connsiteX42" fmla="*/ 3868876 w 4433135"/>
                <a:gd name="connsiteY42" fmla="*/ 2097649 h 3249065"/>
                <a:gd name="connsiteX43" fmla="*/ 3946171 w 4433135"/>
                <a:gd name="connsiteY43" fmla="*/ 2125939 h 3249065"/>
                <a:gd name="connsiteX44" fmla="*/ 4408766 w 4433135"/>
                <a:gd name="connsiteY44" fmla="*/ 2195877 h 3249065"/>
                <a:gd name="connsiteX45" fmla="*/ 4433135 w 4433135"/>
                <a:gd name="connsiteY45" fmla="*/ 2194647 h 3249065"/>
                <a:gd name="connsiteX46" fmla="*/ 4229977 w 4433135"/>
                <a:gd name="connsiteY46" fmla="*/ 2999465 h 3249065"/>
                <a:gd name="connsiteX47" fmla="*/ 3976107 w 4433135"/>
                <a:gd name="connsiteY47" fmla="*/ 3247430 h 3249065"/>
                <a:gd name="connsiteX48" fmla="*/ 1337046 w 4433135"/>
                <a:gd name="connsiteY48" fmla="*/ 3247430 h 3249065"/>
                <a:gd name="connsiteX49" fmla="*/ 1035944 w 4433135"/>
                <a:gd name="connsiteY49" fmla="*/ 3023080 h 3249065"/>
                <a:gd name="connsiteX50" fmla="*/ 507540 w 4433135"/>
                <a:gd name="connsiteY50" fmla="*/ 904676 h 3249065"/>
                <a:gd name="connsiteX51" fmla="*/ 501007 w 4433135"/>
                <a:gd name="connsiteY51" fmla="*/ 876408 h 3249065"/>
                <a:gd name="connsiteX52" fmla="*/ 146071 w 4433135"/>
                <a:gd name="connsiteY52" fmla="*/ 876408 h 3249065"/>
                <a:gd name="connsiteX53" fmla="*/ 0 w 4433135"/>
                <a:gd name="connsiteY53" fmla="*/ 730337 h 3249065"/>
                <a:gd name="connsiteX54" fmla="*/ 0 w 4433135"/>
                <a:gd name="connsiteY54" fmla="*/ 146071 h 3249065"/>
                <a:gd name="connsiteX55" fmla="*/ 146071 w 4433135"/>
                <a:gd name="connsiteY55" fmla="*/ 0 h 3249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9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圆角矩形 40"/>
            <p:cNvSpPr/>
            <p:nvPr/>
          </p:nvSpPr>
          <p:spPr>
            <a:xfrm rot="18000000">
              <a:off x="4361123" y="1903929"/>
              <a:ext cx="2151747" cy="66481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9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任意多边形 42"/>
            <p:cNvSpPr/>
            <p:nvPr/>
          </p:nvSpPr>
          <p:spPr>
            <a:xfrm rot="3600000" flipH="1">
              <a:off x="6549512" y="1435724"/>
              <a:ext cx="1070472" cy="664814"/>
            </a:xfrm>
            <a:custGeom>
              <a:avLst/>
              <a:gdLst>
                <a:gd name="connsiteX0" fmla="*/ 1013702 w 1070472"/>
                <a:gd name="connsiteY0" fmla="*/ 146555 h 664814"/>
                <a:gd name="connsiteX1" fmla="*/ 738065 w 1070472"/>
                <a:gd name="connsiteY1" fmla="*/ 0 h 664814"/>
                <a:gd name="connsiteX2" fmla="*/ 0 w 1070472"/>
                <a:gd name="connsiteY2" fmla="*/ 0 h 664814"/>
                <a:gd name="connsiteX3" fmla="*/ 4980 w 1070472"/>
                <a:gd name="connsiteY3" fmla="*/ 17857 h 664814"/>
                <a:gd name="connsiteX4" fmla="*/ 21373 w 1070472"/>
                <a:gd name="connsiteY4" fmla="*/ 616834 h 664814"/>
                <a:gd name="connsiteX5" fmla="*/ 10941 w 1070472"/>
                <a:gd name="connsiteY5" fmla="*/ 664814 h 664814"/>
                <a:gd name="connsiteX6" fmla="*/ 738065 w 1070472"/>
                <a:gd name="connsiteY6" fmla="*/ 664814 h 664814"/>
                <a:gd name="connsiteX7" fmla="*/ 1070472 w 1070472"/>
                <a:gd name="connsiteY7" fmla="*/ 332407 h 664814"/>
                <a:gd name="connsiteX8" fmla="*/ 1013702 w 1070472"/>
                <a:gd name="connsiteY8" fmla="*/ 146555 h 66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9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任意多边形 51"/>
            <p:cNvSpPr/>
            <p:nvPr/>
          </p:nvSpPr>
          <p:spPr>
            <a:xfrm>
              <a:off x="6834073" y="2304949"/>
              <a:ext cx="2501616" cy="2501616"/>
            </a:xfrm>
            <a:custGeom>
              <a:avLst/>
              <a:gdLst>
                <a:gd name="connsiteX0" fmla="*/ 1250808 w 2501616"/>
                <a:gd name="connsiteY0" fmla="*/ 432015 h 2501616"/>
                <a:gd name="connsiteX1" fmla="*/ 1054370 w 2501616"/>
                <a:gd name="connsiteY1" fmla="*/ 628453 h 2501616"/>
                <a:gd name="connsiteX2" fmla="*/ 1054370 w 2501616"/>
                <a:gd name="connsiteY2" fmla="*/ 1086456 h 2501616"/>
                <a:gd name="connsiteX3" fmla="*/ 628453 w 2501616"/>
                <a:gd name="connsiteY3" fmla="*/ 1086456 h 2501616"/>
                <a:gd name="connsiteX4" fmla="*/ 432015 w 2501616"/>
                <a:gd name="connsiteY4" fmla="*/ 1282894 h 2501616"/>
                <a:gd name="connsiteX5" fmla="*/ 628453 w 2501616"/>
                <a:gd name="connsiteY5" fmla="*/ 1479332 h 2501616"/>
                <a:gd name="connsiteX6" fmla="*/ 1054370 w 2501616"/>
                <a:gd name="connsiteY6" fmla="*/ 1479332 h 2501616"/>
                <a:gd name="connsiteX7" fmla="*/ 1054370 w 2501616"/>
                <a:gd name="connsiteY7" fmla="*/ 1873163 h 2501616"/>
                <a:gd name="connsiteX8" fmla="*/ 1250808 w 2501616"/>
                <a:gd name="connsiteY8" fmla="*/ 2069601 h 2501616"/>
                <a:gd name="connsiteX9" fmla="*/ 1447246 w 2501616"/>
                <a:gd name="connsiteY9" fmla="*/ 1873163 h 2501616"/>
                <a:gd name="connsiteX10" fmla="*/ 1447246 w 2501616"/>
                <a:gd name="connsiteY10" fmla="*/ 1479332 h 2501616"/>
                <a:gd name="connsiteX11" fmla="*/ 1873163 w 2501616"/>
                <a:gd name="connsiteY11" fmla="*/ 1479332 h 2501616"/>
                <a:gd name="connsiteX12" fmla="*/ 2069601 w 2501616"/>
                <a:gd name="connsiteY12" fmla="*/ 1282894 h 2501616"/>
                <a:gd name="connsiteX13" fmla="*/ 1873163 w 2501616"/>
                <a:gd name="connsiteY13" fmla="*/ 1086456 h 2501616"/>
                <a:gd name="connsiteX14" fmla="*/ 1447246 w 2501616"/>
                <a:gd name="connsiteY14" fmla="*/ 1086456 h 2501616"/>
                <a:gd name="connsiteX15" fmla="*/ 1447246 w 2501616"/>
                <a:gd name="connsiteY15" fmla="*/ 628453 h 2501616"/>
                <a:gd name="connsiteX16" fmla="*/ 1250808 w 2501616"/>
                <a:gd name="connsiteY16" fmla="*/ 432015 h 2501616"/>
                <a:gd name="connsiteX17" fmla="*/ 1250808 w 2501616"/>
                <a:gd name="connsiteY17" fmla="*/ 0 h 2501616"/>
                <a:gd name="connsiteX18" fmla="*/ 2501616 w 2501616"/>
                <a:gd name="connsiteY18" fmla="*/ 1250808 h 2501616"/>
                <a:gd name="connsiteX19" fmla="*/ 1250808 w 2501616"/>
                <a:gd name="connsiteY19" fmla="*/ 2501616 h 2501616"/>
                <a:gd name="connsiteX20" fmla="*/ 0 w 2501616"/>
                <a:gd name="connsiteY20" fmla="*/ 1250808 h 2501616"/>
                <a:gd name="connsiteX21" fmla="*/ 1250808 w 2501616"/>
                <a:gd name="connsiteY21" fmla="*/ 0 h 250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9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7" name="文本框 13"/>
          <p:cNvSpPr txBox="1"/>
          <p:nvPr/>
        </p:nvSpPr>
        <p:spPr>
          <a:xfrm>
            <a:off x="6242050" y="4609153"/>
            <a:ext cx="2271713" cy="89069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750300" y="3768031"/>
            <a:ext cx="2486025" cy="1930400"/>
          </a:xfrm>
          <a:prstGeom prst="rect">
            <a:avLst/>
          </a:prstGeom>
          <a:blipFill dpi="0" rotWithShape="1">
            <a:blip r:embed="rId4"/>
            <a:srcRect/>
            <a:stretch>
              <a:fillRect l="-9000" r="-1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51563" y="1731269"/>
            <a:ext cx="2484437" cy="1930400"/>
          </a:xfrm>
          <a:prstGeom prst="rect">
            <a:avLst/>
          </a:prstGeom>
          <a:blipFill>
            <a:blip r:embed="rId5"/>
            <a:stretch>
              <a:fillRect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748713" y="1731269"/>
            <a:ext cx="2484437" cy="1930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文本框 17"/>
          <p:cNvSpPr txBox="1"/>
          <p:nvPr/>
        </p:nvSpPr>
        <p:spPr>
          <a:xfrm>
            <a:off x="8851900" y="2561278"/>
            <a:ext cx="2271713" cy="89069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9388475" y="2500825"/>
            <a:ext cx="1169988" cy="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19"/>
          <p:cNvSpPr txBox="1">
            <a:spLocks noChangeArrowheads="1"/>
          </p:cNvSpPr>
          <p:nvPr/>
        </p:nvSpPr>
        <p:spPr bwMode="auto">
          <a:xfrm>
            <a:off x="9275763" y="1874144"/>
            <a:ext cx="1433512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25%</a:t>
            </a:r>
            <a:endParaRPr kumimoji="0" lang="en-US" altLang="zh-CN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379654" y="217714"/>
            <a:ext cx="6812343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6234896" y="4480453"/>
            <a:ext cx="2186050" cy="0"/>
          </a:xfrm>
          <a:prstGeom prst="line">
            <a:avLst/>
          </a:prstGeom>
          <a:ln w="12700">
            <a:solidFill>
              <a:srgbClr val="EF4E5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6462010" y="1480756"/>
            <a:ext cx="108155" cy="2999698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文本框 40"/>
          <p:cNvSpPr txBox="1"/>
          <p:nvPr/>
        </p:nvSpPr>
        <p:spPr>
          <a:xfrm>
            <a:off x="6250082" y="450341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867927" y="2150576"/>
            <a:ext cx="108155" cy="2329877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文本框 40"/>
          <p:cNvSpPr txBox="1"/>
          <p:nvPr/>
        </p:nvSpPr>
        <p:spPr>
          <a:xfrm>
            <a:off x="6655999" y="450341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273844" y="2614678"/>
            <a:ext cx="108155" cy="1865775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文本框 40"/>
          <p:cNvSpPr txBox="1"/>
          <p:nvPr/>
        </p:nvSpPr>
        <p:spPr>
          <a:xfrm>
            <a:off x="7061916" y="450341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679761" y="1784405"/>
            <a:ext cx="108155" cy="2696049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文本框 40"/>
          <p:cNvSpPr txBox="1"/>
          <p:nvPr/>
        </p:nvSpPr>
        <p:spPr>
          <a:xfrm>
            <a:off x="7467833" y="450341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085679" y="3134132"/>
            <a:ext cx="108155" cy="1346322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文本框 40"/>
          <p:cNvSpPr txBox="1"/>
          <p:nvPr/>
        </p:nvSpPr>
        <p:spPr>
          <a:xfrm>
            <a:off x="7873751" y="450341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 rot="16200000">
            <a:off x="6362197" y="1024861"/>
            <a:ext cx="307777" cy="2141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 rot="16200000">
            <a:off x="6768114" y="1024861"/>
            <a:ext cx="307777" cy="2141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 rot="16200000">
            <a:off x="7174031" y="1024861"/>
            <a:ext cx="307777" cy="2141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 rot="16200000">
            <a:off x="7579948" y="1024861"/>
            <a:ext cx="307777" cy="2141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 rot="16200000">
            <a:off x="7985865" y="1024861"/>
            <a:ext cx="307777" cy="2141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8871157" y="4480453"/>
            <a:ext cx="218605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9098271" y="1480756"/>
            <a:ext cx="108155" cy="2999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文本框 40"/>
          <p:cNvSpPr txBox="1"/>
          <p:nvPr/>
        </p:nvSpPr>
        <p:spPr>
          <a:xfrm>
            <a:off x="8886343" y="450341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9504188" y="2150576"/>
            <a:ext cx="108155" cy="23298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9292260" y="450341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9910105" y="2614678"/>
            <a:ext cx="108155" cy="18657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文本框 40"/>
          <p:cNvSpPr txBox="1"/>
          <p:nvPr/>
        </p:nvSpPr>
        <p:spPr>
          <a:xfrm>
            <a:off x="9698177" y="450341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0316022" y="1784405"/>
            <a:ext cx="108155" cy="269604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文本框 40"/>
          <p:cNvSpPr txBox="1"/>
          <p:nvPr/>
        </p:nvSpPr>
        <p:spPr>
          <a:xfrm>
            <a:off x="10104094" y="450341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721940" y="3134132"/>
            <a:ext cx="108155" cy="134632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" name="文本框 40"/>
          <p:cNvSpPr txBox="1"/>
          <p:nvPr/>
        </p:nvSpPr>
        <p:spPr>
          <a:xfrm>
            <a:off x="10510012" y="4503416"/>
            <a:ext cx="532009" cy="2755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 rot="16200000">
            <a:off x="8998458" y="1024861"/>
            <a:ext cx="307777" cy="2141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 rot="16200000">
            <a:off x="9404375" y="1024861"/>
            <a:ext cx="307777" cy="2141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 rot="16200000">
            <a:off x="9810292" y="1024861"/>
            <a:ext cx="307777" cy="2141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 rot="16200000">
            <a:off x="10216209" y="1024861"/>
            <a:ext cx="307777" cy="2141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 rot="16200000">
            <a:off x="10622126" y="1024861"/>
            <a:ext cx="307777" cy="2141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文本框 40"/>
          <p:cNvSpPr txBox="1"/>
          <p:nvPr/>
        </p:nvSpPr>
        <p:spPr>
          <a:xfrm>
            <a:off x="6234896" y="4955478"/>
            <a:ext cx="218605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文本框 40"/>
          <p:cNvSpPr txBox="1"/>
          <p:nvPr/>
        </p:nvSpPr>
        <p:spPr>
          <a:xfrm>
            <a:off x="8886343" y="4955478"/>
            <a:ext cx="218605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矩形 57"/>
          <p:cNvSpPr>
            <a:spLocks noChangeArrowheads="1"/>
          </p:cNvSpPr>
          <p:nvPr/>
        </p:nvSpPr>
        <p:spPr bwMode="auto">
          <a:xfrm>
            <a:off x="2120739" y="1024861"/>
            <a:ext cx="34582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添加您宝贵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的标题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9" name="文本框 40"/>
          <p:cNvSpPr txBox="1"/>
          <p:nvPr/>
        </p:nvSpPr>
        <p:spPr>
          <a:xfrm>
            <a:off x="2120739" y="2413337"/>
            <a:ext cx="3458259" cy="2031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文本框 40"/>
          <p:cNvSpPr txBox="1"/>
          <p:nvPr/>
        </p:nvSpPr>
        <p:spPr>
          <a:xfrm>
            <a:off x="4069305" y="5315981"/>
            <a:ext cx="1509693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-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宝贵的标题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7714"/>
            <a:ext cx="12191998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1004196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>
            <a:off x="1657078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2309960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2962842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3615724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 rot="10800000">
            <a:off x="1004196" y="3634659"/>
            <a:ext cx="316176" cy="1261872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/>
          <p:cNvSpPr/>
          <p:nvPr/>
        </p:nvSpPr>
        <p:spPr>
          <a:xfrm rot="10800000">
            <a:off x="1657078" y="3984671"/>
            <a:ext cx="316176" cy="911860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/>
          <p:cNvSpPr/>
          <p:nvPr/>
        </p:nvSpPr>
        <p:spPr>
          <a:xfrm rot="10800000">
            <a:off x="2309960" y="3093131"/>
            <a:ext cx="316176" cy="1803400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 rot="10800000">
            <a:off x="2962842" y="3237911"/>
            <a:ext cx="316176" cy="1658620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/>
          <p:cNvSpPr/>
          <p:nvPr/>
        </p:nvSpPr>
        <p:spPr>
          <a:xfrm rot="10800000">
            <a:off x="3615724" y="3427395"/>
            <a:ext cx="316176" cy="1469136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/>
          <p:cNvSpPr/>
          <p:nvPr/>
        </p:nvSpPr>
        <p:spPr>
          <a:xfrm>
            <a:off x="4268606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/>
          <p:cNvSpPr/>
          <p:nvPr/>
        </p:nvSpPr>
        <p:spPr>
          <a:xfrm rot="10800000">
            <a:off x="4268606" y="3237911"/>
            <a:ext cx="316176" cy="1658620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/>
          <p:cNvSpPr/>
          <p:nvPr/>
        </p:nvSpPr>
        <p:spPr>
          <a:xfrm>
            <a:off x="4921488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 rot="10800000">
            <a:off x="4921488" y="3093131"/>
            <a:ext cx="316176" cy="1803400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/>
          <p:cNvSpPr/>
          <p:nvPr/>
        </p:nvSpPr>
        <p:spPr>
          <a:xfrm>
            <a:off x="5574370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/>
          <p:cNvSpPr/>
          <p:nvPr/>
        </p:nvSpPr>
        <p:spPr>
          <a:xfrm rot="10800000">
            <a:off x="5574370" y="2917871"/>
            <a:ext cx="316176" cy="1978660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/>
          <p:cNvSpPr/>
          <p:nvPr/>
        </p:nvSpPr>
        <p:spPr>
          <a:xfrm>
            <a:off x="6227252" y="2061891"/>
            <a:ext cx="316176" cy="283464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/>
          <p:cNvSpPr/>
          <p:nvPr/>
        </p:nvSpPr>
        <p:spPr>
          <a:xfrm rot="10800000">
            <a:off x="6227252" y="2701971"/>
            <a:ext cx="316176" cy="2194560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>
            <a:off x="612475" y="5124623"/>
            <a:ext cx="632267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1111610" y="5073950"/>
            <a:ext cx="101346" cy="101346"/>
          </a:xfrm>
          <a:prstGeom prst="ellipse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764493" y="5073950"/>
            <a:ext cx="101346" cy="101346"/>
          </a:xfrm>
          <a:prstGeom prst="ellipse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2417376" y="5073950"/>
            <a:ext cx="101346" cy="101346"/>
          </a:xfrm>
          <a:prstGeom prst="ellipse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070259" y="5073950"/>
            <a:ext cx="101346" cy="101346"/>
          </a:xfrm>
          <a:prstGeom prst="ellipse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3723142" y="5073950"/>
            <a:ext cx="101346" cy="101346"/>
          </a:xfrm>
          <a:prstGeom prst="ellipse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76025" y="5073950"/>
            <a:ext cx="101346" cy="101346"/>
          </a:xfrm>
          <a:prstGeom prst="ellipse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031930" y="5073950"/>
            <a:ext cx="101346" cy="101346"/>
          </a:xfrm>
          <a:prstGeom prst="ellipse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6334666" y="5073950"/>
            <a:ext cx="101346" cy="101346"/>
          </a:xfrm>
          <a:prstGeom prst="ellipse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5687835" y="5073950"/>
            <a:ext cx="101346" cy="101346"/>
          </a:xfrm>
          <a:prstGeom prst="ellipse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40"/>
          <p:cNvSpPr txBox="1"/>
          <p:nvPr/>
        </p:nvSpPr>
        <p:spPr>
          <a:xfrm>
            <a:off x="870790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文本框 40"/>
          <p:cNvSpPr txBox="1"/>
          <p:nvPr/>
        </p:nvSpPr>
        <p:spPr>
          <a:xfrm>
            <a:off x="1523673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40"/>
          <p:cNvSpPr txBox="1"/>
          <p:nvPr/>
        </p:nvSpPr>
        <p:spPr>
          <a:xfrm>
            <a:off x="2176554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40"/>
          <p:cNvSpPr txBox="1"/>
          <p:nvPr/>
        </p:nvSpPr>
        <p:spPr>
          <a:xfrm>
            <a:off x="2829435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482318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文本框 40"/>
          <p:cNvSpPr txBox="1"/>
          <p:nvPr/>
        </p:nvSpPr>
        <p:spPr>
          <a:xfrm>
            <a:off x="4135200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文本框 40"/>
          <p:cNvSpPr txBox="1"/>
          <p:nvPr/>
        </p:nvSpPr>
        <p:spPr>
          <a:xfrm>
            <a:off x="4788082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0"/>
          <p:cNvSpPr txBox="1"/>
          <p:nvPr/>
        </p:nvSpPr>
        <p:spPr>
          <a:xfrm>
            <a:off x="5440964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文本框 40"/>
          <p:cNvSpPr txBox="1"/>
          <p:nvPr/>
        </p:nvSpPr>
        <p:spPr>
          <a:xfrm>
            <a:off x="6093846" y="5352715"/>
            <a:ext cx="582986" cy="261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2018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0"/>
          <p:cNvSpPr txBox="1"/>
          <p:nvPr/>
        </p:nvSpPr>
        <p:spPr>
          <a:xfrm>
            <a:off x="928194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34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文本框 40"/>
          <p:cNvSpPr txBox="1"/>
          <p:nvPr/>
        </p:nvSpPr>
        <p:spPr>
          <a:xfrm>
            <a:off x="1581076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26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文本框 40"/>
          <p:cNvSpPr txBox="1"/>
          <p:nvPr/>
        </p:nvSpPr>
        <p:spPr>
          <a:xfrm>
            <a:off x="2230985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54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文本框 40"/>
          <p:cNvSpPr txBox="1"/>
          <p:nvPr/>
        </p:nvSpPr>
        <p:spPr>
          <a:xfrm>
            <a:off x="2880894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52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40"/>
          <p:cNvSpPr txBox="1"/>
          <p:nvPr/>
        </p:nvSpPr>
        <p:spPr>
          <a:xfrm>
            <a:off x="3530803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文本框 40"/>
          <p:cNvSpPr txBox="1"/>
          <p:nvPr/>
        </p:nvSpPr>
        <p:spPr>
          <a:xfrm>
            <a:off x="4186703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52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文本框 40"/>
          <p:cNvSpPr txBox="1"/>
          <p:nvPr/>
        </p:nvSpPr>
        <p:spPr>
          <a:xfrm>
            <a:off x="4845486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54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文本框 40"/>
          <p:cNvSpPr txBox="1"/>
          <p:nvPr/>
        </p:nvSpPr>
        <p:spPr>
          <a:xfrm>
            <a:off x="5498368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文本框 40"/>
          <p:cNvSpPr txBox="1"/>
          <p:nvPr/>
        </p:nvSpPr>
        <p:spPr>
          <a:xfrm>
            <a:off x="6151250" y="4597686"/>
            <a:ext cx="468178" cy="2154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  <a:endParaRPr kumimoji="0" lang="zh-CN" altLang="en-US" sz="8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7544236" y="2058524"/>
            <a:ext cx="665888" cy="665888"/>
          </a:xfrm>
          <a:prstGeom prst="ellipse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8564899" y="2058524"/>
            <a:ext cx="665888" cy="665888"/>
          </a:xfrm>
          <a:prstGeom prst="ellipse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9585562" y="2058524"/>
            <a:ext cx="665888" cy="665888"/>
          </a:xfrm>
          <a:prstGeom prst="ellipse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0606225" y="2058524"/>
            <a:ext cx="665888" cy="665888"/>
          </a:xfrm>
          <a:prstGeom prst="ellipse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Freeform 139"/>
          <p:cNvSpPr>
            <a:spLocks noEditPoints="1"/>
          </p:cNvSpPr>
          <p:nvPr/>
        </p:nvSpPr>
        <p:spPr>
          <a:xfrm>
            <a:off x="7737297" y="2252879"/>
            <a:ext cx="279766" cy="277178"/>
          </a:xfrm>
          <a:custGeom>
            <a:avLst/>
            <a:gdLst/>
            <a:ahLst/>
            <a:cxnLst>
              <a:cxn ang="0">
                <a:pos x="73686" y="24653"/>
              </a:cxn>
              <a:cxn ang="0">
                <a:pos x="96493" y="24653"/>
              </a:cxn>
              <a:cxn ang="0">
                <a:pos x="84212" y="0"/>
              </a:cxn>
              <a:cxn ang="0">
                <a:pos x="73686" y="24653"/>
              </a:cxn>
              <a:cxn ang="0">
                <a:pos x="85967" y="31697"/>
              </a:cxn>
              <a:cxn ang="0">
                <a:pos x="138600" y="84527"/>
              </a:cxn>
              <a:cxn ang="0">
                <a:pos x="85967" y="139117"/>
              </a:cxn>
              <a:cxn ang="0">
                <a:pos x="31579" y="84527"/>
              </a:cxn>
              <a:cxn ang="0">
                <a:pos x="85967" y="31697"/>
              </a:cxn>
              <a:cxn ang="0">
                <a:pos x="105265" y="26414"/>
              </a:cxn>
              <a:cxn ang="0">
                <a:pos x="124564" y="38741"/>
              </a:cxn>
              <a:cxn ang="0">
                <a:pos x="128073" y="10565"/>
              </a:cxn>
              <a:cxn ang="0">
                <a:pos x="105265" y="26414"/>
              </a:cxn>
              <a:cxn ang="0">
                <a:pos x="131582" y="44024"/>
              </a:cxn>
              <a:cxn ang="0">
                <a:pos x="142109" y="63395"/>
              </a:cxn>
              <a:cxn ang="0">
                <a:pos x="159653" y="42263"/>
              </a:cxn>
              <a:cxn ang="0">
                <a:pos x="131582" y="44024"/>
              </a:cxn>
              <a:cxn ang="0">
                <a:pos x="145617" y="73961"/>
              </a:cxn>
              <a:cxn ang="0">
                <a:pos x="145617" y="95092"/>
              </a:cxn>
              <a:cxn ang="0">
                <a:pos x="170180" y="84527"/>
              </a:cxn>
              <a:cxn ang="0">
                <a:pos x="145617" y="73961"/>
              </a:cxn>
              <a:cxn ang="0">
                <a:pos x="143863" y="105658"/>
              </a:cxn>
              <a:cxn ang="0">
                <a:pos x="131582" y="125029"/>
              </a:cxn>
              <a:cxn ang="0">
                <a:pos x="159653" y="126790"/>
              </a:cxn>
              <a:cxn ang="0">
                <a:pos x="143863" y="105658"/>
              </a:cxn>
              <a:cxn ang="0">
                <a:pos x="126319" y="132073"/>
              </a:cxn>
              <a:cxn ang="0">
                <a:pos x="107020" y="142639"/>
              </a:cxn>
              <a:cxn ang="0">
                <a:pos x="128073" y="158488"/>
              </a:cxn>
              <a:cxn ang="0">
                <a:pos x="126319" y="132073"/>
              </a:cxn>
              <a:cxn ang="0">
                <a:pos x="96493" y="146161"/>
              </a:cxn>
              <a:cxn ang="0">
                <a:pos x="75440" y="146161"/>
              </a:cxn>
              <a:cxn ang="0">
                <a:pos x="85967" y="170815"/>
              </a:cxn>
              <a:cxn ang="0">
                <a:pos x="96493" y="146161"/>
              </a:cxn>
              <a:cxn ang="0">
                <a:pos x="64914" y="142639"/>
              </a:cxn>
              <a:cxn ang="0">
                <a:pos x="45615" y="132073"/>
              </a:cxn>
              <a:cxn ang="0">
                <a:pos x="43860" y="160249"/>
              </a:cxn>
              <a:cxn ang="0">
                <a:pos x="64914" y="142639"/>
              </a:cxn>
              <a:cxn ang="0">
                <a:pos x="38597" y="125029"/>
              </a:cxn>
              <a:cxn ang="0">
                <a:pos x="28070" y="105658"/>
              </a:cxn>
              <a:cxn ang="0">
                <a:pos x="12281" y="128551"/>
              </a:cxn>
              <a:cxn ang="0">
                <a:pos x="38597" y="125029"/>
              </a:cxn>
              <a:cxn ang="0">
                <a:pos x="24562" y="96853"/>
              </a:cxn>
              <a:cxn ang="0">
                <a:pos x="24562" y="73961"/>
              </a:cxn>
              <a:cxn ang="0">
                <a:pos x="0" y="86287"/>
              </a:cxn>
              <a:cxn ang="0">
                <a:pos x="24562" y="96853"/>
              </a:cxn>
              <a:cxn ang="0">
                <a:pos x="26316" y="65156"/>
              </a:cxn>
              <a:cxn ang="0">
                <a:pos x="38597" y="45785"/>
              </a:cxn>
              <a:cxn ang="0">
                <a:pos x="10526" y="42263"/>
              </a:cxn>
              <a:cxn ang="0">
                <a:pos x="26316" y="65156"/>
              </a:cxn>
              <a:cxn ang="0">
                <a:pos x="45615" y="38741"/>
              </a:cxn>
              <a:cxn ang="0">
                <a:pos x="64914" y="28175"/>
              </a:cxn>
              <a:cxn ang="0">
                <a:pos x="42106" y="10565"/>
              </a:cxn>
              <a:cxn ang="0">
                <a:pos x="45615" y="38741"/>
              </a:cxn>
            </a:cxnLst>
            <a:rect l="0" t="0" r="0" b="0"/>
            <a:pathLst>
              <a:path w="97" h="97">
                <a:moveTo>
                  <a:pt x="42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48" y="0"/>
                  <a:pt x="48" y="0"/>
                  <a:pt x="48" y="0"/>
                </a:cubicBezTo>
                <a:cubicBezTo>
                  <a:pt x="42" y="14"/>
                  <a:pt x="42" y="14"/>
                  <a:pt x="42" y="14"/>
                </a:cubicBezTo>
                <a:close/>
                <a:moveTo>
                  <a:pt x="49" y="18"/>
                </a:moveTo>
                <a:cubicBezTo>
                  <a:pt x="65" y="18"/>
                  <a:pt x="79" y="31"/>
                  <a:pt x="79" y="48"/>
                </a:cubicBezTo>
                <a:cubicBezTo>
                  <a:pt x="79" y="65"/>
                  <a:pt x="65" y="79"/>
                  <a:pt x="49" y="79"/>
                </a:cubicBezTo>
                <a:cubicBezTo>
                  <a:pt x="32" y="79"/>
                  <a:pt x="18" y="65"/>
                  <a:pt x="18" y="48"/>
                </a:cubicBezTo>
                <a:cubicBezTo>
                  <a:pt x="18" y="31"/>
                  <a:pt x="32" y="18"/>
                  <a:pt x="49" y="18"/>
                </a:cubicBezTo>
                <a:close/>
                <a:moveTo>
                  <a:pt x="60" y="15"/>
                </a:moveTo>
                <a:cubicBezTo>
                  <a:pt x="71" y="22"/>
                  <a:pt x="71" y="22"/>
                  <a:pt x="71" y="22"/>
                </a:cubicBezTo>
                <a:cubicBezTo>
                  <a:pt x="73" y="6"/>
                  <a:pt x="73" y="6"/>
                  <a:pt x="73" y="6"/>
                </a:cubicBezTo>
                <a:cubicBezTo>
                  <a:pt x="60" y="15"/>
                  <a:pt x="60" y="15"/>
                  <a:pt x="60" y="15"/>
                </a:cubicBezTo>
                <a:close/>
                <a:moveTo>
                  <a:pt x="75" y="25"/>
                </a:moveTo>
                <a:cubicBezTo>
                  <a:pt x="81" y="36"/>
                  <a:pt x="81" y="36"/>
                  <a:pt x="81" y="36"/>
                </a:cubicBezTo>
                <a:cubicBezTo>
                  <a:pt x="91" y="24"/>
                  <a:pt x="91" y="24"/>
                  <a:pt x="91" y="24"/>
                </a:cubicBezTo>
                <a:cubicBezTo>
                  <a:pt x="75" y="25"/>
                  <a:pt x="75" y="25"/>
                  <a:pt x="75" y="25"/>
                </a:cubicBezTo>
                <a:close/>
                <a:moveTo>
                  <a:pt x="83" y="42"/>
                </a:moveTo>
                <a:cubicBezTo>
                  <a:pt x="83" y="54"/>
                  <a:pt x="83" y="54"/>
                  <a:pt x="83" y="54"/>
                </a:cubicBezTo>
                <a:cubicBezTo>
                  <a:pt x="97" y="48"/>
                  <a:pt x="97" y="48"/>
                  <a:pt x="97" y="48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82" y="60"/>
                </a:moveTo>
                <a:cubicBezTo>
                  <a:pt x="75" y="71"/>
                  <a:pt x="75" y="71"/>
                  <a:pt x="75" y="71"/>
                </a:cubicBezTo>
                <a:cubicBezTo>
                  <a:pt x="91" y="72"/>
                  <a:pt x="91" y="72"/>
                  <a:pt x="91" y="72"/>
                </a:cubicBezTo>
                <a:cubicBezTo>
                  <a:pt x="82" y="60"/>
                  <a:pt x="82" y="60"/>
                  <a:pt x="82" y="60"/>
                </a:cubicBezTo>
                <a:close/>
                <a:moveTo>
                  <a:pt x="72" y="75"/>
                </a:moveTo>
                <a:cubicBezTo>
                  <a:pt x="61" y="81"/>
                  <a:pt x="61" y="81"/>
                  <a:pt x="61" y="81"/>
                </a:cubicBezTo>
                <a:cubicBezTo>
                  <a:pt x="73" y="90"/>
                  <a:pt x="73" y="90"/>
                  <a:pt x="73" y="90"/>
                </a:cubicBezTo>
                <a:cubicBezTo>
                  <a:pt x="72" y="75"/>
                  <a:pt x="72" y="75"/>
                  <a:pt x="72" y="75"/>
                </a:cubicBezTo>
                <a:close/>
                <a:moveTo>
                  <a:pt x="55" y="83"/>
                </a:moveTo>
                <a:cubicBezTo>
                  <a:pt x="43" y="83"/>
                  <a:pt x="43" y="83"/>
                  <a:pt x="43" y="83"/>
                </a:cubicBezTo>
                <a:cubicBezTo>
                  <a:pt x="49" y="97"/>
                  <a:pt x="49" y="97"/>
                  <a:pt x="49" y="97"/>
                </a:cubicBezTo>
                <a:cubicBezTo>
                  <a:pt x="55" y="83"/>
                  <a:pt x="55" y="83"/>
                  <a:pt x="55" y="83"/>
                </a:cubicBezTo>
                <a:close/>
                <a:moveTo>
                  <a:pt x="37" y="81"/>
                </a:moveTo>
                <a:cubicBezTo>
                  <a:pt x="26" y="75"/>
                  <a:pt x="26" y="75"/>
                  <a:pt x="26" y="75"/>
                </a:cubicBezTo>
                <a:cubicBezTo>
                  <a:pt x="25" y="91"/>
                  <a:pt x="25" y="91"/>
                  <a:pt x="25" y="91"/>
                </a:cubicBezTo>
                <a:cubicBezTo>
                  <a:pt x="37" y="81"/>
                  <a:pt x="37" y="81"/>
                  <a:pt x="37" y="81"/>
                </a:cubicBezTo>
                <a:close/>
                <a:moveTo>
                  <a:pt x="22" y="71"/>
                </a:moveTo>
                <a:cubicBezTo>
                  <a:pt x="16" y="60"/>
                  <a:pt x="16" y="60"/>
                  <a:pt x="16" y="60"/>
                </a:cubicBezTo>
                <a:cubicBezTo>
                  <a:pt x="7" y="73"/>
                  <a:pt x="7" y="73"/>
                  <a:pt x="7" y="73"/>
                </a:cubicBezTo>
                <a:cubicBezTo>
                  <a:pt x="22" y="71"/>
                  <a:pt x="22" y="71"/>
                  <a:pt x="22" y="71"/>
                </a:cubicBezTo>
                <a:close/>
                <a:moveTo>
                  <a:pt x="14" y="55"/>
                </a:moveTo>
                <a:cubicBezTo>
                  <a:pt x="14" y="42"/>
                  <a:pt x="14" y="42"/>
                  <a:pt x="14" y="42"/>
                </a:cubicBezTo>
                <a:cubicBezTo>
                  <a:pt x="0" y="49"/>
                  <a:pt x="0" y="49"/>
                  <a:pt x="0" y="49"/>
                </a:cubicBezTo>
                <a:cubicBezTo>
                  <a:pt x="14" y="55"/>
                  <a:pt x="14" y="55"/>
                  <a:pt x="14" y="55"/>
                </a:cubicBezTo>
                <a:close/>
                <a:moveTo>
                  <a:pt x="15" y="37"/>
                </a:moveTo>
                <a:cubicBezTo>
                  <a:pt x="22" y="26"/>
                  <a:pt x="22" y="26"/>
                  <a:pt x="22" y="26"/>
                </a:cubicBezTo>
                <a:cubicBezTo>
                  <a:pt x="6" y="24"/>
                  <a:pt x="6" y="24"/>
                  <a:pt x="6" y="24"/>
                </a:cubicBezTo>
                <a:cubicBezTo>
                  <a:pt x="15" y="37"/>
                  <a:pt x="15" y="37"/>
                  <a:pt x="15" y="37"/>
                </a:cubicBezTo>
                <a:close/>
                <a:moveTo>
                  <a:pt x="26" y="22"/>
                </a:moveTo>
                <a:cubicBezTo>
                  <a:pt x="37" y="16"/>
                  <a:pt x="37" y="16"/>
                  <a:pt x="37" y="16"/>
                </a:cubicBezTo>
                <a:cubicBezTo>
                  <a:pt x="24" y="6"/>
                  <a:pt x="24" y="6"/>
                  <a:pt x="24" y="6"/>
                </a:cubicBezTo>
                <a:lnTo>
                  <a:pt x="26" y="22"/>
                </a:lnTo>
                <a:close/>
              </a:path>
            </a:pathLst>
          </a:custGeom>
          <a:solidFill>
            <a:srgbClr val="EF4E58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" name="Freeform 144"/>
          <p:cNvSpPr>
            <a:spLocks noEditPoints="1"/>
          </p:cNvSpPr>
          <p:nvPr/>
        </p:nvSpPr>
        <p:spPr>
          <a:xfrm>
            <a:off x="9832295" y="2255469"/>
            <a:ext cx="168380" cy="271998"/>
          </a:xfrm>
          <a:custGeom>
            <a:avLst/>
            <a:gdLst/>
            <a:ahLst/>
            <a:cxnLst>
              <a:cxn ang="0">
                <a:pos x="33127" y="10507"/>
              </a:cxn>
              <a:cxn ang="0">
                <a:pos x="69742" y="0"/>
              </a:cxn>
              <a:cxn ang="0">
                <a:pos x="78460" y="10507"/>
              </a:cxn>
              <a:cxn ang="0">
                <a:pos x="102870" y="33274"/>
              </a:cxn>
              <a:cxn ang="0">
                <a:pos x="95895" y="159364"/>
              </a:cxn>
              <a:cxn ang="0">
                <a:pos x="78460" y="166370"/>
              </a:cxn>
              <a:cxn ang="0">
                <a:pos x="6974" y="159364"/>
              </a:cxn>
              <a:cxn ang="0">
                <a:pos x="0" y="33274"/>
              </a:cxn>
              <a:cxn ang="0">
                <a:pos x="6974" y="17512"/>
              </a:cxn>
              <a:cxn ang="0">
                <a:pos x="24409" y="10507"/>
              </a:cxn>
              <a:cxn ang="0">
                <a:pos x="33127" y="49035"/>
              </a:cxn>
              <a:cxn ang="0">
                <a:pos x="47076" y="63045"/>
              </a:cxn>
              <a:cxn ang="0">
                <a:pos x="54050" y="49035"/>
              </a:cxn>
              <a:cxn ang="0">
                <a:pos x="67998" y="40279"/>
              </a:cxn>
              <a:cxn ang="0">
                <a:pos x="54050" y="26268"/>
              </a:cxn>
              <a:cxn ang="0">
                <a:pos x="47076" y="40279"/>
              </a:cxn>
              <a:cxn ang="0">
                <a:pos x="22666" y="66548"/>
              </a:cxn>
              <a:cxn ang="0">
                <a:pos x="78460" y="77055"/>
              </a:cxn>
              <a:cxn ang="0">
                <a:pos x="22666" y="66548"/>
              </a:cxn>
              <a:cxn ang="0">
                <a:pos x="22666" y="92816"/>
              </a:cxn>
              <a:cxn ang="0">
                <a:pos x="78460" y="80558"/>
              </a:cxn>
              <a:cxn ang="0">
                <a:pos x="22666" y="96319"/>
              </a:cxn>
              <a:cxn ang="0">
                <a:pos x="78460" y="108578"/>
              </a:cxn>
              <a:cxn ang="0">
                <a:pos x="22666" y="96319"/>
              </a:cxn>
              <a:cxn ang="0">
                <a:pos x="22666" y="124339"/>
              </a:cxn>
              <a:cxn ang="0">
                <a:pos x="78460" y="113832"/>
              </a:cxn>
              <a:cxn ang="0">
                <a:pos x="22666" y="129593"/>
              </a:cxn>
              <a:cxn ang="0">
                <a:pos x="78460" y="140101"/>
              </a:cxn>
              <a:cxn ang="0">
                <a:pos x="22666" y="129593"/>
              </a:cxn>
              <a:cxn ang="0">
                <a:pos x="24409" y="24517"/>
              </a:cxn>
              <a:cxn ang="0">
                <a:pos x="17435" y="26268"/>
              </a:cxn>
              <a:cxn ang="0">
                <a:pos x="13948" y="141852"/>
              </a:cxn>
              <a:cxn ang="0">
                <a:pos x="24409" y="152359"/>
              </a:cxn>
              <a:cxn ang="0">
                <a:pos x="85434" y="148857"/>
              </a:cxn>
              <a:cxn ang="0">
                <a:pos x="88921" y="33274"/>
              </a:cxn>
              <a:cxn ang="0">
                <a:pos x="78460" y="24517"/>
              </a:cxn>
            </a:cxnLst>
            <a:rect l="0" t="0" r="0" b="0"/>
            <a:pathLst>
              <a:path w="59" h="95">
                <a:moveTo>
                  <a:pt x="14" y="6"/>
                </a:moveTo>
                <a:cubicBezTo>
                  <a:pt x="19" y="6"/>
                  <a:pt x="19" y="6"/>
                  <a:pt x="19" y="6"/>
                </a:cubicBezTo>
                <a:cubicBezTo>
                  <a:pt x="19" y="0"/>
                  <a:pt x="19" y="0"/>
                  <a:pt x="1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6"/>
                  <a:pt x="40" y="6"/>
                  <a:pt x="40" y="6"/>
                </a:cubicBezTo>
                <a:cubicBezTo>
                  <a:pt x="45" y="6"/>
                  <a:pt x="45" y="6"/>
                  <a:pt x="45" y="6"/>
                </a:cubicBezTo>
                <a:cubicBezTo>
                  <a:pt x="49" y="6"/>
                  <a:pt x="52" y="7"/>
                  <a:pt x="55" y="10"/>
                </a:cubicBezTo>
                <a:cubicBezTo>
                  <a:pt x="57" y="12"/>
                  <a:pt x="59" y="15"/>
                  <a:pt x="59" y="19"/>
                </a:cubicBezTo>
                <a:cubicBezTo>
                  <a:pt x="59" y="81"/>
                  <a:pt x="59" y="81"/>
                  <a:pt x="59" y="81"/>
                </a:cubicBezTo>
                <a:cubicBezTo>
                  <a:pt x="59" y="85"/>
                  <a:pt x="57" y="88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2" y="93"/>
                  <a:pt x="49" y="95"/>
                  <a:pt x="45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0" y="95"/>
                  <a:pt x="7" y="93"/>
                  <a:pt x="4" y="91"/>
                </a:cubicBezTo>
                <a:cubicBezTo>
                  <a:pt x="2" y="88"/>
                  <a:pt x="0" y="85"/>
                  <a:pt x="0" y="81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5"/>
                  <a:pt x="2" y="12"/>
                  <a:pt x="4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7" y="7"/>
                  <a:pt x="10" y="6"/>
                  <a:pt x="14" y="6"/>
                </a:cubicBezTo>
                <a:close/>
                <a:moveTo>
                  <a:pt x="19" y="23"/>
                </a:moveTo>
                <a:cubicBezTo>
                  <a:pt x="19" y="28"/>
                  <a:pt x="19" y="28"/>
                  <a:pt x="19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36"/>
                  <a:pt x="27" y="36"/>
                  <a:pt x="27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28"/>
                  <a:pt x="31" y="28"/>
                  <a:pt x="31" y="28"/>
                </a:cubicBezTo>
                <a:cubicBezTo>
                  <a:pt x="39" y="28"/>
                  <a:pt x="39" y="28"/>
                  <a:pt x="39" y="28"/>
                </a:cubicBezTo>
                <a:cubicBezTo>
                  <a:pt x="39" y="23"/>
                  <a:pt x="39" y="23"/>
                  <a:pt x="39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15"/>
                  <a:pt x="31" y="15"/>
                  <a:pt x="31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23"/>
                  <a:pt x="27" y="23"/>
                  <a:pt x="27" y="23"/>
                </a:cubicBezTo>
                <a:cubicBezTo>
                  <a:pt x="19" y="23"/>
                  <a:pt x="19" y="23"/>
                  <a:pt x="19" y="23"/>
                </a:cubicBezTo>
                <a:close/>
                <a:moveTo>
                  <a:pt x="13" y="38"/>
                </a:moveTo>
                <a:cubicBezTo>
                  <a:pt x="13" y="44"/>
                  <a:pt x="13" y="44"/>
                  <a:pt x="13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5" y="38"/>
                  <a:pt x="45" y="38"/>
                  <a:pt x="45" y="38"/>
                </a:cubicBezTo>
                <a:cubicBezTo>
                  <a:pt x="13" y="38"/>
                  <a:pt x="13" y="38"/>
                  <a:pt x="13" y="38"/>
                </a:cubicBezTo>
                <a:close/>
                <a:moveTo>
                  <a:pt x="13" y="46"/>
                </a:moveTo>
                <a:cubicBezTo>
                  <a:pt x="13" y="53"/>
                  <a:pt x="13" y="53"/>
                  <a:pt x="13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46"/>
                  <a:pt x="45" y="46"/>
                  <a:pt x="45" y="46"/>
                </a:cubicBezTo>
                <a:cubicBezTo>
                  <a:pt x="13" y="46"/>
                  <a:pt x="13" y="46"/>
                  <a:pt x="13" y="46"/>
                </a:cubicBezTo>
                <a:close/>
                <a:moveTo>
                  <a:pt x="13" y="55"/>
                </a:moveTo>
                <a:cubicBezTo>
                  <a:pt x="13" y="62"/>
                  <a:pt x="13" y="62"/>
                  <a:pt x="13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55"/>
                  <a:pt x="45" y="55"/>
                  <a:pt x="45" y="55"/>
                </a:cubicBezTo>
                <a:cubicBezTo>
                  <a:pt x="13" y="55"/>
                  <a:pt x="13" y="55"/>
                  <a:pt x="13" y="55"/>
                </a:cubicBezTo>
                <a:close/>
                <a:moveTo>
                  <a:pt x="13" y="65"/>
                </a:moveTo>
                <a:cubicBezTo>
                  <a:pt x="13" y="71"/>
                  <a:pt x="13" y="71"/>
                  <a:pt x="13" y="71"/>
                </a:cubicBezTo>
                <a:cubicBezTo>
                  <a:pt x="45" y="71"/>
                  <a:pt x="45" y="71"/>
                  <a:pt x="45" y="71"/>
                </a:cubicBezTo>
                <a:cubicBezTo>
                  <a:pt x="45" y="65"/>
                  <a:pt x="45" y="65"/>
                  <a:pt x="45" y="65"/>
                </a:cubicBezTo>
                <a:cubicBezTo>
                  <a:pt x="13" y="65"/>
                  <a:pt x="13" y="65"/>
                  <a:pt x="13" y="65"/>
                </a:cubicBezTo>
                <a:close/>
                <a:moveTo>
                  <a:pt x="13" y="74"/>
                </a:moveTo>
                <a:cubicBezTo>
                  <a:pt x="13" y="80"/>
                  <a:pt x="13" y="80"/>
                  <a:pt x="13" y="80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74"/>
                  <a:pt x="45" y="74"/>
                  <a:pt x="45" y="74"/>
                </a:cubicBezTo>
                <a:cubicBezTo>
                  <a:pt x="13" y="74"/>
                  <a:pt x="13" y="74"/>
                  <a:pt x="13" y="74"/>
                </a:cubicBezTo>
                <a:close/>
                <a:moveTo>
                  <a:pt x="45" y="14"/>
                </a:moveTo>
                <a:cubicBezTo>
                  <a:pt x="14" y="14"/>
                  <a:pt x="14" y="14"/>
                  <a:pt x="14" y="14"/>
                </a:cubicBezTo>
                <a:cubicBezTo>
                  <a:pt x="12" y="14"/>
                  <a:pt x="11" y="14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9" y="16"/>
                  <a:pt x="8" y="18"/>
                  <a:pt x="8" y="19"/>
                </a:cubicBezTo>
                <a:cubicBezTo>
                  <a:pt x="8" y="81"/>
                  <a:pt x="8" y="81"/>
                  <a:pt x="8" y="81"/>
                </a:cubicBezTo>
                <a:cubicBezTo>
                  <a:pt x="8" y="83"/>
                  <a:pt x="9" y="84"/>
                  <a:pt x="10" y="85"/>
                </a:cubicBezTo>
                <a:cubicBezTo>
                  <a:pt x="11" y="86"/>
                  <a:pt x="12" y="87"/>
                  <a:pt x="14" y="87"/>
                </a:cubicBezTo>
                <a:cubicBezTo>
                  <a:pt x="45" y="87"/>
                  <a:pt x="45" y="87"/>
                  <a:pt x="45" y="87"/>
                </a:cubicBezTo>
                <a:cubicBezTo>
                  <a:pt x="47" y="87"/>
                  <a:pt x="48" y="86"/>
                  <a:pt x="49" y="85"/>
                </a:cubicBezTo>
                <a:cubicBezTo>
                  <a:pt x="50" y="84"/>
                  <a:pt x="51" y="83"/>
                  <a:pt x="51" y="81"/>
                </a:cubicBezTo>
                <a:cubicBezTo>
                  <a:pt x="51" y="19"/>
                  <a:pt x="51" y="19"/>
                  <a:pt x="51" y="19"/>
                </a:cubicBezTo>
                <a:cubicBezTo>
                  <a:pt x="51" y="18"/>
                  <a:pt x="50" y="16"/>
                  <a:pt x="49" y="15"/>
                </a:cubicBezTo>
                <a:cubicBezTo>
                  <a:pt x="48" y="14"/>
                  <a:pt x="47" y="14"/>
                  <a:pt x="45" y="14"/>
                </a:cubicBezTo>
                <a:close/>
              </a:path>
            </a:pathLst>
          </a:custGeom>
          <a:solidFill>
            <a:srgbClr val="EF4E58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" name="Freeform 145"/>
          <p:cNvSpPr>
            <a:spLocks noEditPoints="1"/>
          </p:cNvSpPr>
          <p:nvPr/>
        </p:nvSpPr>
        <p:spPr>
          <a:xfrm>
            <a:off x="8756663" y="2248993"/>
            <a:ext cx="282360" cy="284950"/>
          </a:xfrm>
          <a:custGeom>
            <a:avLst/>
            <a:gdLst/>
            <a:ahLst/>
            <a:cxnLst>
              <a:cxn ang="0">
                <a:pos x="75785" y="134055"/>
              </a:cxn>
              <a:cxn ang="0">
                <a:pos x="70497" y="123472"/>
              </a:cxn>
              <a:cxn ang="0">
                <a:pos x="65210" y="130527"/>
              </a:cxn>
              <a:cxn ang="0">
                <a:pos x="61685" y="134055"/>
              </a:cxn>
              <a:cxn ang="0">
                <a:pos x="56398" y="132291"/>
              </a:cxn>
              <a:cxn ang="0">
                <a:pos x="3524" y="79375"/>
              </a:cxn>
              <a:cxn ang="0">
                <a:pos x="12337" y="17638"/>
              </a:cxn>
              <a:cxn ang="0">
                <a:pos x="70497" y="45861"/>
              </a:cxn>
              <a:cxn ang="0">
                <a:pos x="125133" y="0"/>
              </a:cxn>
              <a:cxn ang="0">
                <a:pos x="84597" y="139347"/>
              </a:cxn>
              <a:cxn ang="0">
                <a:pos x="61685" y="174625"/>
              </a:cxn>
              <a:cxn ang="0">
                <a:pos x="51111" y="167569"/>
              </a:cxn>
              <a:cxn ang="0">
                <a:pos x="75785" y="134055"/>
              </a:cxn>
              <a:cxn ang="0">
                <a:pos x="82835" y="100541"/>
              </a:cxn>
              <a:cxn ang="0">
                <a:pos x="88122" y="111125"/>
              </a:cxn>
              <a:cxn ang="0">
                <a:pos x="114559" y="31750"/>
              </a:cxn>
              <a:cxn ang="0">
                <a:pos x="82835" y="56444"/>
              </a:cxn>
              <a:cxn ang="0">
                <a:pos x="81072" y="59972"/>
              </a:cxn>
              <a:cxn ang="0">
                <a:pos x="82835" y="100541"/>
              </a:cxn>
              <a:cxn ang="0">
                <a:pos x="49348" y="111125"/>
              </a:cxn>
              <a:cxn ang="0">
                <a:pos x="28199" y="42333"/>
              </a:cxn>
              <a:cxn ang="0">
                <a:pos x="28199" y="42333"/>
              </a:cxn>
              <a:cxn ang="0">
                <a:pos x="58160" y="107597"/>
              </a:cxn>
              <a:cxn ang="0">
                <a:pos x="22911" y="37041"/>
              </a:cxn>
              <a:cxn ang="0">
                <a:pos x="17624" y="77611"/>
              </a:cxn>
              <a:cxn ang="0">
                <a:pos x="49348" y="111125"/>
              </a:cxn>
              <a:cxn ang="0">
                <a:pos x="96934" y="112888"/>
              </a:cxn>
              <a:cxn ang="0">
                <a:pos x="119846" y="31750"/>
              </a:cxn>
              <a:cxn ang="0">
                <a:pos x="96934" y="112888"/>
              </a:cxn>
            </a:cxnLst>
            <a:rect l="0" t="0" r="0" b="0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rgbClr val="EF4E58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Freeform 203"/>
          <p:cNvSpPr>
            <a:spLocks noEditPoints="1"/>
          </p:cNvSpPr>
          <p:nvPr/>
        </p:nvSpPr>
        <p:spPr>
          <a:xfrm>
            <a:off x="10821303" y="2277488"/>
            <a:ext cx="235732" cy="227960"/>
          </a:xfrm>
          <a:custGeom>
            <a:avLst/>
            <a:gdLst/>
            <a:ahLst/>
            <a:cxnLst>
              <a:cxn ang="0">
                <a:pos x="129509" y="10525"/>
              </a:cxn>
              <a:cxn ang="0">
                <a:pos x="117258" y="47363"/>
              </a:cxn>
              <a:cxn ang="0">
                <a:pos x="113757" y="52625"/>
              </a:cxn>
              <a:cxn ang="0">
                <a:pos x="131259" y="124547"/>
              </a:cxn>
              <a:cxn ang="0">
                <a:pos x="115508" y="140335"/>
              </a:cxn>
              <a:cxn ang="0">
                <a:pos x="77005" y="87709"/>
              </a:cxn>
              <a:cxn ang="0">
                <a:pos x="63004" y="99988"/>
              </a:cxn>
              <a:cxn ang="0">
                <a:pos x="68254" y="122793"/>
              </a:cxn>
              <a:cxn ang="0">
                <a:pos x="59504" y="131564"/>
              </a:cxn>
              <a:cxn ang="0">
                <a:pos x="45503" y="107005"/>
              </a:cxn>
              <a:cxn ang="0">
                <a:pos x="36752" y="117530"/>
              </a:cxn>
              <a:cxn ang="0">
                <a:pos x="28001" y="108759"/>
              </a:cxn>
              <a:cxn ang="0">
                <a:pos x="36752" y="99988"/>
              </a:cxn>
              <a:cxn ang="0">
                <a:pos x="12250" y="87709"/>
              </a:cxn>
              <a:cxn ang="0">
                <a:pos x="21001" y="77184"/>
              </a:cxn>
              <a:cxn ang="0">
                <a:pos x="43753" y="82446"/>
              </a:cxn>
              <a:cxn ang="0">
                <a:pos x="56003" y="68413"/>
              </a:cxn>
              <a:cxn ang="0">
                <a:pos x="0" y="31575"/>
              </a:cxn>
              <a:cxn ang="0">
                <a:pos x="15751" y="14033"/>
              </a:cxn>
              <a:cxn ang="0">
                <a:pos x="89256" y="28067"/>
              </a:cxn>
              <a:cxn ang="0">
                <a:pos x="92756" y="22804"/>
              </a:cxn>
              <a:cxn ang="0">
                <a:pos x="129509" y="10525"/>
              </a:cxn>
              <a:cxn ang="0">
                <a:pos x="143510" y="87709"/>
              </a:cxn>
              <a:cxn ang="0">
                <a:pos x="129509" y="73675"/>
              </a:cxn>
              <a:cxn ang="0">
                <a:pos x="126008" y="77184"/>
              </a:cxn>
              <a:cxn ang="0">
                <a:pos x="133009" y="99988"/>
              </a:cxn>
              <a:cxn ang="0">
                <a:pos x="143510" y="87709"/>
              </a:cxn>
              <a:cxn ang="0">
                <a:pos x="50753" y="0"/>
              </a:cxn>
              <a:cxn ang="0">
                <a:pos x="40252" y="12279"/>
              </a:cxn>
              <a:cxn ang="0">
                <a:pos x="63004" y="17541"/>
              </a:cxn>
              <a:cxn ang="0">
                <a:pos x="64754" y="14033"/>
              </a:cxn>
              <a:cxn ang="0">
                <a:pos x="50753" y="0"/>
              </a:cxn>
            </a:cxnLst>
            <a:rect l="0" t="0" r="0" b="0"/>
            <a:pathLst>
              <a:path w="82" h="80">
                <a:moveTo>
                  <a:pt x="74" y="6"/>
                </a:moveTo>
                <a:cubicBezTo>
                  <a:pt x="76" y="15"/>
                  <a:pt x="74" y="21"/>
                  <a:pt x="67" y="27"/>
                </a:cubicBezTo>
                <a:cubicBezTo>
                  <a:pt x="65" y="30"/>
                  <a:pt x="65" y="30"/>
                  <a:pt x="65" y="30"/>
                </a:cubicBezTo>
                <a:cubicBezTo>
                  <a:pt x="75" y="71"/>
                  <a:pt x="75" y="71"/>
                  <a:pt x="75" y="71"/>
                </a:cubicBezTo>
                <a:cubicBezTo>
                  <a:pt x="66" y="80"/>
                  <a:pt x="66" y="80"/>
                  <a:pt x="66" y="80"/>
                </a:cubicBezTo>
                <a:cubicBezTo>
                  <a:pt x="44" y="50"/>
                  <a:pt x="44" y="50"/>
                  <a:pt x="44" y="50"/>
                </a:cubicBezTo>
                <a:cubicBezTo>
                  <a:pt x="36" y="57"/>
                  <a:pt x="36" y="57"/>
                  <a:pt x="36" y="57"/>
                </a:cubicBezTo>
                <a:cubicBezTo>
                  <a:pt x="39" y="70"/>
                  <a:pt x="39" y="70"/>
                  <a:pt x="39" y="70"/>
                </a:cubicBezTo>
                <a:cubicBezTo>
                  <a:pt x="34" y="75"/>
                  <a:pt x="34" y="75"/>
                  <a:pt x="34" y="75"/>
                </a:cubicBezTo>
                <a:cubicBezTo>
                  <a:pt x="26" y="61"/>
                  <a:pt x="26" y="61"/>
                  <a:pt x="26" y="61"/>
                </a:cubicBezTo>
                <a:cubicBezTo>
                  <a:pt x="21" y="67"/>
                  <a:pt x="21" y="67"/>
                  <a:pt x="21" y="67"/>
                </a:cubicBezTo>
                <a:cubicBezTo>
                  <a:pt x="16" y="62"/>
                  <a:pt x="16" y="62"/>
                  <a:pt x="16" y="62"/>
                </a:cubicBezTo>
                <a:cubicBezTo>
                  <a:pt x="21" y="57"/>
                  <a:pt x="21" y="57"/>
                  <a:pt x="21" y="57"/>
                </a:cubicBezTo>
                <a:cubicBezTo>
                  <a:pt x="7" y="50"/>
                  <a:pt x="7" y="50"/>
                  <a:pt x="7" y="50"/>
                </a:cubicBezTo>
                <a:cubicBezTo>
                  <a:pt x="12" y="44"/>
                  <a:pt x="12" y="44"/>
                  <a:pt x="12" y="44"/>
                </a:cubicBezTo>
                <a:cubicBezTo>
                  <a:pt x="25" y="47"/>
                  <a:pt x="25" y="47"/>
                  <a:pt x="25" y="47"/>
                </a:cubicBezTo>
                <a:cubicBezTo>
                  <a:pt x="32" y="39"/>
                  <a:pt x="32" y="39"/>
                  <a:pt x="32" y="39"/>
                </a:cubicBezTo>
                <a:cubicBezTo>
                  <a:pt x="0" y="18"/>
                  <a:pt x="0" y="18"/>
                  <a:pt x="0" y="18"/>
                </a:cubicBezTo>
                <a:cubicBezTo>
                  <a:pt x="9" y="8"/>
                  <a:pt x="9" y="8"/>
                  <a:pt x="9" y="8"/>
                </a:cubicBezTo>
                <a:cubicBezTo>
                  <a:pt x="51" y="16"/>
                  <a:pt x="51" y="16"/>
                  <a:pt x="51" y="16"/>
                </a:cubicBezTo>
                <a:cubicBezTo>
                  <a:pt x="53" y="13"/>
                  <a:pt x="53" y="13"/>
                  <a:pt x="53" y="13"/>
                </a:cubicBezTo>
                <a:cubicBezTo>
                  <a:pt x="60" y="5"/>
                  <a:pt x="67" y="4"/>
                  <a:pt x="74" y="6"/>
                </a:cubicBezTo>
                <a:close/>
                <a:moveTo>
                  <a:pt x="82" y="50"/>
                </a:moveTo>
                <a:cubicBezTo>
                  <a:pt x="74" y="42"/>
                  <a:pt x="74" y="42"/>
                  <a:pt x="74" y="42"/>
                </a:cubicBezTo>
                <a:cubicBezTo>
                  <a:pt x="72" y="44"/>
                  <a:pt x="72" y="44"/>
                  <a:pt x="72" y="44"/>
                </a:cubicBezTo>
                <a:cubicBezTo>
                  <a:pt x="76" y="57"/>
                  <a:pt x="76" y="57"/>
                  <a:pt x="76" y="57"/>
                </a:cubicBezTo>
                <a:cubicBezTo>
                  <a:pt x="82" y="50"/>
                  <a:pt x="82" y="50"/>
                  <a:pt x="82" y="50"/>
                </a:cubicBezTo>
                <a:close/>
                <a:moveTo>
                  <a:pt x="29" y="0"/>
                </a:moveTo>
                <a:cubicBezTo>
                  <a:pt x="23" y="7"/>
                  <a:pt x="23" y="7"/>
                  <a:pt x="23" y="7"/>
                </a:cubicBezTo>
                <a:cubicBezTo>
                  <a:pt x="36" y="10"/>
                  <a:pt x="36" y="10"/>
                  <a:pt x="36" y="10"/>
                </a:cubicBezTo>
                <a:cubicBezTo>
                  <a:pt x="37" y="8"/>
                  <a:pt x="37" y="8"/>
                  <a:pt x="37" y="8"/>
                </a:cubicBezTo>
                <a:lnTo>
                  <a:pt x="29" y="0"/>
                </a:lnTo>
                <a:close/>
              </a:path>
            </a:pathLst>
          </a:custGeom>
          <a:solidFill>
            <a:srgbClr val="EF4E58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文本框 40"/>
          <p:cNvSpPr txBox="1"/>
          <p:nvPr/>
        </p:nvSpPr>
        <p:spPr>
          <a:xfrm>
            <a:off x="7585687" y="2843033"/>
            <a:ext cx="582986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乐配视觉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文本框 40"/>
          <p:cNvSpPr txBox="1"/>
          <p:nvPr/>
        </p:nvSpPr>
        <p:spPr>
          <a:xfrm>
            <a:off x="8606350" y="2843033"/>
            <a:ext cx="582986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乐配视觉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40"/>
          <p:cNvSpPr txBox="1"/>
          <p:nvPr/>
        </p:nvSpPr>
        <p:spPr>
          <a:xfrm>
            <a:off x="9627013" y="2843033"/>
            <a:ext cx="582986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乐配视觉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文本框 40"/>
          <p:cNvSpPr txBox="1"/>
          <p:nvPr/>
        </p:nvSpPr>
        <p:spPr>
          <a:xfrm>
            <a:off x="10647676" y="2843033"/>
            <a:ext cx="582986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乐配视觉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文本框 2"/>
          <p:cNvSpPr txBox="1"/>
          <p:nvPr/>
        </p:nvSpPr>
        <p:spPr>
          <a:xfrm>
            <a:off x="7236827" y="3361721"/>
            <a:ext cx="4342696" cy="22526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r>
              <a:rPr lang="en-US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r>
              <a:rPr lang="en-US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lang="en-US" altLang="en-US" sz="1200" noProof="1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7714"/>
            <a:ext cx="12191998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25"/>
          <p:cNvGrpSpPr/>
          <p:nvPr/>
        </p:nvGrpSpPr>
        <p:grpSpPr>
          <a:xfrm>
            <a:off x="1835142" y="1997883"/>
            <a:ext cx="743851" cy="2415846"/>
            <a:chOff x="7016433" y="2680477"/>
            <a:chExt cx="743851" cy="2415846"/>
          </a:xfrm>
        </p:grpSpPr>
        <p:sp>
          <p:nvSpPr>
            <p:cNvPr id="8" name="Freeform 31"/>
            <p:cNvSpPr/>
            <p:nvPr/>
          </p:nvSpPr>
          <p:spPr bwMode="gray">
            <a:xfrm>
              <a:off x="7016433" y="2680477"/>
              <a:ext cx="743143" cy="2415846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Oval 49"/>
            <p:cNvSpPr>
              <a:spLocks noChangeArrowheads="1"/>
            </p:cNvSpPr>
            <p:nvPr/>
          </p:nvSpPr>
          <p:spPr bwMode="gray">
            <a:xfrm>
              <a:off x="7022179" y="2688034"/>
              <a:ext cx="738105" cy="204050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AutoShape 33"/>
          <p:cNvSpPr>
            <a:spLocks noChangeArrowheads="1"/>
          </p:cNvSpPr>
          <p:nvPr/>
        </p:nvSpPr>
        <p:spPr bwMode="gray">
          <a:xfrm>
            <a:off x="1830704" y="3138620"/>
            <a:ext cx="736845" cy="1265032"/>
          </a:xfrm>
          <a:prstGeom prst="can">
            <a:avLst>
              <a:gd name="adj" fmla="val 26994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rgbClr val="F8F8F8">
                <a:alpha val="14999"/>
              </a:srgbClr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40"/>
          <p:cNvSpPr txBox="1">
            <a:spLocks noChangeArrowheads="1"/>
          </p:cNvSpPr>
          <p:nvPr/>
        </p:nvSpPr>
        <p:spPr bwMode="blackWhite">
          <a:xfrm>
            <a:off x="1917013" y="3947000"/>
            <a:ext cx="6045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d-ID" altLang="zh-CN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kumimoji="0" lang="id-ID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kumimoji="0" lang="en-US" altLang="zh-CN" sz="1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42"/>
          <p:cNvSpPr>
            <a:spLocks noChangeArrowheads="1"/>
          </p:cNvSpPr>
          <p:nvPr/>
        </p:nvSpPr>
        <p:spPr bwMode="auto">
          <a:xfrm>
            <a:off x="1598344" y="4520955"/>
            <a:ext cx="1225556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Group 34"/>
          <p:cNvGrpSpPr/>
          <p:nvPr/>
        </p:nvGrpSpPr>
        <p:grpSpPr>
          <a:xfrm>
            <a:off x="3060698" y="2007959"/>
            <a:ext cx="743851" cy="2415846"/>
            <a:chOff x="7016433" y="2680477"/>
            <a:chExt cx="743851" cy="2415846"/>
          </a:xfrm>
        </p:grpSpPr>
        <p:sp>
          <p:nvSpPr>
            <p:cNvPr id="16" name="Freeform 31"/>
            <p:cNvSpPr/>
            <p:nvPr/>
          </p:nvSpPr>
          <p:spPr bwMode="gray">
            <a:xfrm>
              <a:off x="7016433" y="2680477"/>
              <a:ext cx="743143" cy="2415846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49"/>
            <p:cNvSpPr>
              <a:spLocks noChangeArrowheads="1"/>
            </p:cNvSpPr>
            <p:nvPr/>
          </p:nvSpPr>
          <p:spPr bwMode="gray">
            <a:xfrm>
              <a:off x="7022179" y="2688034"/>
              <a:ext cx="738105" cy="204050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AutoShape 33"/>
          <p:cNvSpPr>
            <a:spLocks noChangeArrowheads="1"/>
          </p:cNvSpPr>
          <p:nvPr/>
        </p:nvSpPr>
        <p:spPr bwMode="gray">
          <a:xfrm>
            <a:off x="3056260" y="3346439"/>
            <a:ext cx="736845" cy="1067290"/>
          </a:xfrm>
          <a:prstGeom prst="can">
            <a:avLst>
              <a:gd name="adj" fmla="val 26994"/>
            </a:avLst>
          </a:prstGeom>
          <a:solidFill>
            <a:srgbClr val="EF4E58"/>
          </a:solidFill>
          <a:ln w="9525">
            <a:solidFill>
              <a:srgbClr val="F8F8F8">
                <a:alpha val="14999"/>
              </a:srgbClr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40"/>
          <p:cNvSpPr txBox="1">
            <a:spLocks noChangeArrowheads="1"/>
          </p:cNvSpPr>
          <p:nvPr/>
        </p:nvSpPr>
        <p:spPr bwMode="blackWhite">
          <a:xfrm>
            <a:off x="3142569" y="3947000"/>
            <a:ext cx="6045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kumimoji="0" lang="en-US" altLang="zh-CN" sz="1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 42"/>
          <p:cNvSpPr>
            <a:spLocks noChangeArrowheads="1"/>
          </p:cNvSpPr>
          <p:nvPr/>
        </p:nvSpPr>
        <p:spPr bwMode="auto">
          <a:xfrm>
            <a:off x="2823900" y="4520955"/>
            <a:ext cx="1225556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2009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Group 41"/>
          <p:cNvGrpSpPr/>
          <p:nvPr/>
        </p:nvGrpSpPr>
        <p:grpSpPr>
          <a:xfrm>
            <a:off x="4363087" y="2015516"/>
            <a:ext cx="743851" cy="2415846"/>
            <a:chOff x="7016433" y="2680477"/>
            <a:chExt cx="743851" cy="2415846"/>
          </a:xfrm>
        </p:grpSpPr>
        <p:sp>
          <p:nvSpPr>
            <p:cNvPr id="22" name="Freeform 31"/>
            <p:cNvSpPr/>
            <p:nvPr/>
          </p:nvSpPr>
          <p:spPr bwMode="gray">
            <a:xfrm>
              <a:off x="7016433" y="2680477"/>
              <a:ext cx="743143" cy="2415846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Oval 49"/>
            <p:cNvSpPr>
              <a:spLocks noChangeArrowheads="1"/>
            </p:cNvSpPr>
            <p:nvPr/>
          </p:nvSpPr>
          <p:spPr bwMode="gray">
            <a:xfrm>
              <a:off x="7022179" y="2688034"/>
              <a:ext cx="738105" cy="204050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AutoShape 33"/>
          <p:cNvSpPr>
            <a:spLocks noChangeArrowheads="1"/>
          </p:cNvSpPr>
          <p:nvPr/>
        </p:nvSpPr>
        <p:spPr bwMode="gray">
          <a:xfrm>
            <a:off x="4358649" y="3554256"/>
            <a:ext cx="736845" cy="867029"/>
          </a:xfrm>
          <a:prstGeom prst="can">
            <a:avLst>
              <a:gd name="adj" fmla="val 26994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rgbClr val="F8F8F8">
                <a:alpha val="14999"/>
              </a:srgbClr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40"/>
          <p:cNvSpPr txBox="1">
            <a:spLocks noChangeArrowheads="1"/>
          </p:cNvSpPr>
          <p:nvPr/>
        </p:nvSpPr>
        <p:spPr bwMode="blackWhite">
          <a:xfrm>
            <a:off x="4444958" y="3947000"/>
            <a:ext cx="6045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d-ID" altLang="zh-CN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kumimoji="0" lang="id-ID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kumimoji="0" lang="en-US" altLang="zh-CN" sz="1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42"/>
          <p:cNvSpPr>
            <a:spLocks noChangeArrowheads="1"/>
          </p:cNvSpPr>
          <p:nvPr/>
        </p:nvSpPr>
        <p:spPr bwMode="auto">
          <a:xfrm>
            <a:off x="4126289" y="4520955"/>
            <a:ext cx="1225556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Group 48"/>
          <p:cNvGrpSpPr/>
          <p:nvPr/>
        </p:nvGrpSpPr>
        <p:grpSpPr>
          <a:xfrm>
            <a:off x="5673957" y="1997883"/>
            <a:ext cx="743851" cy="2415846"/>
            <a:chOff x="7016433" y="2680477"/>
            <a:chExt cx="743851" cy="2415846"/>
          </a:xfrm>
        </p:grpSpPr>
        <p:sp>
          <p:nvSpPr>
            <p:cNvPr id="28" name="Freeform 31"/>
            <p:cNvSpPr/>
            <p:nvPr/>
          </p:nvSpPr>
          <p:spPr bwMode="gray">
            <a:xfrm>
              <a:off x="7016433" y="2680477"/>
              <a:ext cx="743143" cy="2415846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Oval 49"/>
            <p:cNvSpPr>
              <a:spLocks noChangeArrowheads="1"/>
            </p:cNvSpPr>
            <p:nvPr/>
          </p:nvSpPr>
          <p:spPr bwMode="gray">
            <a:xfrm>
              <a:off x="7022179" y="2688034"/>
              <a:ext cx="738105" cy="204050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AutoShape 33"/>
          <p:cNvSpPr>
            <a:spLocks noChangeArrowheads="1"/>
          </p:cNvSpPr>
          <p:nvPr/>
        </p:nvSpPr>
        <p:spPr bwMode="gray">
          <a:xfrm>
            <a:off x="5669519" y="3346439"/>
            <a:ext cx="736845" cy="1057212"/>
          </a:xfrm>
          <a:prstGeom prst="can">
            <a:avLst>
              <a:gd name="adj" fmla="val 26994"/>
            </a:avLst>
          </a:prstGeom>
          <a:solidFill>
            <a:srgbClr val="EF4E58"/>
          </a:solidFill>
          <a:ln w="9525">
            <a:solidFill>
              <a:srgbClr val="F8F8F8">
                <a:alpha val="14999"/>
              </a:srgbClr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40"/>
          <p:cNvSpPr txBox="1">
            <a:spLocks noChangeArrowheads="1"/>
          </p:cNvSpPr>
          <p:nvPr/>
        </p:nvSpPr>
        <p:spPr bwMode="blackWhite">
          <a:xfrm>
            <a:off x="5755828" y="3947000"/>
            <a:ext cx="6045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d-ID" altLang="zh-CN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kumimoji="0" lang="id-ID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kumimoji="0" lang="en-US" altLang="zh-CN" sz="1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42"/>
          <p:cNvSpPr>
            <a:spLocks noChangeArrowheads="1"/>
          </p:cNvSpPr>
          <p:nvPr/>
        </p:nvSpPr>
        <p:spPr bwMode="auto">
          <a:xfrm>
            <a:off x="5437159" y="4520955"/>
            <a:ext cx="1225556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Group 55"/>
          <p:cNvGrpSpPr/>
          <p:nvPr/>
        </p:nvGrpSpPr>
        <p:grpSpPr>
          <a:xfrm>
            <a:off x="6988557" y="1997883"/>
            <a:ext cx="743851" cy="2415846"/>
            <a:chOff x="7016433" y="2680477"/>
            <a:chExt cx="743851" cy="2415846"/>
          </a:xfrm>
        </p:grpSpPr>
        <p:sp>
          <p:nvSpPr>
            <p:cNvPr id="34" name="Freeform 31"/>
            <p:cNvSpPr/>
            <p:nvPr/>
          </p:nvSpPr>
          <p:spPr bwMode="gray">
            <a:xfrm>
              <a:off x="7016433" y="2680477"/>
              <a:ext cx="743143" cy="2415846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Oval 49"/>
            <p:cNvSpPr>
              <a:spLocks noChangeArrowheads="1"/>
            </p:cNvSpPr>
            <p:nvPr/>
          </p:nvSpPr>
          <p:spPr bwMode="gray">
            <a:xfrm>
              <a:off x="7022179" y="2688034"/>
              <a:ext cx="738105" cy="204050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AutoShape 33"/>
          <p:cNvSpPr>
            <a:spLocks noChangeArrowheads="1"/>
          </p:cNvSpPr>
          <p:nvPr/>
        </p:nvSpPr>
        <p:spPr bwMode="gray">
          <a:xfrm>
            <a:off x="6984119" y="3138620"/>
            <a:ext cx="736845" cy="1265032"/>
          </a:xfrm>
          <a:prstGeom prst="can">
            <a:avLst>
              <a:gd name="adj" fmla="val 26994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rgbClr val="F8F8F8">
                <a:alpha val="14999"/>
              </a:srgbClr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Box 40"/>
          <p:cNvSpPr txBox="1">
            <a:spLocks noChangeArrowheads="1"/>
          </p:cNvSpPr>
          <p:nvPr/>
        </p:nvSpPr>
        <p:spPr bwMode="blackWhite">
          <a:xfrm>
            <a:off x="7070428" y="3947000"/>
            <a:ext cx="6045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d-ID" altLang="zh-CN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kumimoji="0" lang="id-ID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kumimoji="0" lang="en-US" altLang="zh-CN" sz="1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42"/>
          <p:cNvSpPr>
            <a:spLocks noChangeArrowheads="1"/>
          </p:cNvSpPr>
          <p:nvPr/>
        </p:nvSpPr>
        <p:spPr bwMode="auto">
          <a:xfrm>
            <a:off x="6751759" y="4520955"/>
            <a:ext cx="1225556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Group 62"/>
          <p:cNvGrpSpPr/>
          <p:nvPr/>
        </p:nvGrpSpPr>
        <p:grpSpPr>
          <a:xfrm>
            <a:off x="8302449" y="2015515"/>
            <a:ext cx="743851" cy="2415846"/>
            <a:chOff x="7016433" y="2680477"/>
            <a:chExt cx="743851" cy="2415846"/>
          </a:xfrm>
        </p:grpSpPr>
        <p:sp>
          <p:nvSpPr>
            <p:cNvPr id="40" name="Freeform 31"/>
            <p:cNvSpPr/>
            <p:nvPr/>
          </p:nvSpPr>
          <p:spPr bwMode="gray">
            <a:xfrm>
              <a:off x="7016433" y="2680477"/>
              <a:ext cx="743143" cy="2415846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Oval 49"/>
            <p:cNvSpPr>
              <a:spLocks noChangeArrowheads="1"/>
            </p:cNvSpPr>
            <p:nvPr/>
          </p:nvSpPr>
          <p:spPr bwMode="gray">
            <a:xfrm>
              <a:off x="7022179" y="2688034"/>
              <a:ext cx="738105" cy="204050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AutoShape 33"/>
          <p:cNvSpPr>
            <a:spLocks noChangeArrowheads="1"/>
          </p:cNvSpPr>
          <p:nvPr/>
        </p:nvSpPr>
        <p:spPr bwMode="gray">
          <a:xfrm>
            <a:off x="8298011" y="2853842"/>
            <a:ext cx="736845" cy="1567441"/>
          </a:xfrm>
          <a:prstGeom prst="can">
            <a:avLst>
              <a:gd name="adj" fmla="val 26994"/>
            </a:avLst>
          </a:prstGeom>
          <a:solidFill>
            <a:srgbClr val="EF4E58"/>
          </a:solidFill>
          <a:ln w="9525">
            <a:solidFill>
              <a:srgbClr val="F8F8F8">
                <a:alpha val="14999"/>
              </a:srgbClr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Box 40"/>
          <p:cNvSpPr txBox="1">
            <a:spLocks noChangeArrowheads="1"/>
          </p:cNvSpPr>
          <p:nvPr/>
        </p:nvSpPr>
        <p:spPr bwMode="blackWhite">
          <a:xfrm>
            <a:off x="8384320" y="3947000"/>
            <a:ext cx="6045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d-ID" altLang="zh-CN" sz="1400" kern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kumimoji="0" lang="id-ID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kumimoji="0" lang="en-US" altLang="zh-CN" sz="1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angle 42"/>
          <p:cNvSpPr>
            <a:spLocks noChangeArrowheads="1"/>
          </p:cNvSpPr>
          <p:nvPr/>
        </p:nvSpPr>
        <p:spPr bwMode="auto">
          <a:xfrm>
            <a:off x="8065651" y="4520955"/>
            <a:ext cx="1225556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Group 69"/>
          <p:cNvGrpSpPr/>
          <p:nvPr/>
        </p:nvGrpSpPr>
        <p:grpSpPr>
          <a:xfrm>
            <a:off x="9604897" y="1997883"/>
            <a:ext cx="743851" cy="2415846"/>
            <a:chOff x="7016433" y="2680477"/>
            <a:chExt cx="743851" cy="2415846"/>
          </a:xfrm>
        </p:grpSpPr>
        <p:sp>
          <p:nvSpPr>
            <p:cNvPr id="46" name="Freeform 31"/>
            <p:cNvSpPr/>
            <p:nvPr/>
          </p:nvSpPr>
          <p:spPr bwMode="gray">
            <a:xfrm>
              <a:off x="7016433" y="2680477"/>
              <a:ext cx="743143" cy="2415846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49"/>
            <p:cNvSpPr>
              <a:spLocks noChangeArrowheads="1"/>
            </p:cNvSpPr>
            <p:nvPr/>
          </p:nvSpPr>
          <p:spPr bwMode="gray">
            <a:xfrm>
              <a:off x="7022179" y="2688034"/>
              <a:ext cx="738105" cy="204050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AutoShape 33"/>
          <p:cNvSpPr>
            <a:spLocks noChangeArrowheads="1"/>
          </p:cNvSpPr>
          <p:nvPr/>
        </p:nvSpPr>
        <p:spPr bwMode="gray">
          <a:xfrm>
            <a:off x="9600459" y="2554148"/>
            <a:ext cx="736845" cy="1849504"/>
          </a:xfrm>
          <a:prstGeom prst="can">
            <a:avLst>
              <a:gd name="adj" fmla="val 26994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rgbClr val="F8F8F8">
                <a:alpha val="14999"/>
              </a:srgbClr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 Box 40"/>
          <p:cNvSpPr txBox="1">
            <a:spLocks noChangeArrowheads="1"/>
          </p:cNvSpPr>
          <p:nvPr/>
        </p:nvSpPr>
        <p:spPr bwMode="blackWhite">
          <a:xfrm>
            <a:off x="9686768" y="3947000"/>
            <a:ext cx="6045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d-ID" altLang="zh-CN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kumimoji="0" lang="id-ID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kumimoji="0" lang="en-US" altLang="zh-CN" sz="1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Rectangle 42"/>
          <p:cNvSpPr>
            <a:spLocks noChangeArrowheads="1"/>
          </p:cNvSpPr>
          <p:nvPr/>
        </p:nvSpPr>
        <p:spPr bwMode="auto">
          <a:xfrm>
            <a:off x="9368099" y="4520955"/>
            <a:ext cx="1225556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7"/>
          <p:cNvSpPr>
            <a:spLocks noChangeArrowheads="1"/>
          </p:cNvSpPr>
          <p:nvPr/>
        </p:nvSpPr>
        <p:spPr bwMode="auto">
          <a:xfrm>
            <a:off x="1830704" y="5144398"/>
            <a:ext cx="8506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使用说明：图片均可以使用填充功能更换，文字只需要复制粘贴进入即可，内页有说明。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乐配视觉设计室，追求精美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无止无尽，内页均采用最合理逻辑，用户可根据自行需要修改顺序，或者添加内页。乐配视觉，年度优秀设计师，提供精美模板，对画面的美感要求极高，而且可操作性非常强！在此感谢购买与使用，恭祝商祺！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7714"/>
            <a:ext cx="12191998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Straight Connector 25"/>
          <p:cNvCxnSpPr/>
          <p:nvPr/>
        </p:nvCxnSpPr>
        <p:spPr>
          <a:xfrm>
            <a:off x="2293246" y="3375251"/>
            <a:ext cx="0" cy="75298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6"/>
          <p:cNvCxnSpPr/>
          <p:nvPr/>
        </p:nvCxnSpPr>
        <p:spPr>
          <a:xfrm>
            <a:off x="3814119" y="3375251"/>
            <a:ext cx="0" cy="75298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ardrop 28"/>
          <p:cNvSpPr/>
          <p:nvPr/>
        </p:nvSpPr>
        <p:spPr>
          <a:xfrm rot="8100000">
            <a:off x="2084106" y="2111160"/>
            <a:ext cx="418280" cy="418280"/>
          </a:xfrm>
          <a:prstGeom prst="teardrop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2193055" y="2197558"/>
            <a:ext cx="209778" cy="230756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3" name="Straight Connector 32"/>
          <p:cNvCxnSpPr/>
          <p:nvPr/>
        </p:nvCxnSpPr>
        <p:spPr>
          <a:xfrm>
            <a:off x="5799266" y="3375251"/>
            <a:ext cx="0" cy="75298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ardrop 34"/>
          <p:cNvSpPr/>
          <p:nvPr/>
        </p:nvSpPr>
        <p:spPr>
          <a:xfrm rot="8100000">
            <a:off x="5591775" y="2111160"/>
            <a:ext cx="418280" cy="418280"/>
          </a:xfrm>
          <a:prstGeom prst="teardrop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" name="Freeform 11"/>
          <p:cNvSpPr/>
          <p:nvPr/>
        </p:nvSpPr>
        <p:spPr bwMode="auto">
          <a:xfrm>
            <a:off x="5670934" y="2244734"/>
            <a:ext cx="258741" cy="168209"/>
          </a:xfrm>
          <a:custGeom>
            <a:avLst/>
            <a:gdLst>
              <a:gd name="T0" fmla="*/ 304 w 400"/>
              <a:gd name="T1" fmla="*/ 73 h 260"/>
              <a:gd name="T2" fmla="*/ 288 w 400"/>
              <a:gd name="T3" fmla="*/ 74 h 260"/>
              <a:gd name="T4" fmla="*/ 186 w 400"/>
              <a:gd name="T5" fmla="*/ 0 h 260"/>
              <a:gd name="T6" fmla="*/ 80 w 400"/>
              <a:gd name="T7" fmla="*/ 104 h 260"/>
              <a:gd name="T8" fmla="*/ 81 w 400"/>
              <a:gd name="T9" fmla="*/ 119 h 260"/>
              <a:gd name="T10" fmla="*/ 72 w 400"/>
              <a:gd name="T11" fmla="*/ 118 h 260"/>
              <a:gd name="T12" fmla="*/ 0 w 400"/>
              <a:gd name="T13" fmla="*/ 189 h 260"/>
              <a:gd name="T14" fmla="*/ 72 w 400"/>
              <a:gd name="T15" fmla="*/ 260 h 260"/>
              <a:gd name="T16" fmla="*/ 172 w 400"/>
              <a:gd name="T17" fmla="*/ 260 h 260"/>
              <a:gd name="T18" fmla="*/ 172 w 400"/>
              <a:gd name="T19" fmla="*/ 184 h 260"/>
              <a:gd name="T20" fmla="*/ 130 w 400"/>
              <a:gd name="T21" fmla="*/ 184 h 260"/>
              <a:gd name="T22" fmla="*/ 200 w 400"/>
              <a:gd name="T23" fmla="*/ 92 h 260"/>
              <a:gd name="T24" fmla="*/ 270 w 400"/>
              <a:gd name="T25" fmla="*/ 184 h 260"/>
              <a:gd name="T26" fmla="*/ 228 w 400"/>
              <a:gd name="T27" fmla="*/ 184 h 260"/>
              <a:gd name="T28" fmla="*/ 228 w 400"/>
              <a:gd name="T29" fmla="*/ 260 h 260"/>
              <a:gd name="T30" fmla="*/ 304 w 400"/>
              <a:gd name="T31" fmla="*/ 260 h 260"/>
              <a:gd name="T32" fmla="*/ 400 w 400"/>
              <a:gd name="T33" fmla="*/ 166 h 260"/>
              <a:gd name="T34" fmla="*/ 304 w 400"/>
              <a:gd name="T35" fmla="*/ 73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6" name="Teardrop 37"/>
          <p:cNvSpPr/>
          <p:nvPr/>
        </p:nvSpPr>
        <p:spPr>
          <a:xfrm rot="8100000">
            <a:off x="3606628" y="2111160"/>
            <a:ext cx="418280" cy="418280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3694447" y="2209511"/>
            <a:ext cx="239343" cy="239070"/>
          </a:xfrm>
          <a:custGeom>
            <a:avLst/>
            <a:gdLst>
              <a:gd name="T0" fmla="*/ 183 w 371"/>
              <a:gd name="T1" fmla="*/ 1 h 370"/>
              <a:gd name="T2" fmla="*/ 2 w 371"/>
              <a:gd name="T3" fmla="*/ 187 h 370"/>
              <a:gd name="T4" fmla="*/ 188 w 371"/>
              <a:gd name="T5" fmla="*/ 369 h 370"/>
              <a:gd name="T6" fmla="*/ 370 w 371"/>
              <a:gd name="T7" fmla="*/ 182 h 370"/>
              <a:gd name="T8" fmla="*/ 183 w 371"/>
              <a:gd name="T9" fmla="*/ 1 h 370"/>
              <a:gd name="T10" fmla="*/ 184 w 371"/>
              <a:gd name="T11" fmla="*/ 25 h 370"/>
              <a:gd name="T12" fmla="*/ 260 w 371"/>
              <a:gd name="T13" fmla="*/ 43 h 370"/>
              <a:gd name="T14" fmla="*/ 235 w 371"/>
              <a:gd name="T15" fmla="*/ 84 h 370"/>
              <a:gd name="T16" fmla="*/ 186 w 371"/>
              <a:gd name="T17" fmla="*/ 73 h 370"/>
              <a:gd name="T18" fmla="*/ 137 w 371"/>
              <a:gd name="T19" fmla="*/ 84 h 370"/>
              <a:gd name="T20" fmla="*/ 112 w 371"/>
              <a:gd name="T21" fmla="*/ 43 h 370"/>
              <a:gd name="T22" fmla="*/ 184 w 371"/>
              <a:gd name="T23" fmla="*/ 25 h 370"/>
              <a:gd name="T24" fmla="*/ 85 w 371"/>
              <a:gd name="T25" fmla="*/ 234 h 370"/>
              <a:gd name="T26" fmla="*/ 44 w 371"/>
              <a:gd name="T27" fmla="*/ 259 h 370"/>
              <a:gd name="T28" fmla="*/ 26 w 371"/>
              <a:gd name="T29" fmla="*/ 187 h 370"/>
              <a:gd name="T30" fmla="*/ 44 w 371"/>
              <a:gd name="T31" fmla="*/ 111 h 370"/>
              <a:gd name="T32" fmla="*/ 85 w 371"/>
              <a:gd name="T33" fmla="*/ 136 h 370"/>
              <a:gd name="T34" fmla="*/ 74 w 371"/>
              <a:gd name="T35" fmla="*/ 185 h 370"/>
              <a:gd name="T36" fmla="*/ 85 w 371"/>
              <a:gd name="T37" fmla="*/ 234 h 370"/>
              <a:gd name="T38" fmla="*/ 188 w 371"/>
              <a:gd name="T39" fmla="*/ 345 h 370"/>
              <a:gd name="T40" fmla="*/ 112 w 371"/>
              <a:gd name="T41" fmla="*/ 327 h 370"/>
              <a:gd name="T42" fmla="*/ 137 w 371"/>
              <a:gd name="T43" fmla="*/ 286 h 370"/>
              <a:gd name="T44" fmla="*/ 186 w 371"/>
              <a:gd name="T45" fmla="*/ 297 h 370"/>
              <a:gd name="T46" fmla="*/ 235 w 371"/>
              <a:gd name="T47" fmla="*/ 286 h 370"/>
              <a:gd name="T48" fmla="*/ 260 w 371"/>
              <a:gd name="T49" fmla="*/ 327 h 370"/>
              <a:gd name="T50" fmla="*/ 188 w 371"/>
              <a:gd name="T51" fmla="*/ 345 h 370"/>
              <a:gd name="T52" fmla="*/ 186 w 371"/>
              <a:gd name="T53" fmla="*/ 273 h 370"/>
              <a:gd name="T54" fmla="*/ 98 w 371"/>
              <a:gd name="T55" fmla="*/ 185 h 370"/>
              <a:gd name="T56" fmla="*/ 186 w 371"/>
              <a:gd name="T57" fmla="*/ 97 h 370"/>
              <a:gd name="T58" fmla="*/ 274 w 371"/>
              <a:gd name="T59" fmla="*/ 185 h 370"/>
              <a:gd name="T60" fmla="*/ 186 w 371"/>
              <a:gd name="T61" fmla="*/ 273 h 370"/>
              <a:gd name="T62" fmla="*/ 286 w 371"/>
              <a:gd name="T63" fmla="*/ 234 h 370"/>
              <a:gd name="T64" fmla="*/ 298 w 371"/>
              <a:gd name="T65" fmla="*/ 185 h 370"/>
              <a:gd name="T66" fmla="*/ 286 w 371"/>
              <a:gd name="T67" fmla="*/ 136 h 370"/>
              <a:gd name="T68" fmla="*/ 328 w 371"/>
              <a:gd name="T69" fmla="*/ 111 h 370"/>
              <a:gd name="T70" fmla="*/ 346 w 371"/>
              <a:gd name="T71" fmla="*/ 183 h 370"/>
              <a:gd name="T72" fmla="*/ 328 w 371"/>
              <a:gd name="T73" fmla="*/ 259 h 370"/>
              <a:gd name="T74" fmla="*/ 286 w 371"/>
              <a:gd name="T75" fmla="*/ 23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8" name="Straight Connector 39"/>
          <p:cNvCxnSpPr/>
          <p:nvPr/>
        </p:nvCxnSpPr>
        <p:spPr>
          <a:xfrm>
            <a:off x="7798594" y="3375251"/>
            <a:ext cx="0" cy="75298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40"/>
          <p:cNvCxnSpPr/>
          <p:nvPr/>
        </p:nvCxnSpPr>
        <p:spPr>
          <a:xfrm>
            <a:off x="9550796" y="3375251"/>
            <a:ext cx="0" cy="1140475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ardrop 43"/>
          <p:cNvSpPr/>
          <p:nvPr/>
        </p:nvSpPr>
        <p:spPr>
          <a:xfrm rot="8100000">
            <a:off x="9343305" y="2111160"/>
            <a:ext cx="418280" cy="418280"/>
          </a:xfrm>
          <a:prstGeom prst="teardrop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1" name="Freeform 21"/>
          <p:cNvSpPr>
            <a:spLocks noEditPoints="1"/>
          </p:cNvSpPr>
          <p:nvPr/>
        </p:nvSpPr>
        <p:spPr bwMode="auto">
          <a:xfrm>
            <a:off x="9439585" y="2234358"/>
            <a:ext cx="238323" cy="212150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2" name="Picture 77" descr="F:\Trabajos\Envato\Graphic River\Mica PPT\mountain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69533" y="3487853"/>
            <a:ext cx="10452934" cy="137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ardrop 47"/>
          <p:cNvSpPr/>
          <p:nvPr/>
        </p:nvSpPr>
        <p:spPr>
          <a:xfrm rot="8100000">
            <a:off x="7591103" y="2111160"/>
            <a:ext cx="418280" cy="418280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4" name="Freeform 26"/>
          <p:cNvSpPr>
            <a:spLocks noEditPoints="1"/>
          </p:cNvSpPr>
          <p:nvPr/>
        </p:nvSpPr>
        <p:spPr bwMode="auto">
          <a:xfrm>
            <a:off x="7720409" y="2219141"/>
            <a:ext cx="175570" cy="219811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5" name="文本框 40"/>
          <p:cNvSpPr txBox="1"/>
          <p:nvPr/>
        </p:nvSpPr>
        <p:spPr>
          <a:xfrm>
            <a:off x="1495820" y="2728671"/>
            <a:ext cx="1594852" cy="5702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通过</a:t>
            </a: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文本框 40"/>
          <p:cNvSpPr txBox="1"/>
          <p:nvPr/>
        </p:nvSpPr>
        <p:spPr>
          <a:xfrm>
            <a:off x="3016692" y="2728671"/>
            <a:ext cx="1594852" cy="5702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通过</a:t>
            </a: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文本框 40"/>
          <p:cNvSpPr txBox="1"/>
          <p:nvPr/>
        </p:nvSpPr>
        <p:spPr>
          <a:xfrm>
            <a:off x="5001840" y="2728671"/>
            <a:ext cx="1594852" cy="5702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通过</a:t>
            </a: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文本框 40"/>
          <p:cNvSpPr txBox="1"/>
          <p:nvPr/>
        </p:nvSpPr>
        <p:spPr>
          <a:xfrm>
            <a:off x="7001168" y="2728671"/>
            <a:ext cx="1594852" cy="5702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通过</a:t>
            </a: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40"/>
          <p:cNvSpPr txBox="1"/>
          <p:nvPr/>
        </p:nvSpPr>
        <p:spPr>
          <a:xfrm>
            <a:off x="8761320" y="2728671"/>
            <a:ext cx="1594852" cy="5702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通过</a:t>
            </a: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</a:t>
            </a:r>
            <a:endParaRPr kumimoji="0" lang="zh-CN" altLang="en-US" sz="11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57"/>
          <p:cNvSpPr>
            <a:spLocks noChangeArrowheads="1"/>
          </p:cNvSpPr>
          <p:nvPr/>
        </p:nvSpPr>
        <p:spPr bwMode="auto">
          <a:xfrm>
            <a:off x="869533" y="5053416"/>
            <a:ext cx="1045293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使用说明：图片均可以使用填充功能更换，文字只需要复制粘贴进入即可，内页有说明。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乐配视觉设计室，追求精美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无止无尽，内页均采用最合理逻辑，用户可根据自行需要修改顺序，或者添加内页。乐配视觉，年度优秀设计师，提供精美模板，对画面的美感要求极高，而且可操作性非常强！在此感谢购买与使用，恭祝商祺！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7714"/>
            <a:ext cx="12191998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8"/>
          <p:cNvSpPr/>
          <p:nvPr/>
        </p:nvSpPr>
        <p:spPr>
          <a:xfrm>
            <a:off x="1250593" y="2170947"/>
            <a:ext cx="1435655" cy="143565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lang="zh-CN" altLang="en-US" sz="1675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Pie 7"/>
          <p:cNvSpPr/>
          <p:nvPr/>
        </p:nvSpPr>
        <p:spPr>
          <a:xfrm>
            <a:off x="1249428" y="2170946"/>
            <a:ext cx="1437984" cy="1435656"/>
          </a:xfrm>
          <a:prstGeom prst="pie">
            <a:avLst>
              <a:gd name="adj1" fmla="val 21182150"/>
              <a:gd name="adj2" fmla="val 13472392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7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Oval 13"/>
          <p:cNvSpPr/>
          <p:nvPr/>
        </p:nvSpPr>
        <p:spPr>
          <a:xfrm>
            <a:off x="1325006" y="2245360"/>
            <a:ext cx="1286828" cy="128682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lang="zh-CN" altLang="en-US" sz="1675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 57"/>
          <p:cNvSpPr/>
          <p:nvPr/>
        </p:nvSpPr>
        <p:spPr>
          <a:xfrm>
            <a:off x="1604815" y="2555221"/>
            <a:ext cx="727211" cy="6671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36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</a:t>
            </a:r>
            <a:endParaRPr kumimoji="0" lang="en-US" altLang="en-US" sz="3600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Oval 8"/>
          <p:cNvSpPr/>
          <p:nvPr/>
        </p:nvSpPr>
        <p:spPr>
          <a:xfrm>
            <a:off x="4002313" y="2170947"/>
            <a:ext cx="1435655" cy="143565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lang="zh-CN" altLang="en-US" sz="1675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Pie 7"/>
          <p:cNvSpPr/>
          <p:nvPr/>
        </p:nvSpPr>
        <p:spPr>
          <a:xfrm>
            <a:off x="4001148" y="2170946"/>
            <a:ext cx="1437984" cy="1435656"/>
          </a:xfrm>
          <a:prstGeom prst="pie">
            <a:avLst>
              <a:gd name="adj1" fmla="val 7669201"/>
              <a:gd name="adj2" fmla="val 13472392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7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Oval 13"/>
          <p:cNvSpPr/>
          <p:nvPr/>
        </p:nvSpPr>
        <p:spPr>
          <a:xfrm>
            <a:off x="4076726" y="2245360"/>
            <a:ext cx="1286828" cy="128682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lang="zh-CN" altLang="en-US" sz="1675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57"/>
          <p:cNvSpPr/>
          <p:nvPr/>
        </p:nvSpPr>
        <p:spPr>
          <a:xfrm>
            <a:off x="4356535" y="2555221"/>
            <a:ext cx="727211" cy="6671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36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</a:t>
            </a:r>
            <a:endParaRPr kumimoji="0" lang="en-US" altLang="en-US" sz="3600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Oval 8"/>
          <p:cNvSpPr/>
          <p:nvPr/>
        </p:nvSpPr>
        <p:spPr>
          <a:xfrm>
            <a:off x="6754033" y="2170947"/>
            <a:ext cx="1435655" cy="143565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lang="zh-CN" altLang="en-US" sz="1675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Pie 7"/>
          <p:cNvSpPr/>
          <p:nvPr/>
        </p:nvSpPr>
        <p:spPr>
          <a:xfrm>
            <a:off x="6752868" y="2170946"/>
            <a:ext cx="1437984" cy="1435656"/>
          </a:xfrm>
          <a:prstGeom prst="pie">
            <a:avLst>
              <a:gd name="adj1" fmla="val 17889726"/>
              <a:gd name="adj2" fmla="val 13472392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7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Oval 13"/>
          <p:cNvSpPr/>
          <p:nvPr/>
        </p:nvSpPr>
        <p:spPr>
          <a:xfrm>
            <a:off x="6828446" y="2245360"/>
            <a:ext cx="1286828" cy="128682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lang="zh-CN" altLang="en-US" sz="1675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57"/>
          <p:cNvSpPr/>
          <p:nvPr/>
        </p:nvSpPr>
        <p:spPr>
          <a:xfrm>
            <a:off x="7108255" y="2555221"/>
            <a:ext cx="727211" cy="6671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36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  <a:endParaRPr kumimoji="0" lang="en-US" altLang="en-US" sz="3600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Oval 8"/>
          <p:cNvSpPr/>
          <p:nvPr/>
        </p:nvSpPr>
        <p:spPr>
          <a:xfrm>
            <a:off x="9505752" y="2170947"/>
            <a:ext cx="1435655" cy="143565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lang="zh-CN" altLang="en-US" sz="1675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Pie 7"/>
          <p:cNvSpPr/>
          <p:nvPr/>
        </p:nvSpPr>
        <p:spPr>
          <a:xfrm>
            <a:off x="9504587" y="2170946"/>
            <a:ext cx="1437984" cy="1435656"/>
          </a:xfrm>
          <a:prstGeom prst="pie">
            <a:avLst>
              <a:gd name="adj1" fmla="val 2557547"/>
              <a:gd name="adj2" fmla="val 13472392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7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Oval 13"/>
          <p:cNvSpPr/>
          <p:nvPr/>
        </p:nvSpPr>
        <p:spPr>
          <a:xfrm>
            <a:off x="9580165" y="2245360"/>
            <a:ext cx="1286828" cy="128682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lang="zh-CN" altLang="en-US" sz="1675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矩形 57"/>
          <p:cNvSpPr/>
          <p:nvPr/>
        </p:nvSpPr>
        <p:spPr>
          <a:xfrm>
            <a:off x="9859974" y="2555221"/>
            <a:ext cx="727211" cy="6671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36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</a:t>
            </a:r>
            <a:endParaRPr kumimoji="0" lang="en-US" altLang="en-US" sz="3600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827880" y="4251982"/>
            <a:ext cx="2281080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916859" y="3815948"/>
            <a:ext cx="21031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文本框 2"/>
          <p:cNvSpPr txBox="1"/>
          <p:nvPr/>
        </p:nvSpPr>
        <p:spPr>
          <a:xfrm>
            <a:off x="3579600" y="4251982"/>
            <a:ext cx="2281080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8" name="矩形 57"/>
          <p:cNvSpPr>
            <a:spLocks noChangeArrowheads="1"/>
          </p:cNvSpPr>
          <p:nvPr/>
        </p:nvSpPr>
        <p:spPr bwMode="auto">
          <a:xfrm>
            <a:off x="3668579" y="3815948"/>
            <a:ext cx="21031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文本框 2"/>
          <p:cNvSpPr txBox="1"/>
          <p:nvPr/>
        </p:nvSpPr>
        <p:spPr>
          <a:xfrm>
            <a:off x="6331320" y="4251982"/>
            <a:ext cx="2281080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矩形 57"/>
          <p:cNvSpPr>
            <a:spLocks noChangeArrowheads="1"/>
          </p:cNvSpPr>
          <p:nvPr/>
        </p:nvSpPr>
        <p:spPr bwMode="auto">
          <a:xfrm>
            <a:off x="6420299" y="3815948"/>
            <a:ext cx="21031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文本框 2"/>
          <p:cNvSpPr txBox="1"/>
          <p:nvPr/>
        </p:nvSpPr>
        <p:spPr>
          <a:xfrm>
            <a:off x="9083039" y="4251982"/>
            <a:ext cx="2281080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矩形 57"/>
          <p:cNvSpPr>
            <a:spLocks noChangeArrowheads="1"/>
          </p:cNvSpPr>
          <p:nvPr/>
        </p:nvSpPr>
        <p:spPr bwMode="auto">
          <a:xfrm>
            <a:off x="9172018" y="3815948"/>
            <a:ext cx="21031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7714"/>
            <a:ext cx="12191998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57"/>
          <p:cNvSpPr>
            <a:spLocks noChangeArrowheads="1"/>
          </p:cNvSpPr>
          <p:nvPr/>
        </p:nvSpPr>
        <p:spPr bwMode="auto">
          <a:xfrm>
            <a:off x="1038228" y="1832131"/>
            <a:ext cx="10115544" cy="613694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为什么乐配视觉如此受欢迎，因为我们拒绝浮夸设计，讲究实战实用，每一套模板都是经过精心逻辑搭配，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还有超值图标大礼包在尾页，感谢您的预览和选购。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4" b="2499"/>
          <a:stretch>
            <a:fillRect/>
          </a:stretch>
        </p:blipFill>
        <p:spPr>
          <a:xfrm>
            <a:off x="1037674" y="2757898"/>
            <a:ext cx="5058326" cy="3123589"/>
          </a:xfrm>
          <a:prstGeom prst="rect">
            <a:avLst/>
          </a:prstGeom>
        </p:spPr>
      </p:pic>
      <p:cxnSp>
        <p:nvCxnSpPr>
          <p:cNvPr id="9" name="Straight Connector 99"/>
          <p:cNvCxnSpPr/>
          <p:nvPr/>
        </p:nvCxnSpPr>
        <p:spPr>
          <a:xfrm>
            <a:off x="6109063" y="2711111"/>
            <a:ext cx="0" cy="342480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 rot="5400000">
            <a:off x="8760179" y="2704477"/>
            <a:ext cx="132587" cy="465459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DengXian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 rot="5400000">
            <a:off x="7973192" y="3491463"/>
            <a:ext cx="132587" cy="3080623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DengXian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 rot="5400000">
            <a:off x="8760179" y="3487895"/>
            <a:ext cx="132587" cy="465459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DengXian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 rot="5400000">
            <a:off x="8260283" y="3987791"/>
            <a:ext cx="132587" cy="3654804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DengXian" panose="02010600030101010101" pitchFamily="2" charset="-122"/>
              <a:cs typeface="+mn-cs"/>
            </a:endParaRPr>
          </a:p>
        </p:txBody>
      </p:sp>
      <p:sp>
        <p:nvSpPr>
          <p:cNvPr id="16" name="文本框 40"/>
          <p:cNvSpPr txBox="1"/>
          <p:nvPr/>
        </p:nvSpPr>
        <p:spPr>
          <a:xfrm>
            <a:off x="6499175" y="4653901"/>
            <a:ext cx="1509693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-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宝贵的标题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文本框 40"/>
          <p:cNvSpPr txBox="1"/>
          <p:nvPr/>
        </p:nvSpPr>
        <p:spPr>
          <a:xfrm>
            <a:off x="6499175" y="5443774"/>
            <a:ext cx="1509693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乐配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-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宝贵的标题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40"/>
          <p:cNvSpPr txBox="1"/>
          <p:nvPr/>
        </p:nvSpPr>
        <p:spPr>
          <a:xfrm>
            <a:off x="9644078" y="4654129"/>
            <a:ext cx="1509693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69%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40"/>
          <p:cNvSpPr txBox="1"/>
          <p:nvPr/>
        </p:nvSpPr>
        <p:spPr>
          <a:xfrm>
            <a:off x="9644078" y="5443775"/>
            <a:ext cx="1509693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文本框 2"/>
          <p:cNvSpPr txBox="1"/>
          <p:nvPr/>
        </p:nvSpPr>
        <p:spPr>
          <a:xfrm>
            <a:off x="6499174" y="2757898"/>
            <a:ext cx="465459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此处文字通过TXT文档或者QQ聊天窗口复制进入，无需调整格式简单快捷，LEOPARD祝愿您汇报顺利</a:t>
            </a:r>
            <a:r>
              <a:rPr lang="en-US" altLang="en-US" sz="1200" noProof="1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！此处文字通过TXT文档或者QQ聊天窗口复制进入，无需调整格式，简单快捷，LEOPARD祝愿您汇报顺利！</a:t>
            </a:r>
            <a:endParaRPr lang="en-US" altLang="en-US" sz="1200" noProof="1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7714"/>
            <a:ext cx="12191998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57"/>
          <p:cNvSpPr>
            <a:spLocks noChangeArrowheads="1"/>
          </p:cNvSpPr>
          <p:nvPr/>
        </p:nvSpPr>
        <p:spPr bwMode="auto">
          <a:xfrm>
            <a:off x="7708414" y="2332899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文本框 2"/>
          <p:cNvSpPr txBox="1"/>
          <p:nvPr/>
        </p:nvSpPr>
        <p:spPr>
          <a:xfrm>
            <a:off x="7708414" y="2702231"/>
            <a:ext cx="2874106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9" name="矩形 57"/>
          <p:cNvSpPr>
            <a:spLocks noChangeArrowheads="1"/>
          </p:cNvSpPr>
          <p:nvPr/>
        </p:nvSpPr>
        <p:spPr bwMode="auto">
          <a:xfrm>
            <a:off x="7708414" y="4013365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文本框 2"/>
          <p:cNvSpPr txBox="1"/>
          <p:nvPr/>
        </p:nvSpPr>
        <p:spPr>
          <a:xfrm>
            <a:off x="7708414" y="4382697"/>
            <a:ext cx="2874106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2443498" y="2332899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文本框 2"/>
          <p:cNvSpPr txBox="1"/>
          <p:nvPr/>
        </p:nvSpPr>
        <p:spPr>
          <a:xfrm>
            <a:off x="1345510" y="2702231"/>
            <a:ext cx="3142329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5" name="矩形 57"/>
          <p:cNvSpPr>
            <a:spLocks noChangeArrowheads="1"/>
          </p:cNvSpPr>
          <p:nvPr/>
        </p:nvSpPr>
        <p:spPr bwMode="auto">
          <a:xfrm>
            <a:off x="2443498" y="4011260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1345510" y="4380592"/>
            <a:ext cx="3142329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690883" y="2181205"/>
            <a:ext cx="2810234" cy="2810234"/>
            <a:chOff x="4949031" y="2439353"/>
            <a:chExt cx="2293938" cy="2293937"/>
          </a:xfrm>
        </p:grpSpPr>
        <p:sp>
          <p:nvSpPr>
            <p:cNvPr id="18" name="任意多边形 20485"/>
            <p:cNvSpPr>
              <a:spLocks noEditPoints="1" noChangeArrowheads="1"/>
            </p:cNvSpPr>
            <p:nvPr/>
          </p:nvSpPr>
          <p:spPr bwMode="auto">
            <a:xfrm>
              <a:off x="4949031" y="2439353"/>
              <a:ext cx="2293938" cy="2293937"/>
            </a:xfrm>
            <a:custGeom>
              <a:avLst/>
              <a:gdLst>
                <a:gd name="T0" fmla="*/ 870 w 935"/>
                <a:gd name="T1" fmla="*/ 608 h 935"/>
                <a:gd name="T2" fmla="*/ 870 w 935"/>
                <a:gd name="T3" fmla="*/ 608 h 935"/>
                <a:gd name="T4" fmla="*/ 806 w 935"/>
                <a:gd name="T5" fmla="*/ 468 h 935"/>
                <a:gd name="T6" fmla="*/ 870 w 935"/>
                <a:gd name="T7" fmla="*/ 327 h 935"/>
                <a:gd name="T8" fmla="*/ 870 w 935"/>
                <a:gd name="T9" fmla="*/ 327 h 935"/>
                <a:gd name="T10" fmla="*/ 935 w 935"/>
                <a:gd name="T11" fmla="*/ 186 h 935"/>
                <a:gd name="T12" fmla="*/ 750 w 935"/>
                <a:gd name="T13" fmla="*/ 0 h 935"/>
                <a:gd name="T14" fmla="*/ 608 w 935"/>
                <a:gd name="T15" fmla="*/ 65 h 935"/>
                <a:gd name="T16" fmla="*/ 608 w 935"/>
                <a:gd name="T17" fmla="*/ 65 h 935"/>
                <a:gd name="T18" fmla="*/ 468 w 935"/>
                <a:gd name="T19" fmla="*/ 129 h 935"/>
                <a:gd name="T20" fmla="*/ 328 w 935"/>
                <a:gd name="T21" fmla="*/ 65 h 935"/>
                <a:gd name="T22" fmla="*/ 328 w 935"/>
                <a:gd name="T23" fmla="*/ 65 h 935"/>
                <a:gd name="T24" fmla="*/ 186 w 935"/>
                <a:gd name="T25" fmla="*/ 0 h 935"/>
                <a:gd name="T26" fmla="*/ 0 w 935"/>
                <a:gd name="T27" fmla="*/ 186 h 935"/>
                <a:gd name="T28" fmla="*/ 66 w 935"/>
                <a:gd name="T29" fmla="*/ 327 h 935"/>
                <a:gd name="T30" fmla="*/ 66 w 935"/>
                <a:gd name="T31" fmla="*/ 327 h 935"/>
                <a:gd name="T32" fmla="*/ 130 w 935"/>
                <a:gd name="T33" fmla="*/ 468 h 935"/>
                <a:gd name="T34" fmla="*/ 66 w 935"/>
                <a:gd name="T35" fmla="*/ 608 h 935"/>
                <a:gd name="T36" fmla="*/ 66 w 935"/>
                <a:gd name="T37" fmla="*/ 608 h 935"/>
                <a:gd name="T38" fmla="*/ 0 w 935"/>
                <a:gd name="T39" fmla="*/ 749 h 935"/>
                <a:gd name="T40" fmla="*/ 186 w 935"/>
                <a:gd name="T41" fmla="*/ 935 h 935"/>
                <a:gd name="T42" fmla="*/ 328 w 935"/>
                <a:gd name="T43" fmla="*/ 870 h 935"/>
                <a:gd name="T44" fmla="*/ 328 w 935"/>
                <a:gd name="T45" fmla="*/ 870 h 935"/>
                <a:gd name="T46" fmla="*/ 468 w 935"/>
                <a:gd name="T47" fmla="*/ 806 h 935"/>
                <a:gd name="T48" fmla="*/ 608 w 935"/>
                <a:gd name="T49" fmla="*/ 870 h 935"/>
                <a:gd name="T50" fmla="*/ 608 w 935"/>
                <a:gd name="T51" fmla="*/ 870 h 935"/>
                <a:gd name="T52" fmla="*/ 750 w 935"/>
                <a:gd name="T53" fmla="*/ 935 h 935"/>
                <a:gd name="T54" fmla="*/ 935 w 935"/>
                <a:gd name="T55" fmla="*/ 749 h 935"/>
                <a:gd name="T56" fmla="*/ 870 w 935"/>
                <a:gd name="T57" fmla="*/ 608 h 935"/>
                <a:gd name="T58" fmla="*/ 468 w 935"/>
                <a:gd name="T59" fmla="*/ 681 h 935"/>
                <a:gd name="T60" fmla="*/ 255 w 935"/>
                <a:gd name="T61" fmla="*/ 468 h 935"/>
                <a:gd name="T62" fmla="*/ 468 w 935"/>
                <a:gd name="T63" fmla="*/ 255 h 935"/>
                <a:gd name="T64" fmla="*/ 681 w 935"/>
                <a:gd name="T65" fmla="*/ 468 h 935"/>
                <a:gd name="T66" fmla="*/ 468 w 935"/>
                <a:gd name="T67" fmla="*/ 681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5" h="935">
                  <a:moveTo>
                    <a:pt x="870" y="608"/>
                  </a:moveTo>
                  <a:cubicBezTo>
                    <a:pt x="870" y="608"/>
                    <a:pt x="870" y="608"/>
                    <a:pt x="870" y="608"/>
                  </a:cubicBezTo>
                  <a:cubicBezTo>
                    <a:pt x="831" y="574"/>
                    <a:pt x="806" y="524"/>
                    <a:pt x="806" y="468"/>
                  </a:cubicBezTo>
                  <a:cubicBezTo>
                    <a:pt x="806" y="412"/>
                    <a:pt x="831" y="362"/>
                    <a:pt x="870" y="327"/>
                  </a:cubicBezTo>
                  <a:cubicBezTo>
                    <a:pt x="870" y="327"/>
                    <a:pt x="870" y="327"/>
                    <a:pt x="870" y="327"/>
                  </a:cubicBezTo>
                  <a:cubicBezTo>
                    <a:pt x="910" y="293"/>
                    <a:pt x="935" y="243"/>
                    <a:pt x="935" y="186"/>
                  </a:cubicBezTo>
                  <a:cubicBezTo>
                    <a:pt x="935" y="83"/>
                    <a:pt x="852" y="0"/>
                    <a:pt x="750" y="0"/>
                  </a:cubicBezTo>
                  <a:cubicBezTo>
                    <a:pt x="693" y="0"/>
                    <a:pt x="642" y="25"/>
                    <a:pt x="608" y="65"/>
                  </a:cubicBezTo>
                  <a:cubicBezTo>
                    <a:pt x="608" y="65"/>
                    <a:pt x="608" y="65"/>
                    <a:pt x="608" y="65"/>
                  </a:cubicBezTo>
                  <a:cubicBezTo>
                    <a:pt x="574" y="105"/>
                    <a:pt x="524" y="129"/>
                    <a:pt x="468" y="129"/>
                  </a:cubicBezTo>
                  <a:cubicBezTo>
                    <a:pt x="412" y="129"/>
                    <a:pt x="362" y="105"/>
                    <a:pt x="328" y="65"/>
                  </a:cubicBezTo>
                  <a:cubicBezTo>
                    <a:pt x="328" y="65"/>
                    <a:pt x="328" y="65"/>
                    <a:pt x="328" y="65"/>
                  </a:cubicBezTo>
                  <a:cubicBezTo>
                    <a:pt x="294" y="25"/>
                    <a:pt x="243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cubicBezTo>
                    <a:pt x="0" y="243"/>
                    <a:pt x="26" y="293"/>
                    <a:pt x="66" y="327"/>
                  </a:cubicBezTo>
                  <a:cubicBezTo>
                    <a:pt x="66" y="327"/>
                    <a:pt x="66" y="327"/>
                    <a:pt x="66" y="327"/>
                  </a:cubicBezTo>
                  <a:cubicBezTo>
                    <a:pt x="105" y="362"/>
                    <a:pt x="130" y="412"/>
                    <a:pt x="130" y="468"/>
                  </a:cubicBezTo>
                  <a:cubicBezTo>
                    <a:pt x="130" y="524"/>
                    <a:pt x="105" y="574"/>
                    <a:pt x="66" y="608"/>
                  </a:cubicBezTo>
                  <a:cubicBezTo>
                    <a:pt x="66" y="608"/>
                    <a:pt x="66" y="608"/>
                    <a:pt x="66" y="608"/>
                  </a:cubicBezTo>
                  <a:cubicBezTo>
                    <a:pt x="26" y="642"/>
                    <a:pt x="0" y="693"/>
                    <a:pt x="0" y="749"/>
                  </a:cubicBezTo>
                  <a:cubicBezTo>
                    <a:pt x="0" y="852"/>
                    <a:pt x="83" y="935"/>
                    <a:pt x="186" y="935"/>
                  </a:cubicBezTo>
                  <a:cubicBezTo>
                    <a:pt x="243" y="935"/>
                    <a:pt x="294" y="910"/>
                    <a:pt x="328" y="870"/>
                  </a:cubicBezTo>
                  <a:cubicBezTo>
                    <a:pt x="328" y="870"/>
                    <a:pt x="328" y="870"/>
                    <a:pt x="328" y="870"/>
                  </a:cubicBezTo>
                  <a:cubicBezTo>
                    <a:pt x="362" y="831"/>
                    <a:pt x="412" y="806"/>
                    <a:pt x="468" y="806"/>
                  </a:cubicBezTo>
                  <a:cubicBezTo>
                    <a:pt x="524" y="806"/>
                    <a:pt x="574" y="831"/>
                    <a:pt x="608" y="870"/>
                  </a:cubicBezTo>
                  <a:cubicBezTo>
                    <a:pt x="608" y="870"/>
                    <a:pt x="608" y="870"/>
                    <a:pt x="608" y="870"/>
                  </a:cubicBezTo>
                  <a:cubicBezTo>
                    <a:pt x="642" y="910"/>
                    <a:pt x="693" y="935"/>
                    <a:pt x="750" y="935"/>
                  </a:cubicBezTo>
                  <a:cubicBezTo>
                    <a:pt x="852" y="935"/>
                    <a:pt x="935" y="852"/>
                    <a:pt x="935" y="749"/>
                  </a:cubicBezTo>
                  <a:cubicBezTo>
                    <a:pt x="935" y="693"/>
                    <a:pt x="910" y="642"/>
                    <a:pt x="870" y="608"/>
                  </a:cubicBezTo>
                  <a:close/>
                  <a:moveTo>
                    <a:pt x="468" y="681"/>
                  </a:moveTo>
                  <a:cubicBezTo>
                    <a:pt x="350" y="681"/>
                    <a:pt x="255" y="585"/>
                    <a:pt x="255" y="468"/>
                  </a:cubicBezTo>
                  <a:cubicBezTo>
                    <a:pt x="255" y="350"/>
                    <a:pt x="350" y="255"/>
                    <a:pt x="468" y="255"/>
                  </a:cubicBezTo>
                  <a:cubicBezTo>
                    <a:pt x="585" y="255"/>
                    <a:pt x="681" y="350"/>
                    <a:pt x="681" y="468"/>
                  </a:cubicBezTo>
                  <a:cubicBezTo>
                    <a:pt x="681" y="585"/>
                    <a:pt x="585" y="681"/>
                    <a:pt x="468" y="681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椭圆 20486"/>
            <p:cNvSpPr/>
            <p:nvPr/>
          </p:nvSpPr>
          <p:spPr>
            <a:xfrm>
              <a:off x="6455569" y="3945890"/>
              <a:ext cx="665162" cy="665163"/>
            </a:xfrm>
            <a:prstGeom prst="ellipse">
              <a:avLst/>
            </a:prstGeom>
            <a:solidFill>
              <a:srgbClr val="EF4E58"/>
            </a:solidFill>
            <a:ln w="9525"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</a:rPr>
                <a:t>T</a:t>
              </a:r>
              <a:endParaRPr kumimoji="0" lang="en-US" altLang="zh-CN" sz="32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椭圆 20487"/>
            <p:cNvSpPr/>
            <p:nvPr/>
          </p:nvSpPr>
          <p:spPr>
            <a:xfrm>
              <a:off x="5072856" y="2563178"/>
              <a:ext cx="663575" cy="663575"/>
            </a:xfrm>
            <a:prstGeom prst="ellipse">
              <a:avLst/>
            </a:prstGeom>
            <a:solidFill>
              <a:srgbClr val="EF4E58"/>
            </a:solidFill>
            <a:ln w="9525"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</a:rPr>
                <a:t>S</a:t>
              </a:r>
              <a:endParaRPr kumimoji="0" lang="en-US" altLang="zh-CN" sz="32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椭圆 20488"/>
            <p:cNvSpPr/>
            <p:nvPr/>
          </p:nvSpPr>
          <p:spPr>
            <a:xfrm>
              <a:off x="6455569" y="2563178"/>
              <a:ext cx="665162" cy="663575"/>
            </a:xfrm>
            <a:prstGeom prst="ellipse">
              <a:avLst/>
            </a:prstGeom>
            <a:solidFill>
              <a:srgbClr val="EF4E58"/>
            </a:solidFill>
            <a:ln w="9525"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</a:rPr>
                <a:t>W</a:t>
              </a:r>
              <a:endParaRPr kumimoji="0" lang="en-US" altLang="zh-CN" sz="32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椭圆 20489"/>
            <p:cNvSpPr/>
            <p:nvPr/>
          </p:nvSpPr>
          <p:spPr>
            <a:xfrm>
              <a:off x="5082381" y="3934778"/>
              <a:ext cx="661988" cy="665162"/>
            </a:xfrm>
            <a:prstGeom prst="ellipse">
              <a:avLst/>
            </a:prstGeom>
            <a:solidFill>
              <a:srgbClr val="EF4E58"/>
            </a:solidFill>
            <a:ln w="9525"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</a:rPr>
                <a:t>O</a:t>
              </a:r>
              <a:endParaRPr kumimoji="0" lang="en-US" altLang="zh-CN" sz="32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Oval 24"/>
            <p:cNvSpPr/>
            <p:nvPr/>
          </p:nvSpPr>
          <p:spPr bwMode="auto">
            <a:xfrm>
              <a:off x="5742781" y="3221990"/>
              <a:ext cx="711401" cy="711200"/>
            </a:xfrm>
            <a:prstGeom prst="ellipse">
              <a:avLst/>
            </a:prstGeom>
            <a:solidFill>
              <a:srgbClr val="404040"/>
            </a:solidFill>
            <a:ln w="9525"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en-US" altLang="zh-CN" sz="1335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Freeform 144"/>
            <p:cNvSpPr>
              <a:spLocks noEditPoints="1"/>
            </p:cNvSpPr>
            <p:nvPr/>
          </p:nvSpPr>
          <p:spPr>
            <a:xfrm>
              <a:off x="5998611" y="3429000"/>
              <a:ext cx="194778" cy="314642"/>
            </a:xfrm>
            <a:custGeom>
              <a:avLst/>
              <a:gdLst/>
              <a:ahLst/>
              <a:cxnLst>
                <a:cxn ang="0">
                  <a:pos x="33127" y="10507"/>
                </a:cxn>
                <a:cxn ang="0">
                  <a:pos x="69742" y="0"/>
                </a:cxn>
                <a:cxn ang="0">
                  <a:pos x="78460" y="10507"/>
                </a:cxn>
                <a:cxn ang="0">
                  <a:pos x="102870" y="33274"/>
                </a:cxn>
                <a:cxn ang="0">
                  <a:pos x="95895" y="159364"/>
                </a:cxn>
                <a:cxn ang="0">
                  <a:pos x="78460" y="166370"/>
                </a:cxn>
                <a:cxn ang="0">
                  <a:pos x="6974" y="159364"/>
                </a:cxn>
                <a:cxn ang="0">
                  <a:pos x="0" y="33274"/>
                </a:cxn>
                <a:cxn ang="0">
                  <a:pos x="6974" y="17512"/>
                </a:cxn>
                <a:cxn ang="0">
                  <a:pos x="24409" y="10507"/>
                </a:cxn>
                <a:cxn ang="0">
                  <a:pos x="33127" y="49035"/>
                </a:cxn>
                <a:cxn ang="0">
                  <a:pos x="47076" y="63045"/>
                </a:cxn>
                <a:cxn ang="0">
                  <a:pos x="54050" y="49035"/>
                </a:cxn>
                <a:cxn ang="0">
                  <a:pos x="67998" y="40279"/>
                </a:cxn>
                <a:cxn ang="0">
                  <a:pos x="54050" y="26268"/>
                </a:cxn>
                <a:cxn ang="0">
                  <a:pos x="47076" y="40279"/>
                </a:cxn>
                <a:cxn ang="0">
                  <a:pos x="22666" y="66548"/>
                </a:cxn>
                <a:cxn ang="0">
                  <a:pos x="78460" y="77055"/>
                </a:cxn>
                <a:cxn ang="0">
                  <a:pos x="22666" y="66548"/>
                </a:cxn>
                <a:cxn ang="0">
                  <a:pos x="22666" y="92816"/>
                </a:cxn>
                <a:cxn ang="0">
                  <a:pos x="78460" y="80558"/>
                </a:cxn>
                <a:cxn ang="0">
                  <a:pos x="22666" y="96319"/>
                </a:cxn>
                <a:cxn ang="0">
                  <a:pos x="78460" y="108578"/>
                </a:cxn>
                <a:cxn ang="0">
                  <a:pos x="22666" y="96319"/>
                </a:cxn>
                <a:cxn ang="0">
                  <a:pos x="22666" y="124339"/>
                </a:cxn>
                <a:cxn ang="0">
                  <a:pos x="78460" y="113832"/>
                </a:cxn>
                <a:cxn ang="0">
                  <a:pos x="22666" y="129593"/>
                </a:cxn>
                <a:cxn ang="0">
                  <a:pos x="78460" y="140101"/>
                </a:cxn>
                <a:cxn ang="0">
                  <a:pos x="22666" y="129593"/>
                </a:cxn>
                <a:cxn ang="0">
                  <a:pos x="24409" y="24517"/>
                </a:cxn>
                <a:cxn ang="0">
                  <a:pos x="17435" y="26268"/>
                </a:cxn>
                <a:cxn ang="0">
                  <a:pos x="13948" y="141852"/>
                </a:cxn>
                <a:cxn ang="0">
                  <a:pos x="24409" y="152359"/>
                </a:cxn>
                <a:cxn ang="0">
                  <a:pos x="85434" y="148857"/>
                </a:cxn>
                <a:cxn ang="0">
                  <a:pos x="88921" y="33274"/>
                </a:cxn>
                <a:cxn ang="0">
                  <a:pos x="78460" y="24517"/>
                </a:cxn>
              </a:cxnLst>
              <a:rect l="0" t="0" r="0" b="0"/>
              <a:pathLst>
                <a:path w="59" h="95">
                  <a:moveTo>
                    <a:pt x="14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9" y="6"/>
                    <a:pt x="52" y="7"/>
                    <a:pt x="55" y="10"/>
                  </a:cubicBezTo>
                  <a:cubicBezTo>
                    <a:pt x="57" y="12"/>
                    <a:pt x="59" y="15"/>
                    <a:pt x="59" y="19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85"/>
                    <a:pt x="57" y="88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2" y="93"/>
                    <a:pt x="49" y="95"/>
                    <a:pt x="45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0" y="95"/>
                    <a:pt x="7" y="93"/>
                    <a:pt x="4" y="91"/>
                  </a:cubicBezTo>
                  <a:cubicBezTo>
                    <a:pt x="2" y="88"/>
                    <a:pt x="0" y="85"/>
                    <a:pt x="0" y="8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5"/>
                    <a:pt x="2" y="12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7" y="7"/>
                    <a:pt x="10" y="6"/>
                    <a:pt x="14" y="6"/>
                  </a:cubicBezTo>
                  <a:close/>
                  <a:moveTo>
                    <a:pt x="19" y="23"/>
                  </a:move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19" y="23"/>
                    <a:pt x="19" y="23"/>
                    <a:pt x="19" y="23"/>
                  </a:cubicBezTo>
                  <a:close/>
                  <a:moveTo>
                    <a:pt x="13" y="38"/>
                  </a:moveTo>
                  <a:cubicBezTo>
                    <a:pt x="13" y="44"/>
                    <a:pt x="13" y="44"/>
                    <a:pt x="13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13" y="46"/>
                  </a:moveTo>
                  <a:cubicBezTo>
                    <a:pt x="13" y="53"/>
                    <a:pt x="13" y="53"/>
                    <a:pt x="13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13" y="46"/>
                    <a:pt x="13" y="46"/>
                    <a:pt x="13" y="46"/>
                  </a:cubicBezTo>
                  <a:close/>
                  <a:moveTo>
                    <a:pt x="13" y="55"/>
                  </a:moveTo>
                  <a:cubicBezTo>
                    <a:pt x="13" y="62"/>
                    <a:pt x="13" y="62"/>
                    <a:pt x="13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13" y="55"/>
                    <a:pt x="13" y="55"/>
                    <a:pt x="13" y="55"/>
                  </a:cubicBezTo>
                  <a:close/>
                  <a:moveTo>
                    <a:pt x="13" y="65"/>
                  </a:moveTo>
                  <a:cubicBezTo>
                    <a:pt x="13" y="71"/>
                    <a:pt x="13" y="71"/>
                    <a:pt x="13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13" y="65"/>
                    <a:pt x="13" y="65"/>
                    <a:pt x="13" y="65"/>
                  </a:cubicBezTo>
                  <a:close/>
                  <a:moveTo>
                    <a:pt x="13" y="74"/>
                  </a:moveTo>
                  <a:cubicBezTo>
                    <a:pt x="13" y="80"/>
                    <a:pt x="13" y="80"/>
                    <a:pt x="13" y="80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13" y="74"/>
                    <a:pt x="13" y="74"/>
                    <a:pt x="13" y="74"/>
                  </a:cubicBezTo>
                  <a:close/>
                  <a:moveTo>
                    <a:pt x="45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2" y="14"/>
                    <a:pt x="11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8" y="18"/>
                    <a:pt x="8" y="19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3"/>
                    <a:pt x="9" y="84"/>
                    <a:pt x="10" y="85"/>
                  </a:cubicBezTo>
                  <a:cubicBezTo>
                    <a:pt x="11" y="86"/>
                    <a:pt x="12" y="87"/>
                    <a:pt x="14" y="87"/>
                  </a:cubicBezTo>
                  <a:cubicBezTo>
                    <a:pt x="45" y="87"/>
                    <a:pt x="45" y="87"/>
                    <a:pt x="45" y="87"/>
                  </a:cubicBezTo>
                  <a:cubicBezTo>
                    <a:pt x="47" y="87"/>
                    <a:pt x="48" y="86"/>
                    <a:pt x="49" y="85"/>
                  </a:cubicBezTo>
                  <a:cubicBezTo>
                    <a:pt x="50" y="84"/>
                    <a:pt x="51" y="83"/>
                    <a:pt x="51" y="81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8"/>
                    <a:pt x="50" y="16"/>
                    <a:pt x="49" y="15"/>
                  </a:cubicBezTo>
                  <a:cubicBezTo>
                    <a:pt x="48" y="14"/>
                    <a:pt x="47" y="14"/>
                    <a:pt x="45" y="1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7714"/>
            <a:ext cx="12191998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1522859" y="5800607"/>
            <a:ext cx="3942500" cy="14079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6726640" y="5800607"/>
            <a:ext cx="3942500" cy="14079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2717502" y="5800607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6726640" y="5800607"/>
            <a:ext cx="1895144" cy="140798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1033240" y="4452589"/>
            <a:ext cx="4432119" cy="11676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lang="en-US" altLang="en-US" sz="1200" noProof="1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！此处文字通过TXT文档或者QQ聊天窗口复制进入，无需调整格式，简单快捷，LEOPARD祝愿您汇报顺利！</a:t>
            </a:r>
            <a:endParaRPr lang="en-US" altLang="en-US" sz="1200" noProof="1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4" name="文本框 2"/>
          <p:cNvSpPr txBox="1"/>
          <p:nvPr/>
        </p:nvSpPr>
        <p:spPr>
          <a:xfrm>
            <a:off x="6726640" y="4452589"/>
            <a:ext cx="4427132" cy="11676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</a:t>
            </a:r>
            <a:r>
              <a:rPr lang="en-US" altLang="en-US" sz="1200" noProof="1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！此处文字通过TXT文档或者QQ聊天窗口复制进入，无需调整格式，简单快捷，LEOPARD祝愿您汇报顺利！</a:t>
            </a:r>
            <a:endParaRPr lang="en-US" altLang="en-US" sz="1200" noProof="1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文本框 2"/>
          <p:cNvSpPr txBox="1"/>
          <p:nvPr/>
        </p:nvSpPr>
        <p:spPr>
          <a:xfrm>
            <a:off x="910729" y="5732506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10742292" y="5732506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73"/>
          <a:stretch>
            <a:fillRect/>
          </a:stretch>
        </p:blipFill>
        <p:spPr>
          <a:xfrm>
            <a:off x="910730" y="1739084"/>
            <a:ext cx="4554630" cy="253318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5" b="2859"/>
          <a:stretch>
            <a:fillRect/>
          </a:stretch>
        </p:blipFill>
        <p:spPr>
          <a:xfrm>
            <a:off x="6726639" y="1739084"/>
            <a:ext cx="4554631" cy="2533180"/>
          </a:xfrm>
          <a:prstGeom prst="rect">
            <a:avLst/>
          </a:prstGeom>
        </p:spPr>
      </p:pic>
      <p:cxnSp>
        <p:nvCxnSpPr>
          <p:cNvPr id="19" name="Straight Connector 99"/>
          <p:cNvCxnSpPr/>
          <p:nvPr/>
        </p:nvCxnSpPr>
        <p:spPr>
          <a:xfrm>
            <a:off x="6109063" y="1739084"/>
            <a:ext cx="0" cy="4141168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4"/>
          <p:cNvGrpSpPr>
            <a:grpSpLocks noChangeAspect="1"/>
          </p:cNvGrpSpPr>
          <p:nvPr/>
        </p:nvGrpSpPr>
        <p:grpSpPr bwMode="auto">
          <a:xfrm>
            <a:off x="5028080" y="2172202"/>
            <a:ext cx="2135840" cy="2856114"/>
            <a:chOff x="3071" y="1680"/>
            <a:chExt cx="1539" cy="2058"/>
          </a:xfrm>
          <a:solidFill>
            <a:srgbClr val="EF4E58"/>
          </a:solidFill>
        </p:grpSpPr>
        <p:sp>
          <p:nvSpPr>
            <p:cNvPr id="21" name="Freeform 5"/>
            <p:cNvSpPr/>
            <p:nvPr/>
          </p:nvSpPr>
          <p:spPr bwMode="auto">
            <a:xfrm>
              <a:off x="3071" y="2197"/>
              <a:ext cx="1539" cy="1541"/>
            </a:xfrm>
            <a:custGeom>
              <a:avLst/>
              <a:gdLst>
                <a:gd name="T0" fmla="*/ 1635 w 1744"/>
                <a:gd name="T1" fmla="*/ 432 h 1752"/>
                <a:gd name="T2" fmla="*/ 1306 w 1744"/>
                <a:gd name="T3" fmla="*/ 308 h 1752"/>
                <a:gd name="T4" fmla="*/ 1240 w 1744"/>
                <a:gd name="T5" fmla="*/ 334 h 1752"/>
                <a:gd name="T6" fmla="*/ 1160 w 1744"/>
                <a:gd name="T7" fmla="*/ 608 h 1752"/>
                <a:gd name="T8" fmla="*/ 1575 w 1744"/>
                <a:gd name="T9" fmla="*/ 679 h 1752"/>
                <a:gd name="T10" fmla="*/ 1692 w 1744"/>
                <a:gd name="T11" fmla="*/ 925 h 1752"/>
                <a:gd name="T12" fmla="*/ 1656 w 1744"/>
                <a:gd name="T13" fmla="*/ 973 h 1752"/>
                <a:gd name="T14" fmla="*/ 1392 w 1744"/>
                <a:gd name="T15" fmla="*/ 1160 h 1752"/>
                <a:gd name="T16" fmla="*/ 1313 w 1744"/>
                <a:gd name="T17" fmla="*/ 1219 h 1752"/>
                <a:gd name="T18" fmla="*/ 1272 w 1744"/>
                <a:gd name="T19" fmla="*/ 1268 h 1752"/>
                <a:gd name="T20" fmla="*/ 1054 w 1744"/>
                <a:gd name="T21" fmla="*/ 1413 h 1752"/>
                <a:gd name="T22" fmla="*/ 948 w 1744"/>
                <a:gd name="T23" fmla="*/ 1394 h 1752"/>
                <a:gd name="T24" fmla="*/ 788 w 1744"/>
                <a:gd name="T25" fmla="*/ 1447 h 1752"/>
                <a:gd name="T26" fmla="*/ 690 w 1744"/>
                <a:gd name="T27" fmla="*/ 1495 h 1752"/>
                <a:gd name="T28" fmla="*/ 584 w 1744"/>
                <a:gd name="T29" fmla="*/ 1531 h 1752"/>
                <a:gd name="T30" fmla="*/ 274 w 1744"/>
                <a:gd name="T31" fmla="*/ 1637 h 1752"/>
                <a:gd name="T32" fmla="*/ 114 w 1744"/>
                <a:gd name="T33" fmla="*/ 1723 h 1752"/>
                <a:gd name="T34" fmla="*/ 0 w 1744"/>
                <a:gd name="T35" fmla="*/ 1752 h 1752"/>
                <a:gd name="T36" fmla="*/ 104 w 1744"/>
                <a:gd name="T37" fmla="*/ 1684 h 1752"/>
                <a:gd name="T38" fmla="*/ 136 w 1744"/>
                <a:gd name="T39" fmla="*/ 1641 h 1752"/>
                <a:gd name="T40" fmla="*/ 274 w 1744"/>
                <a:gd name="T41" fmla="*/ 1594 h 1752"/>
                <a:gd name="T42" fmla="*/ 424 w 1744"/>
                <a:gd name="T43" fmla="*/ 1525 h 1752"/>
                <a:gd name="T44" fmla="*/ 435 w 1744"/>
                <a:gd name="T45" fmla="*/ 1500 h 1752"/>
                <a:gd name="T46" fmla="*/ 571 w 1744"/>
                <a:gd name="T47" fmla="*/ 1464 h 1752"/>
                <a:gd name="T48" fmla="*/ 660 w 1744"/>
                <a:gd name="T49" fmla="*/ 1399 h 1752"/>
                <a:gd name="T50" fmla="*/ 526 w 1744"/>
                <a:gd name="T51" fmla="*/ 1453 h 1752"/>
                <a:gd name="T52" fmla="*/ 673 w 1744"/>
                <a:gd name="T53" fmla="*/ 1352 h 1752"/>
                <a:gd name="T54" fmla="*/ 698 w 1744"/>
                <a:gd name="T55" fmla="*/ 1321 h 1752"/>
                <a:gd name="T56" fmla="*/ 493 w 1744"/>
                <a:gd name="T57" fmla="*/ 1412 h 1752"/>
                <a:gd name="T58" fmla="*/ 434 w 1744"/>
                <a:gd name="T59" fmla="*/ 1394 h 1752"/>
                <a:gd name="T60" fmla="*/ 459 w 1744"/>
                <a:gd name="T61" fmla="*/ 1351 h 1752"/>
                <a:gd name="T62" fmla="*/ 647 w 1744"/>
                <a:gd name="T63" fmla="*/ 1305 h 1752"/>
                <a:gd name="T64" fmla="*/ 748 w 1744"/>
                <a:gd name="T65" fmla="*/ 1251 h 1752"/>
                <a:gd name="T66" fmla="*/ 777 w 1744"/>
                <a:gd name="T67" fmla="*/ 1207 h 1752"/>
                <a:gd name="T68" fmla="*/ 1049 w 1744"/>
                <a:gd name="T69" fmla="*/ 1036 h 1752"/>
                <a:gd name="T70" fmla="*/ 1341 w 1744"/>
                <a:gd name="T71" fmla="*/ 856 h 1752"/>
                <a:gd name="T72" fmla="*/ 1382 w 1744"/>
                <a:gd name="T73" fmla="*/ 785 h 1752"/>
                <a:gd name="T74" fmla="*/ 987 w 1744"/>
                <a:gd name="T75" fmla="*/ 695 h 1752"/>
                <a:gd name="T76" fmla="*/ 902 w 1744"/>
                <a:gd name="T77" fmla="*/ 397 h 1752"/>
                <a:gd name="T78" fmla="*/ 1400 w 1744"/>
                <a:gd name="T79" fmla="*/ 86 h 1752"/>
                <a:gd name="T80" fmla="*/ 1649 w 1744"/>
                <a:gd name="T81" fmla="*/ 44 h 1752"/>
                <a:gd name="T82" fmla="*/ 1718 w 1744"/>
                <a:gd name="T83" fmla="*/ 0 h 1752"/>
                <a:gd name="T84" fmla="*/ 1736 w 1744"/>
                <a:gd name="T85" fmla="*/ 110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44" h="1752">
                  <a:moveTo>
                    <a:pt x="1744" y="228"/>
                  </a:moveTo>
                  <a:cubicBezTo>
                    <a:pt x="1735" y="256"/>
                    <a:pt x="1727" y="285"/>
                    <a:pt x="1716" y="312"/>
                  </a:cubicBezTo>
                  <a:cubicBezTo>
                    <a:pt x="1697" y="357"/>
                    <a:pt x="1676" y="402"/>
                    <a:pt x="1635" y="432"/>
                  </a:cubicBezTo>
                  <a:cubicBezTo>
                    <a:pt x="1590" y="466"/>
                    <a:pt x="1542" y="460"/>
                    <a:pt x="1502" y="420"/>
                  </a:cubicBezTo>
                  <a:cubicBezTo>
                    <a:pt x="1465" y="382"/>
                    <a:pt x="1425" y="349"/>
                    <a:pt x="1377" y="328"/>
                  </a:cubicBezTo>
                  <a:cubicBezTo>
                    <a:pt x="1355" y="318"/>
                    <a:pt x="1330" y="314"/>
                    <a:pt x="1306" y="308"/>
                  </a:cubicBezTo>
                  <a:cubicBezTo>
                    <a:pt x="1306" y="307"/>
                    <a:pt x="1308" y="304"/>
                    <a:pt x="1312" y="296"/>
                  </a:cubicBezTo>
                  <a:cubicBezTo>
                    <a:pt x="1285" y="302"/>
                    <a:pt x="1261" y="308"/>
                    <a:pt x="1236" y="313"/>
                  </a:cubicBezTo>
                  <a:cubicBezTo>
                    <a:pt x="1238" y="322"/>
                    <a:pt x="1239" y="328"/>
                    <a:pt x="1240" y="334"/>
                  </a:cubicBezTo>
                  <a:cubicBezTo>
                    <a:pt x="1221" y="343"/>
                    <a:pt x="1204" y="351"/>
                    <a:pt x="1186" y="360"/>
                  </a:cubicBezTo>
                  <a:cubicBezTo>
                    <a:pt x="1129" y="388"/>
                    <a:pt x="1085" y="460"/>
                    <a:pt x="1092" y="527"/>
                  </a:cubicBezTo>
                  <a:cubicBezTo>
                    <a:pt x="1095" y="557"/>
                    <a:pt x="1131" y="599"/>
                    <a:pt x="1160" y="608"/>
                  </a:cubicBezTo>
                  <a:cubicBezTo>
                    <a:pt x="1212" y="625"/>
                    <a:pt x="1266" y="633"/>
                    <a:pt x="1321" y="633"/>
                  </a:cubicBezTo>
                  <a:cubicBezTo>
                    <a:pt x="1352" y="632"/>
                    <a:pt x="1384" y="635"/>
                    <a:pt x="1415" y="641"/>
                  </a:cubicBezTo>
                  <a:cubicBezTo>
                    <a:pt x="1469" y="651"/>
                    <a:pt x="1524" y="655"/>
                    <a:pt x="1575" y="679"/>
                  </a:cubicBezTo>
                  <a:cubicBezTo>
                    <a:pt x="1618" y="699"/>
                    <a:pt x="1652" y="729"/>
                    <a:pt x="1680" y="767"/>
                  </a:cubicBezTo>
                  <a:cubicBezTo>
                    <a:pt x="1701" y="796"/>
                    <a:pt x="1713" y="829"/>
                    <a:pt x="1707" y="865"/>
                  </a:cubicBezTo>
                  <a:cubicBezTo>
                    <a:pt x="1704" y="884"/>
                    <a:pt x="1698" y="903"/>
                    <a:pt x="1692" y="925"/>
                  </a:cubicBezTo>
                  <a:cubicBezTo>
                    <a:pt x="1691" y="924"/>
                    <a:pt x="1694" y="927"/>
                    <a:pt x="1696" y="930"/>
                  </a:cubicBezTo>
                  <a:cubicBezTo>
                    <a:pt x="1695" y="932"/>
                    <a:pt x="1695" y="934"/>
                    <a:pt x="1694" y="934"/>
                  </a:cubicBezTo>
                  <a:cubicBezTo>
                    <a:pt x="1681" y="947"/>
                    <a:pt x="1668" y="959"/>
                    <a:pt x="1656" y="973"/>
                  </a:cubicBezTo>
                  <a:cubicBezTo>
                    <a:pt x="1613" y="1024"/>
                    <a:pt x="1571" y="1076"/>
                    <a:pt x="1510" y="1106"/>
                  </a:cubicBezTo>
                  <a:cubicBezTo>
                    <a:pt x="1485" y="1119"/>
                    <a:pt x="1462" y="1134"/>
                    <a:pt x="1438" y="1146"/>
                  </a:cubicBezTo>
                  <a:cubicBezTo>
                    <a:pt x="1424" y="1153"/>
                    <a:pt x="1407" y="1155"/>
                    <a:pt x="1392" y="1160"/>
                  </a:cubicBezTo>
                  <a:cubicBezTo>
                    <a:pt x="1388" y="1161"/>
                    <a:pt x="1383" y="1163"/>
                    <a:pt x="1380" y="1165"/>
                  </a:cubicBezTo>
                  <a:cubicBezTo>
                    <a:pt x="1358" y="1183"/>
                    <a:pt x="1336" y="1200"/>
                    <a:pt x="1315" y="1218"/>
                  </a:cubicBezTo>
                  <a:cubicBezTo>
                    <a:pt x="1314" y="1218"/>
                    <a:pt x="1314" y="1218"/>
                    <a:pt x="1313" y="1219"/>
                  </a:cubicBezTo>
                  <a:cubicBezTo>
                    <a:pt x="1302" y="1241"/>
                    <a:pt x="1281" y="1249"/>
                    <a:pt x="1260" y="1256"/>
                  </a:cubicBezTo>
                  <a:cubicBezTo>
                    <a:pt x="1255" y="1258"/>
                    <a:pt x="1252" y="1262"/>
                    <a:pt x="1245" y="1268"/>
                  </a:cubicBezTo>
                  <a:cubicBezTo>
                    <a:pt x="1256" y="1268"/>
                    <a:pt x="1263" y="1268"/>
                    <a:pt x="1272" y="1268"/>
                  </a:cubicBezTo>
                  <a:cubicBezTo>
                    <a:pt x="1270" y="1273"/>
                    <a:pt x="1270" y="1277"/>
                    <a:pt x="1267" y="1278"/>
                  </a:cubicBezTo>
                  <a:cubicBezTo>
                    <a:pt x="1232" y="1302"/>
                    <a:pt x="1197" y="1325"/>
                    <a:pt x="1161" y="1347"/>
                  </a:cubicBezTo>
                  <a:cubicBezTo>
                    <a:pt x="1126" y="1369"/>
                    <a:pt x="1089" y="1391"/>
                    <a:pt x="1054" y="1413"/>
                  </a:cubicBezTo>
                  <a:cubicBezTo>
                    <a:pt x="996" y="1449"/>
                    <a:pt x="936" y="1478"/>
                    <a:pt x="869" y="1491"/>
                  </a:cubicBezTo>
                  <a:cubicBezTo>
                    <a:pt x="841" y="1496"/>
                    <a:pt x="811" y="1495"/>
                    <a:pt x="780" y="1495"/>
                  </a:cubicBezTo>
                  <a:cubicBezTo>
                    <a:pt x="832" y="1455"/>
                    <a:pt x="891" y="1427"/>
                    <a:pt x="948" y="1394"/>
                  </a:cubicBezTo>
                  <a:cubicBezTo>
                    <a:pt x="947" y="1392"/>
                    <a:pt x="946" y="1389"/>
                    <a:pt x="945" y="1387"/>
                  </a:cubicBezTo>
                  <a:cubicBezTo>
                    <a:pt x="937" y="1388"/>
                    <a:pt x="929" y="1388"/>
                    <a:pt x="921" y="1391"/>
                  </a:cubicBezTo>
                  <a:cubicBezTo>
                    <a:pt x="877" y="1409"/>
                    <a:pt x="832" y="1428"/>
                    <a:pt x="788" y="1447"/>
                  </a:cubicBezTo>
                  <a:cubicBezTo>
                    <a:pt x="782" y="1450"/>
                    <a:pt x="777" y="1455"/>
                    <a:pt x="772" y="1460"/>
                  </a:cubicBezTo>
                  <a:cubicBezTo>
                    <a:pt x="769" y="1462"/>
                    <a:pt x="767" y="1464"/>
                    <a:pt x="764" y="1466"/>
                  </a:cubicBezTo>
                  <a:cubicBezTo>
                    <a:pt x="739" y="1475"/>
                    <a:pt x="715" y="1485"/>
                    <a:pt x="690" y="1495"/>
                  </a:cubicBezTo>
                  <a:cubicBezTo>
                    <a:pt x="688" y="1495"/>
                    <a:pt x="686" y="1496"/>
                    <a:pt x="684" y="1495"/>
                  </a:cubicBezTo>
                  <a:cubicBezTo>
                    <a:pt x="648" y="1486"/>
                    <a:pt x="625" y="1514"/>
                    <a:pt x="597" y="1526"/>
                  </a:cubicBezTo>
                  <a:cubicBezTo>
                    <a:pt x="592" y="1527"/>
                    <a:pt x="588" y="1529"/>
                    <a:pt x="584" y="1531"/>
                  </a:cubicBezTo>
                  <a:cubicBezTo>
                    <a:pt x="566" y="1509"/>
                    <a:pt x="556" y="1506"/>
                    <a:pt x="529" y="1518"/>
                  </a:cubicBezTo>
                  <a:cubicBezTo>
                    <a:pt x="487" y="1536"/>
                    <a:pt x="446" y="1555"/>
                    <a:pt x="405" y="1575"/>
                  </a:cubicBezTo>
                  <a:cubicBezTo>
                    <a:pt x="361" y="1595"/>
                    <a:pt x="320" y="1621"/>
                    <a:pt x="274" y="1637"/>
                  </a:cubicBezTo>
                  <a:cubicBezTo>
                    <a:pt x="230" y="1653"/>
                    <a:pt x="193" y="1677"/>
                    <a:pt x="157" y="1706"/>
                  </a:cubicBezTo>
                  <a:cubicBezTo>
                    <a:pt x="149" y="1712"/>
                    <a:pt x="143" y="1722"/>
                    <a:pt x="135" y="1727"/>
                  </a:cubicBezTo>
                  <a:cubicBezTo>
                    <a:pt x="130" y="1729"/>
                    <a:pt x="117" y="1742"/>
                    <a:pt x="114" y="1723"/>
                  </a:cubicBezTo>
                  <a:cubicBezTo>
                    <a:pt x="114" y="1722"/>
                    <a:pt x="107" y="1721"/>
                    <a:pt x="104" y="1722"/>
                  </a:cubicBezTo>
                  <a:cubicBezTo>
                    <a:pt x="79" y="1730"/>
                    <a:pt x="55" y="1739"/>
                    <a:pt x="31" y="1746"/>
                  </a:cubicBezTo>
                  <a:cubicBezTo>
                    <a:pt x="21" y="1749"/>
                    <a:pt x="10" y="1750"/>
                    <a:pt x="0" y="1752"/>
                  </a:cubicBezTo>
                  <a:cubicBezTo>
                    <a:pt x="0" y="1748"/>
                    <a:pt x="0" y="1744"/>
                    <a:pt x="0" y="1740"/>
                  </a:cubicBezTo>
                  <a:cubicBezTo>
                    <a:pt x="18" y="1731"/>
                    <a:pt x="36" y="1721"/>
                    <a:pt x="53" y="1712"/>
                  </a:cubicBezTo>
                  <a:cubicBezTo>
                    <a:pt x="70" y="1703"/>
                    <a:pt x="87" y="1693"/>
                    <a:pt x="104" y="1684"/>
                  </a:cubicBezTo>
                  <a:cubicBezTo>
                    <a:pt x="123" y="1674"/>
                    <a:pt x="143" y="1665"/>
                    <a:pt x="162" y="1654"/>
                  </a:cubicBezTo>
                  <a:cubicBezTo>
                    <a:pt x="168" y="1650"/>
                    <a:pt x="171" y="1643"/>
                    <a:pt x="179" y="1632"/>
                  </a:cubicBezTo>
                  <a:cubicBezTo>
                    <a:pt x="162" y="1636"/>
                    <a:pt x="150" y="1638"/>
                    <a:pt x="136" y="1641"/>
                  </a:cubicBezTo>
                  <a:cubicBezTo>
                    <a:pt x="138" y="1632"/>
                    <a:pt x="140" y="1625"/>
                    <a:pt x="142" y="1617"/>
                  </a:cubicBezTo>
                  <a:cubicBezTo>
                    <a:pt x="206" y="1622"/>
                    <a:pt x="252" y="1575"/>
                    <a:pt x="312" y="1568"/>
                  </a:cubicBezTo>
                  <a:cubicBezTo>
                    <a:pt x="299" y="1577"/>
                    <a:pt x="286" y="1585"/>
                    <a:pt x="274" y="1594"/>
                  </a:cubicBezTo>
                  <a:cubicBezTo>
                    <a:pt x="275" y="1596"/>
                    <a:pt x="276" y="1599"/>
                    <a:pt x="277" y="1601"/>
                  </a:cubicBezTo>
                  <a:cubicBezTo>
                    <a:pt x="292" y="1597"/>
                    <a:pt x="308" y="1593"/>
                    <a:pt x="323" y="1589"/>
                  </a:cubicBezTo>
                  <a:cubicBezTo>
                    <a:pt x="363" y="1579"/>
                    <a:pt x="383" y="1541"/>
                    <a:pt x="424" y="1525"/>
                  </a:cubicBezTo>
                  <a:cubicBezTo>
                    <a:pt x="412" y="1524"/>
                    <a:pt x="407" y="1523"/>
                    <a:pt x="401" y="1523"/>
                  </a:cubicBezTo>
                  <a:cubicBezTo>
                    <a:pt x="400" y="1521"/>
                    <a:pt x="400" y="1519"/>
                    <a:pt x="399" y="1517"/>
                  </a:cubicBezTo>
                  <a:cubicBezTo>
                    <a:pt x="411" y="1512"/>
                    <a:pt x="423" y="1507"/>
                    <a:pt x="435" y="1500"/>
                  </a:cubicBezTo>
                  <a:cubicBezTo>
                    <a:pt x="455" y="1490"/>
                    <a:pt x="474" y="1478"/>
                    <a:pt x="495" y="1468"/>
                  </a:cubicBezTo>
                  <a:cubicBezTo>
                    <a:pt x="503" y="1465"/>
                    <a:pt x="514" y="1466"/>
                    <a:pt x="522" y="1468"/>
                  </a:cubicBezTo>
                  <a:cubicBezTo>
                    <a:pt x="540" y="1474"/>
                    <a:pt x="555" y="1471"/>
                    <a:pt x="571" y="1464"/>
                  </a:cubicBezTo>
                  <a:cubicBezTo>
                    <a:pt x="604" y="1448"/>
                    <a:pt x="636" y="1433"/>
                    <a:pt x="668" y="1417"/>
                  </a:cubicBezTo>
                  <a:cubicBezTo>
                    <a:pt x="674" y="1414"/>
                    <a:pt x="677" y="1405"/>
                    <a:pt x="681" y="1399"/>
                  </a:cubicBezTo>
                  <a:cubicBezTo>
                    <a:pt x="674" y="1399"/>
                    <a:pt x="666" y="1396"/>
                    <a:pt x="660" y="1399"/>
                  </a:cubicBezTo>
                  <a:cubicBezTo>
                    <a:pt x="623" y="1416"/>
                    <a:pt x="586" y="1434"/>
                    <a:pt x="549" y="1452"/>
                  </a:cubicBezTo>
                  <a:cubicBezTo>
                    <a:pt x="543" y="1455"/>
                    <a:pt x="537" y="1457"/>
                    <a:pt x="530" y="1460"/>
                  </a:cubicBezTo>
                  <a:cubicBezTo>
                    <a:pt x="529" y="1458"/>
                    <a:pt x="527" y="1455"/>
                    <a:pt x="526" y="1453"/>
                  </a:cubicBezTo>
                  <a:cubicBezTo>
                    <a:pt x="542" y="1443"/>
                    <a:pt x="557" y="1432"/>
                    <a:pt x="573" y="1423"/>
                  </a:cubicBezTo>
                  <a:cubicBezTo>
                    <a:pt x="604" y="1406"/>
                    <a:pt x="634" y="1389"/>
                    <a:pt x="653" y="1357"/>
                  </a:cubicBezTo>
                  <a:cubicBezTo>
                    <a:pt x="656" y="1353"/>
                    <a:pt x="666" y="1352"/>
                    <a:pt x="673" y="1352"/>
                  </a:cubicBezTo>
                  <a:cubicBezTo>
                    <a:pt x="697" y="1351"/>
                    <a:pt x="717" y="1341"/>
                    <a:pt x="735" y="1326"/>
                  </a:cubicBezTo>
                  <a:cubicBezTo>
                    <a:pt x="737" y="1324"/>
                    <a:pt x="737" y="1321"/>
                    <a:pt x="739" y="1317"/>
                  </a:cubicBezTo>
                  <a:cubicBezTo>
                    <a:pt x="724" y="1318"/>
                    <a:pt x="711" y="1319"/>
                    <a:pt x="698" y="1321"/>
                  </a:cubicBezTo>
                  <a:cubicBezTo>
                    <a:pt x="647" y="1331"/>
                    <a:pt x="598" y="1348"/>
                    <a:pt x="551" y="1373"/>
                  </a:cubicBezTo>
                  <a:cubicBezTo>
                    <a:pt x="540" y="1379"/>
                    <a:pt x="530" y="1384"/>
                    <a:pt x="536" y="1403"/>
                  </a:cubicBezTo>
                  <a:cubicBezTo>
                    <a:pt x="518" y="1396"/>
                    <a:pt x="505" y="1397"/>
                    <a:pt x="493" y="1412"/>
                  </a:cubicBezTo>
                  <a:cubicBezTo>
                    <a:pt x="490" y="1417"/>
                    <a:pt x="476" y="1413"/>
                    <a:pt x="468" y="1414"/>
                  </a:cubicBezTo>
                  <a:cubicBezTo>
                    <a:pt x="452" y="1416"/>
                    <a:pt x="437" y="1418"/>
                    <a:pt x="416" y="1421"/>
                  </a:cubicBezTo>
                  <a:cubicBezTo>
                    <a:pt x="424" y="1409"/>
                    <a:pt x="430" y="1402"/>
                    <a:pt x="434" y="1394"/>
                  </a:cubicBezTo>
                  <a:cubicBezTo>
                    <a:pt x="438" y="1386"/>
                    <a:pt x="440" y="1377"/>
                    <a:pt x="444" y="1369"/>
                  </a:cubicBezTo>
                  <a:cubicBezTo>
                    <a:pt x="447" y="1363"/>
                    <a:pt x="451" y="1358"/>
                    <a:pt x="455" y="1352"/>
                  </a:cubicBezTo>
                  <a:cubicBezTo>
                    <a:pt x="456" y="1351"/>
                    <a:pt x="459" y="1352"/>
                    <a:pt x="459" y="1351"/>
                  </a:cubicBezTo>
                  <a:cubicBezTo>
                    <a:pt x="472" y="1316"/>
                    <a:pt x="505" y="1327"/>
                    <a:pt x="530" y="1318"/>
                  </a:cubicBezTo>
                  <a:cubicBezTo>
                    <a:pt x="533" y="1317"/>
                    <a:pt x="536" y="1316"/>
                    <a:pt x="538" y="1317"/>
                  </a:cubicBezTo>
                  <a:cubicBezTo>
                    <a:pt x="577" y="1340"/>
                    <a:pt x="612" y="1318"/>
                    <a:pt x="647" y="1305"/>
                  </a:cubicBezTo>
                  <a:cubicBezTo>
                    <a:pt x="652" y="1303"/>
                    <a:pt x="657" y="1301"/>
                    <a:pt x="662" y="1297"/>
                  </a:cubicBezTo>
                  <a:cubicBezTo>
                    <a:pt x="676" y="1284"/>
                    <a:pt x="679" y="1285"/>
                    <a:pt x="688" y="1300"/>
                  </a:cubicBezTo>
                  <a:cubicBezTo>
                    <a:pt x="707" y="1284"/>
                    <a:pt x="727" y="1268"/>
                    <a:pt x="748" y="1251"/>
                  </a:cubicBezTo>
                  <a:cubicBezTo>
                    <a:pt x="741" y="1244"/>
                    <a:pt x="737" y="1241"/>
                    <a:pt x="732" y="1237"/>
                  </a:cubicBezTo>
                  <a:cubicBezTo>
                    <a:pt x="733" y="1235"/>
                    <a:pt x="734" y="1233"/>
                    <a:pt x="735" y="1232"/>
                  </a:cubicBezTo>
                  <a:cubicBezTo>
                    <a:pt x="749" y="1224"/>
                    <a:pt x="764" y="1216"/>
                    <a:pt x="777" y="1207"/>
                  </a:cubicBezTo>
                  <a:cubicBezTo>
                    <a:pt x="801" y="1190"/>
                    <a:pt x="828" y="1176"/>
                    <a:pt x="846" y="1155"/>
                  </a:cubicBezTo>
                  <a:cubicBezTo>
                    <a:pt x="872" y="1124"/>
                    <a:pt x="909" y="1111"/>
                    <a:pt x="938" y="1087"/>
                  </a:cubicBezTo>
                  <a:cubicBezTo>
                    <a:pt x="971" y="1059"/>
                    <a:pt x="1011" y="1049"/>
                    <a:pt x="1049" y="1036"/>
                  </a:cubicBezTo>
                  <a:cubicBezTo>
                    <a:pt x="1083" y="1024"/>
                    <a:pt x="1107" y="1000"/>
                    <a:pt x="1139" y="987"/>
                  </a:cubicBezTo>
                  <a:cubicBezTo>
                    <a:pt x="1172" y="975"/>
                    <a:pt x="1201" y="953"/>
                    <a:pt x="1231" y="937"/>
                  </a:cubicBezTo>
                  <a:cubicBezTo>
                    <a:pt x="1272" y="915"/>
                    <a:pt x="1309" y="889"/>
                    <a:pt x="1341" y="856"/>
                  </a:cubicBezTo>
                  <a:cubicBezTo>
                    <a:pt x="1350" y="848"/>
                    <a:pt x="1356" y="837"/>
                    <a:pt x="1364" y="828"/>
                  </a:cubicBezTo>
                  <a:cubicBezTo>
                    <a:pt x="1368" y="823"/>
                    <a:pt x="1372" y="816"/>
                    <a:pt x="1378" y="814"/>
                  </a:cubicBezTo>
                  <a:cubicBezTo>
                    <a:pt x="1397" y="806"/>
                    <a:pt x="1390" y="795"/>
                    <a:pt x="1382" y="785"/>
                  </a:cubicBezTo>
                  <a:cubicBezTo>
                    <a:pt x="1354" y="742"/>
                    <a:pt x="1311" y="732"/>
                    <a:pt x="1264" y="728"/>
                  </a:cubicBezTo>
                  <a:cubicBezTo>
                    <a:pt x="1203" y="723"/>
                    <a:pt x="1141" y="719"/>
                    <a:pt x="1080" y="712"/>
                  </a:cubicBezTo>
                  <a:cubicBezTo>
                    <a:pt x="1049" y="709"/>
                    <a:pt x="1018" y="702"/>
                    <a:pt x="987" y="695"/>
                  </a:cubicBezTo>
                  <a:cubicBezTo>
                    <a:pt x="977" y="693"/>
                    <a:pt x="967" y="685"/>
                    <a:pt x="959" y="678"/>
                  </a:cubicBezTo>
                  <a:cubicBezTo>
                    <a:pt x="922" y="646"/>
                    <a:pt x="887" y="611"/>
                    <a:pt x="882" y="561"/>
                  </a:cubicBezTo>
                  <a:cubicBezTo>
                    <a:pt x="875" y="505"/>
                    <a:pt x="882" y="451"/>
                    <a:pt x="902" y="397"/>
                  </a:cubicBezTo>
                  <a:cubicBezTo>
                    <a:pt x="932" y="316"/>
                    <a:pt x="988" y="255"/>
                    <a:pt x="1050" y="198"/>
                  </a:cubicBezTo>
                  <a:cubicBezTo>
                    <a:pt x="1109" y="146"/>
                    <a:pt x="1177" y="112"/>
                    <a:pt x="1251" y="90"/>
                  </a:cubicBezTo>
                  <a:cubicBezTo>
                    <a:pt x="1300" y="75"/>
                    <a:pt x="1350" y="76"/>
                    <a:pt x="1400" y="86"/>
                  </a:cubicBezTo>
                  <a:cubicBezTo>
                    <a:pt x="1449" y="97"/>
                    <a:pt x="1499" y="105"/>
                    <a:pt x="1549" y="82"/>
                  </a:cubicBezTo>
                  <a:cubicBezTo>
                    <a:pt x="1571" y="72"/>
                    <a:pt x="1597" y="69"/>
                    <a:pt x="1621" y="61"/>
                  </a:cubicBezTo>
                  <a:cubicBezTo>
                    <a:pt x="1631" y="57"/>
                    <a:pt x="1639" y="49"/>
                    <a:pt x="1649" y="44"/>
                  </a:cubicBezTo>
                  <a:cubicBezTo>
                    <a:pt x="1654" y="41"/>
                    <a:pt x="1662" y="39"/>
                    <a:pt x="1665" y="41"/>
                  </a:cubicBezTo>
                  <a:cubicBezTo>
                    <a:pt x="1675" y="47"/>
                    <a:pt x="1680" y="45"/>
                    <a:pt x="1686" y="36"/>
                  </a:cubicBezTo>
                  <a:cubicBezTo>
                    <a:pt x="1696" y="23"/>
                    <a:pt x="1707" y="12"/>
                    <a:pt x="1718" y="0"/>
                  </a:cubicBezTo>
                  <a:cubicBezTo>
                    <a:pt x="1727" y="7"/>
                    <a:pt x="1735" y="14"/>
                    <a:pt x="1744" y="20"/>
                  </a:cubicBezTo>
                  <a:cubicBezTo>
                    <a:pt x="1744" y="27"/>
                    <a:pt x="1744" y="33"/>
                    <a:pt x="1744" y="40"/>
                  </a:cubicBezTo>
                  <a:cubicBezTo>
                    <a:pt x="1741" y="63"/>
                    <a:pt x="1738" y="87"/>
                    <a:pt x="1736" y="110"/>
                  </a:cubicBezTo>
                  <a:cubicBezTo>
                    <a:pt x="1736" y="113"/>
                    <a:pt x="1741" y="117"/>
                    <a:pt x="1744" y="120"/>
                  </a:cubicBezTo>
                  <a:cubicBezTo>
                    <a:pt x="1744" y="156"/>
                    <a:pt x="1744" y="192"/>
                    <a:pt x="1744" y="22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6"/>
            <p:cNvSpPr/>
            <p:nvPr/>
          </p:nvSpPr>
          <p:spPr bwMode="auto">
            <a:xfrm>
              <a:off x="3220" y="1680"/>
              <a:ext cx="942" cy="1435"/>
            </a:xfrm>
            <a:custGeom>
              <a:avLst/>
              <a:gdLst>
                <a:gd name="T0" fmla="*/ 1058 w 1067"/>
                <a:gd name="T1" fmla="*/ 27 h 1632"/>
                <a:gd name="T2" fmla="*/ 954 w 1067"/>
                <a:gd name="T3" fmla="*/ 221 h 1632"/>
                <a:gd name="T4" fmla="*/ 1011 w 1067"/>
                <a:gd name="T5" fmla="*/ 160 h 1632"/>
                <a:gd name="T6" fmla="*/ 973 w 1067"/>
                <a:gd name="T7" fmla="*/ 273 h 1632"/>
                <a:gd name="T8" fmla="*/ 979 w 1067"/>
                <a:gd name="T9" fmla="*/ 324 h 1632"/>
                <a:gd name="T10" fmla="*/ 1035 w 1067"/>
                <a:gd name="T11" fmla="*/ 332 h 1632"/>
                <a:gd name="T12" fmla="*/ 970 w 1067"/>
                <a:gd name="T13" fmla="*/ 422 h 1632"/>
                <a:gd name="T14" fmla="*/ 762 w 1067"/>
                <a:gd name="T15" fmla="*/ 830 h 1632"/>
                <a:gd name="T16" fmla="*/ 682 w 1067"/>
                <a:gd name="T17" fmla="*/ 1054 h 1632"/>
                <a:gd name="T18" fmla="*/ 611 w 1067"/>
                <a:gd name="T19" fmla="*/ 1329 h 1632"/>
                <a:gd name="T20" fmla="*/ 591 w 1067"/>
                <a:gd name="T21" fmla="*/ 1550 h 1632"/>
                <a:gd name="T22" fmla="*/ 492 w 1067"/>
                <a:gd name="T23" fmla="*/ 1631 h 1632"/>
                <a:gd name="T24" fmla="*/ 446 w 1067"/>
                <a:gd name="T25" fmla="*/ 1603 h 1632"/>
                <a:gd name="T26" fmla="*/ 342 w 1067"/>
                <a:gd name="T27" fmla="*/ 1486 h 1632"/>
                <a:gd name="T28" fmla="*/ 336 w 1067"/>
                <a:gd name="T29" fmla="*/ 1376 h 1632"/>
                <a:gd name="T30" fmla="*/ 312 w 1067"/>
                <a:gd name="T31" fmla="*/ 1250 h 1632"/>
                <a:gd name="T32" fmla="*/ 291 w 1067"/>
                <a:gd name="T33" fmla="*/ 1099 h 1632"/>
                <a:gd name="T34" fmla="*/ 228 w 1067"/>
                <a:gd name="T35" fmla="*/ 940 h 1632"/>
                <a:gd name="T36" fmla="*/ 143 w 1067"/>
                <a:gd name="T37" fmla="*/ 790 h 1632"/>
                <a:gd name="T38" fmla="*/ 100 w 1067"/>
                <a:gd name="T39" fmla="*/ 695 h 1632"/>
                <a:gd name="T40" fmla="*/ 91 w 1067"/>
                <a:gd name="T41" fmla="*/ 671 h 1632"/>
                <a:gd name="T42" fmla="*/ 44 w 1067"/>
                <a:gd name="T43" fmla="*/ 639 h 1632"/>
                <a:gd name="T44" fmla="*/ 20 w 1067"/>
                <a:gd name="T45" fmla="*/ 618 h 1632"/>
                <a:gd name="T46" fmla="*/ 3 w 1067"/>
                <a:gd name="T47" fmla="*/ 542 h 1632"/>
                <a:gd name="T48" fmla="*/ 25 w 1067"/>
                <a:gd name="T49" fmla="*/ 454 h 1632"/>
                <a:gd name="T50" fmla="*/ 58 w 1067"/>
                <a:gd name="T51" fmla="*/ 401 h 1632"/>
                <a:gd name="T52" fmla="*/ 159 w 1067"/>
                <a:gd name="T53" fmla="*/ 351 h 1632"/>
                <a:gd name="T54" fmla="*/ 200 w 1067"/>
                <a:gd name="T55" fmla="*/ 344 h 1632"/>
                <a:gd name="T56" fmla="*/ 258 w 1067"/>
                <a:gd name="T57" fmla="*/ 346 h 1632"/>
                <a:gd name="T58" fmla="*/ 283 w 1067"/>
                <a:gd name="T59" fmla="*/ 381 h 1632"/>
                <a:gd name="T60" fmla="*/ 322 w 1067"/>
                <a:gd name="T61" fmla="*/ 441 h 1632"/>
                <a:gd name="T62" fmla="*/ 363 w 1067"/>
                <a:gd name="T63" fmla="*/ 665 h 1632"/>
                <a:gd name="T64" fmla="*/ 411 w 1067"/>
                <a:gd name="T65" fmla="*/ 842 h 1632"/>
                <a:gd name="T66" fmla="*/ 462 w 1067"/>
                <a:gd name="T67" fmla="*/ 1047 h 1632"/>
                <a:gd name="T68" fmla="*/ 481 w 1067"/>
                <a:gd name="T69" fmla="*/ 1034 h 1632"/>
                <a:gd name="T70" fmla="*/ 561 w 1067"/>
                <a:gd name="T71" fmla="*/ 801 h 1632"/>
                <a:gd name="T72" fmla="*/ 684 w 1067"/>
                <a:gd name="T73" fmla="*/ 458 h 1632"/>
                <a:gd name="T74" fmla="*/ 739 w 1067"/>
                <a:gd name="T75" fmla="*/ 331 h 1632"/>
                <a:gd name="T76" fmla="*/ 775 w 1067"/>
                <a:gd name="T77" fmla="*/ 275 h 1632"/>
                <a:gd name="T78" fmla="*/ 867 w 1067"/>
                <a:gd name="T79" fmla="*/ 208 h 1632"/>
                <a:gd name="T80" fmla="*/ 872 w 1067"/>
                <a:gd name="T81" fmla="*/ 227 h 1632"/>
                <a:gd name="T82" fmla="*/ 890 w 1067"/>
                <a:gd name="T83" fmla="*/ 237 h 1632"/>
                <a:gd name="T84" fmla="*/ 1040 w 1067"/>
                <a:gd name="T85" fmla="*/ 25 h 1632"/>
                <a:gd name="T86" fmla="*/ 1067 w 1067"/>
                <a:gd name="T87" fmla="*/ 0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67" h="1632">
                  <a:moveTo>
                    <a:pt x="1067" y="0"/>
                  </a:moveTo>
                  <a:cubicBezTo>
                    <a:pt x="1064" y="9"/>
                    <a:pt x="1062" y="19"/>
                    <a:pt x="1058" y="27"/>
                  </a:cubicBezTo>
                  <a:cubicBezTo>
                    <a:pt x="1043" y="52"/>
                    <a:pt x="1021" y="74"/>
                    <a:pt x="1015" y="101"/>
                  </a:cubicBezTo>
                  <a:cubicBezTo>
                    <a:pt x="1004" y="147"/>
                    <a:pt x="971" y="180"/>
                    <a:pt x="954" y="221"/>
                  </a:cubicBezTo>
                  <a:cubicBezTo>
                    <a:pt x="955" y="223"/>
                    <a:pt x="957" y="224"/>
                    <a:pt x="959" y="226"/>
                  </a:cubicBezTo>
                  <a:cubicBezTo>
                    <a:pt x="976" y="204"/>
                    <a:pt x="994" y="182"/>
                    <a:pt x="1011" y="160"/>
                  </a:cubicBezTo>
                  <a:cubicBezTo>
                    <a:pt x="1011" y="174"/>
                    <a:pt x="1017" y="186"/>
                    <a:pt x="1005" y="200"/>
                  </a:cubicBezTo>
                  <a:cubicBezTo>
                    <a:pt x="989" y="220"/>
                    <a:pt x="981" y="247"/>
                    <a:pt x="973" y="273"/>
                  </a:cubicBezTo>
                  <a:cubicBezTo>
                    <a:pt x="967" y="291"/>
                    <a:pt x="967" y="310"/>
                    <a:pt x="964" y="335"/>
                  </a:cubicBezTo>
                  <a:cubicBezTo>
                    <a:pt x="970" y="330"/>
                    <a:pt x="976" y="328"/>
                    <a:pt x="979" y="324"/>
                  </a:cubicBezTo>
                  <a:cubicBezTo>
                    <a:pt x="993" y="299"/>
                    <a:pt x="1006" y="273"/>
                    <a:pt x="1035" y="260"/>
                  </a:cubicBezTo>
                  <a:cubicBezTo>
                    <a:pt x="1035" y="284"/>
                    <a:pt x="1035" y="306"/>
                    <a:pt x="1035" y="332"/>
                  </a:cubicBezTo>
                  <a:cubicBezTo>
                    <a:pt x="1009" y="327"/>
                    <a:pt x="1004" y="344"/>
                    <a:pt x="998" y="362"/>
                  </a:cubicBezTo>
                  <a:cubicBezTo>
                    <a:pt x="991" y="383"/>
                    <a:pt x="975" y="401"/>
                    <a:pt x="970" y="422"/>
                  </a:cubicBezTo>
                  <a:cubicBezTo>
                    <a:pt x="961" y="468"/>
                    <a:pt x="933" y="503"/>
                    <a:pt x="909" y="542"/>
                  </a:cubicBezTo>
                  <a:cubicBezTo>
                    <a:pt x="852" y="634"/>
                    <a:pt x="799" y="728"/>
                    <a:pt x="762" y="830"/>
                  </a:cubicBezTo>
                  <a:cubicBezTo>
                    <a:pt x="749" y="867"/>
                    <a:pt x="732" y="902"/>
                    <a:pt x="719" y="938"/>
                  </a:cubicBezTo>
                  <a:cubicBezTo>
                    <a:pt x="705" y="976"/>
                    <a:pt x="694" y="1015"/>
                    <a:pt x="682" y="1054"/>
                  </a:cubicBezTo>
                  <a:cubicBezTo>
                    <a:pt x="669" y="1097"/>
                    <a:pt x="653" y="1139"/>
                    <a:pt x="642" y="1182"/>
                  </a:cubicBezTo>
                  <a:cubicBezTo>
                    <a:pt x="630" y="1230"/>
                    <a:pt x="620" y="1280"/>
                    <a:pt x="611" y="1329"/>
                  </a:cubicBezTo>
                  <a:cubicBezTo>
                    <a:pt x="604" y="1370"/>
                    <a:pt x="598" y="1411"/>
                    <a:pt x="594" y="1452"/>
                  </a:cubicBezTo>
                  <a:cubicBezTo>
                    <a:pt x="590" y="1485"/>
                    <a:pt x="590" y="1518"/>
                    <a:pt x="591" y="1550"/>
                  </a:cubicBezTo>
                  <a:cubicBezTo>
                    <a:pt x="592" y="1579"/>
                    <a:pt x="584" y="1604"/>
                    <a:pt x="557" y="1616"/>
                  </a:cubicBezTo>
                  <a:cubicBezTo>
                    <a:pt x="537" y="1624"/>
                    <a:pt x="514" y="1627"/>
                    <a:pt x="492" y="1631"/>
                  </a:cubicBezTo>
                  <a:cubicBezTo>
                    <a:pt x="485" y="1632"/>
                    <a:pt x="478" y="1628"/>
                    <a:pt x="471" y="1627"/>
                  </a:cubicBezTo>
                  <a:cubicBezTo>
                    <a:pt x="456" y="1626"/>
                    <a:pt x="448" y="1622"/>
                    <a:pt x="446" y="1603"/>
                  </a:cubicBezTo>
                  <a:cubicBezTo>
                    <a:pt x="444" y="1587"/>
                    <a:pt x="430" y="1571"/>
                    <a:pt x="417" y="1558"/>
                  </a:cubicBezTo>
                  <a:cubicBezTo>
                    <a:pt x="393" y="1533"/>
                    <a:pt x="366" y="1512"/>
                    <a:pt x="342" y="1486"/>
                  </a:cubicBezTo>
                  <a:cubicBezTo>
                    <a:pt x="333" y="1477"/>
                    <a:pt x="328" y="1462"/>
                    <a:pt x="328" y="1449"/>
                  </a:cubicBezTo>
                  <a:cubicBezTo>
                    <a:pt x="328" y="1425"/>
                    <a:pt x="335" y="1401"/>
                    <a:pt x="336" y="1376"/>
                  </a:cubicBezTo>
                  <a:cubicBezTo>
                    <a:pt x="336" y="1356"/>
                    <a:pt x="331" y="1335"/>
                    <a:pt x="327" y="1314"/>
                  </a:cubicBezTo>
                  <a:cubicBezTo>
                    <a:pt x="323" y="1293"/>
                    <a:pt x="317" y="1272"/>
                    <a:pt x="312" y="1250"/>
                  </a:cubicBezTo>
                  <a:cubicBezTo>
                    <a:pt x="318" y="1249"/>
                    <a:pt x="322" y="1248"/>
                    <a:pt x="331" y="1246"/>
                  </a:cubicBezTo>
                  <a:cubicBezTo>
                    <a:pt x="317" y="1196"/>
                    <a:pt x="306" y="1147"/>
                    <a:pt x="291" y="1099"/>
                  </a:cubicBezTo>
                  <a:cubicBezTo>
                    <a:pt x="277" y="1057"/>
                    <a:pt x="259" y="1017"/>
                    <a:pt x="243" y="977"/>
                  </a:cubicBezTo>
                  <a:cubicBezTo>
                    <a:pt x="238" y="965"/>
                    <a:pt x="231" y="953"/>
                    <a:pt x="228" y="940"/>
                  </a:cubicBezTo>
                  <a:cubicBezTo>
                    <a:pt x="223" y="924"/>
                    <a:pt x="214" y="918"/>
                    <a:pt x="197" y="924"/>
                  </a:cubicBezTo>
                  <a:cubicBezTo>
                    <a:pt x="179" y="879"/>
                    <a:pt x="161" y="834"/>
                    <a:pt x="143" y="790"/>
                  </a:cubicBezTo>
                  <a:cubicBezTo>
                    <a:pt x="131" y="762"/>
                    <a:pt x="119" y="734"/>
                    <a:pt x="107" y="707"/>
                  </a:cubicBezTo>
                  <a:cubicBezTo>
                    <a:pt x="105" y="703"/>
                    <a:pt x="103" y="699"/>
                    <a:pt x="100" y="695"/>
                  </a:cubicBezTo>
                  <a:cubicBezTo>
                    <a:pt x="96" y="688"/>
                    <a:pt x="91" y="682"/>
                    <a:pt x="87" y="675"/>
                  </a:cubicBezTo>
                  <a:cubicBezTo>
                    <a:pt x="88" y="673"/>
                    <a:pt x="90" y="672"/>
                    <a:pt x="91" y="671"/>
                  </a:cubicBezTo>
                  <a:cubicBezTo>
                    <a:pt x="90" y="670"/>
                    <a:pt x="89" y="668"/>
                    <a:pt x="89" y="668"/>
                  </a:cubicBezTo>
                  <a:cubicBezTo>
                    <a:pt x="68" y="667"/>
                    <a:pt x="54" y="656"/>
                    <a:pt x="44" y="639"/>
                  </a:cubicBezTo>
                  <a:cubicBezTo>
                    <a:pt x="41" y="634"/>
                    <a:pt x="33" y="631"/>
                    <a:pt x="28" y="627"/>
                  </a:cubicBezTo>
                  <a:cubicBezTo>
                    <a:pt x="25" y="625"/>
                    <a:pt x="20" y="620"/>
                    <a:pt x="20" y="618"/>
                  </a:cubicBezTo>
                  <a:cubicBezTo>
                    <a:pt x="26" y="593"/>
                    <a:pt x="15" y="573"/>
                    <a:pt x="2" y="554"/>
                  </a:cubicBezTo>
                  <a:cubicBezTo>
                    <a:pt x="0" y="551"/>
                    <a:pt x="1" y="543"/>
                    <a:pt x="3" y="542"/>
                  </a:cubicBezTo>
                  <a:cubicBezTo>
                    <a:pt x="26" y="527"/>
                    <a:pt x="27" y="506"/>
                    <a:pt x="26" y="482"/>
                  </a:cubicBezTo>
                  <a:cubicBezTo>
                    <a:pt x="25" y="473"/>
                    <a:pt x="25" y="464"/>
                    <a:pt x="25" y="454"/>
                  </a:cubicBezTo>
                  <a:cubicBezTo>
                    <a:pt x="42" y="452"/>
                    <a:pt x="47" y="443"/>
                    <a:pt x="48" y="428"/>
                  </a:cubicBezTo>
                  <a:cubicBezTo>
                    <a:pt x="49" y="419"/>
                    <a:pt x="52" y="406"/>
                    <a:pt x="58" y="401"/>
                  </a:cubicBezTo>
                  <a:cubicBezTo>
                    <a:pt x="78" y="388"/>
                    <a:pt x="76" y="369"/>
                    <a:pt x="74" y="348"/>
                  </a:cubicBezTo>
                  <a:cubicBezTo>
                    <a:pt x="103" y="348"/>
                    <a:pt x="129" y="376"/>
                    <a:pt x="159" y="351"/>
                  </a:cubicBezTo>
                  <a:cubicBezTo>
                    <a:pt x="159" y="341"/>
                    <a:pt x="168" y="338"/>
                    <a:pt x="181" y="341"/>
                  </a:cubicBezTo>
                  <a:cubicBezTo>
                    <a:pt x="187" y="342"/>
                    <a:pt x="194" y="342"/>
                    <a:pt x="200" y="344"/>
                  </a:cubicBezTo>
                  <a:cubicBezTo>
                    <a:pt x="216" y="350"/>
                    <a:pt x="231" y="361"/>
                    <a:pt x="247" y="345"/>
                  </a:cubicBezTo>
                  <a:cubicBezTo>
                    <a:pt x="249" y="343"/>
                    <a:pt x="253" y="345"/>
                    <a:pt x="258" y="346"/>
                  </a:cubicBezTo>
                  <a:cubicBezTo>
                    <a:pt x="254" y="362"/>
                    <a:pt x="250" y="378"/>
                    <a:pt x="275" y="376"/>
                  </a:cubicBezTo>
                  <a:cubicBezTo>
                    <a:pt x="278" y="375"/>
                    <a:pt x="281" y="379"/>
                    <a:pt x="283" y="381"/>
                  </a:cubicBezTo>
                  <a:cubicBezTo>
                    <a:pt x="294" y="396"/>
                    <a:pt x="305" y="410"/>
                    <a:pt x="315" y="426"/>
                  </a:cubicBezTo>
                  <a:cubicBezTo>
                    <a:pt x="318" y="430"/>
                    <a:pt x="322" y="435"/>
                    <a:pt x="322" y="441"/>
                  </a:cubicBezTo>
                  <a:cubicBezTo>
                    <a:pt x="329" y="481"/>
                    <a:pt x="335" y="522"/>
                    <a:pt x="342" y="562"/>
                  </a:cubicBezTo>
                  <a:cubicBezTo>
                    <a:pt x="348" y="596"/>
                    <a:pt x="355" y="631"/>
                    <a:pt x="363" y="665"/>
                  </a:cubicBezTo>
                  <a:cubicBezTo>
                    <a:pt x="369" y="691"/>
                    <a:pt x="378" y="716"/>
                    <a:pt x="385" y="742"/>
                  </a:cubicBezTo>
                  <a:cubicBezTo>
                    <a:pt x="394" y="776"/>
                    <a:pt x="402" y="809"/>
                    <a:pt x="411" y="842"/>
                  </a:cubicBezTo>
                  <a:cubicBezTo>
                    <a:pt x="426" y="894"/>
                    <a:pt x="443" y="946"/>
                    <a:pt x="457" y="999"/>
                  </a:cubicBezTo>
                  <a:cubicBezTo>
                    <a:pt x="461" y="1014"/>
                    <a:pt x="460" y="1031"/>
                    <a:pt x="462" y="1047"/>
                  </a:cubicBezTo>
                  <a:cubicBezTo>
                    <a:pt x="464" y="1048"/>
                    <a:pt x="466" y="1049"/>
                    <a:pt x="467" y="1050"/>
                  </a:cubicBezTo>
                  <a:cubicBezTo>
                    <a:pt x="472" y="1044"/>
                    <a:pt x="479" y="1040"/>
                    <a:pt x="481" y="1034"/>
                  </a:cubicBezTo>
                  <a:cubicBezTo>
                    <a:pt x="493" y="1001"/>
                    <a:pt x="504" y="968"/>
                    <a:pt x="515" y="936"/>
                  </a:cubicBezTo>
                  <a:cubicBezTo>
                    <a:pt x="531" y="891"/>
                    <a:pt x="545" y="846"/>
                    <a:pt x="561" y="801"/>
                  </a:cubicBezTo>
                  <a:cubicBezTo>
                    <a:pt x="590" y="724"/>
                    <a:pt x="619" y="647"/>
                    <a:pt x="647" y="569"/>
                  </a:cubicBezTo>
                  <a:cubicBezTo>
                    <a:pt x="660" y="533"/>
                    <a:pt x="670" y="494"/>
                    <a:pt x="684" y="458"/>
                  </a:cubicBezTo>
                  <a:cubicBezTo>
                    <a:pt x="697" y="423"/>
                    <a:pt x="714" y="390"/>
                    <a:pt x="729" y="357"/>
                  </a:cubicBezTo>
                  <a:cubicBezTo>
                    <a:pt x="733" y="348"/>
                    <a:pt x="735" y="339"/>
                    <a:pt x="739" y="331"/>
                  </a:cubicBezTo>
                  <a:cubicBezTo>
                    <a:pt x="745" y="319"/>
                    <a:pt x="747" y="306"/>
                    <a:pt x="762" y="299"/>
                  </a:cubicBezTo>
                  <a:cubicBezTo>
                    <a:pt x="768" y="295"/>
                    <a:pt x="771" y="283"/>
                    <a:pt x="775" y="275"/>
                  </a:cubicBezTo>
                  <a:cubicBezTo>
                    <a:pt x="792" y="290"/>
                    <a:pt x="796" y="287"/>
                    <a:pt x="812" y="268"/>
                  </a:cubicBezTo>
                  <a:cubicBezTo>
                    <a:pt x="829" y="247"/>
                    <a:pt x="848" y="227"/>
                    <a:pt x="867" y="208"/>
                  </a:cubicBezTo>
                  <a:cubicBezTo>
                    <a:pt x="870" y="205"/>
                    <a:pt x="876" y="205"/>
                    <a:pt x="884" y="203"/>
                  </a:cubicBezTo>
                  <a:cubicBezTo>
                    <a:pt x="879" y="213"/>
                    <a:pt x="875" y="220"/>
                    <a:pt x="872" y="227"/>
                  </a:cubicBezTo>
                  <a:cubicBezTo>
                    <a:pt x="871" y="232"/>
                    <a:pt x="872" y="237"/>
                    <a:pt x="871" y="243"/>
                  </a:cubicBezTo>
                  <a:cubicBezTo>
                    <a:pt x="878" y="241"/>
                    <a:pt x="887" y="241"/>
                    <a:pt x="890" y="237"/>
                  </a:cubicBezTo>
                  <a:cubicBezTo>
                    <a:pt x="907" y="216"/>
                    <a:pt x="923" y="194"/>
                    <a:pt x="938" y="172"/>
                  </a:cubicBezTo>
                  <a:cubicBezTo>
                    <a:pt x="972" y="123"/>
                    <a:pt x="1006" y="74"/>
                    <a:pt x="1040" y="25"/>
                  </a:cubicBezTo>
                  <a:cubicBezTo>
                    <a:pt x="1045" y="17"/>
                    <a:pt x="1050" y="9"/>
                    <a:pt x="1055" y="0"/>
                  </a:cubicBezTo>
                  <a:cubicBezTo>
                    <a:pt x="1059" y="0"/>
                    <a:pt x="1063" y="0"/>
                    <a:pt x="1067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7714"/>
            <a:ext cx="12191998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Straight Connector 25"/>
          <p:cNvCxnSpPr>
            <a:cxnSpLocks noChangeAspect="1"/>
          </p:cNvCxnSpPr>
          <p:nvPr/>
        </p:nvCxnSpPr>
        <p:spPr>
          <a:xfrm>
            <a:off x="1117602" y="3895414"/>
            <a:ext cx="9927771" cy="0"/>
          </a:xfrm>
          <a:prstGeom prst="line">
            <a:avLst/>
          </a:prstGeom>
          <a:ln w="28575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32"/>
          <p:cNvSpPr/>
          <p:nvPr/>
        </p:nvSpPr>
        <p:spPr>
          <a:xfrm rot="10800000" flipV="1">
            <a:off x="3862182" y="2187756"/>
            <a:ext cx="1123913" cy="1123915"/>
          </a:xfrm>
          <a:prstGeom prst="ellipse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9" name="Isosceles Triangle 33"/>
          <p:cNvSpPr/>
          <p:nvPr/>
        </p:nvSpPr>
        <p:spPr>
          <a:xfrm rot="10800000">
            <a:off x="4302363" y="3233955"/>
            <a:ext cx="243551" cy="230954"/>
          </a:xfrm>
          <a:prstGeom prst="triangle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12" name="Straight Connector 34"/>
          <p:cNvCxnSpPr/>
          <p:nvPr/>
        </p:nvCxnSpPr>
        <p:spPr>
          <a:xfrm rot="10800000" flipV="1">
            <a:off x="4424139" y="3408000"/>
            <a:ext cx="0" cy="470968"/>
          </a:xfrm>
          <a:prstGeom prst="line">
            <a:avLst/>
          </a:prstGeom>
          <a:solidFill>
            <a:srgbClr val="2EC4B6"/>
          </a:solidFill>
          <a:ln w="12700">
            <a:solidFill>
              <a:srgbClr val="EF4E58"/>
            </a:solidFill>
            <a:headEnd type="none" w="med" len="med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39"/>
          <p:cNvSpPr/>
          <p:nvPr/>
        </p:nvSpPr>
        <p:spPr>
          <a:xfrm rot="10800000" flipV="1">
            <a:off x="7205906" y="2187756"/>
            <a:ext cx="1123913" cy="1123916"/>
          </a:xfrm>
          <a:prstGeom prst="ellipse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4" name="Isosceles Triangle 40"/>
          <p:cNvSpPr/>
          <p:nvPr/>
        </p:nvSpPr>
        <p:spPr>
          <a:xfrm rot="10800000">
            <a:off x="7646087" y="3233955"/>
            <a:ext cx="243551" cy="230954"/>
          </a:xfrm>
          <a:prstGeom prst="triangle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15" name="Straight Connector 41"/>
          <p:cNvCxnSpPr/>
          <p:nvPr/>
        </p:nvCxnSpPr>
        <p:spPr>
          <a:xfrm rot="10800000" flipV="1">
            <a:off x="7758719" y="3408001"/>
            <a:ext cx="0" cy="470968"/>
          </a:xfrm>
          <a:prstGeom prst="line">
            <a:avLst/>
          </a:prstGeom>
          <a:solidFill>
            <a:srgbClr val="2EC4B6"/>
          </a:solidFill>
          <a:ln w="12700">
            <a:solidFill>
              <a:srgbClr val="EF4E58"/>
            </a:solidFill>
            <a:headEnd type="none" w="med" len="med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46"/>
          <p:cNvSpPr/>
          <p:nvPr/>
        </p:nvSpPr>
        <p:spPr>
          <a:xfrm>
            <a:off x="2190320" y="2187760"/>
            <a:ext cx="1123913" cy="112391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7" name="Isosceles Triangle 47"/>
          <p:cNvSpPr/>
          <p:nvPr/>
        </p:nvSpPr>
        <p:spPr>
          <a:xfrm flipV="1">
            <a:off x="2630501" y="3233957"/>
            <a:ext cx="243551" cy="23095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cxnSp>
        <p:nvCxnSpPr>
          <p:cNvPr id="18" name="Straight Connector 48"/>
          <p:cNvCxnSpPr/>
          <p:nvPr/>
        </p:nvCxnSpPr>
        <p:spPr>
          <a:xfrm>
            <a:off x="2746907" y="3408002"/>
            <a:ext cx="0" cy="470967"/>
          </a:xfrm>
          <a:prstGeom prst="line">
            <a:avLst/>
          </a:prstGeom>
          <a:solidFill>
            <a:schemeClr val="tx1"/>
          </a:solidFill>
          <a:ln w="12700">
            <a:solidFill>
              <a:schemeClr val="tx1"/>
            </a:solidFill>
            <a:headEnd type="none" w="med" len="med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53"/>
          <p:cNvSpPr/>
          <p:nvPr/>
        </p:nvSpPr>
        <p:spPr>
          <a:xfrm>
            <a:off x="5534044" y="2187760"/>
            <a:ext cx="1123913" cy="112391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0" name="Isosceles Triangle 54"/>
          <p:cNvSpPr/>
          <p:nvPr/>
        </p:nvSpPr>
        <p:spPr>
          <a:xfrm flipV="1">
            <a:off x="5974225" y="3233957"/>
            <a:ext cx="243551" cy="23095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21" name="Straight Connector 55"/>
          <p:cNvCxnSpPr/>
          <p:nvPr/>
        </p:nvCxnSpPr>
        <p:spPr>
          <a:xfrm>
            <a:off x="6090631" y="3408002"/>
            <a:ext cx="0" cy="470967"/>
          </a:xfrm>
          <a:prstGeom prst="line">
            <a:avLst/>
          </a:prstGeom>
          <a:solidFill>
            <a:schemeClr val="tx1"/>
          </a:solidFill>
          <a:ln w="12700">
            <a:solidFill>
              <a:schemeClr val="tx1"/>
            </a:solidFill>
            <a:headEnd type="none" w="med" len="med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60"/>
          <p:cNvSpPr/>
          <p:nvPr/>
        </p:nvSpPr>
        <p:spPr>
          <a:xfrm>
            <a:off x="8877767" y="2187759"/>
            <a:ext cx="1123913" cy="112391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3" name="Isosceles Triangle 61"/>
          <p:cNvSpPr/>
          <p:nvPr/>
        </p:nvSpPr>
        <p:spPr>
          <a:xfrm flipV="1">
            <a:off x="9317948" y="3233956"/>
            <a:ext cx="243551" cy="23095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24" name="Straight Connector 62"/>
          <p:cNvCxnSpPr/>
          <p:nvPr/>
        </p:nvCxnSpPr>
        <p:spPr>
          <a:xfrm>
            <a:off x="9434354" y="3408002"/>
            <a:ext cx="0" cy="470967"/>
          </a:xfrm>
          <a:prstGeom prst="line">
            <a:avLst/>
          </a:prstGeom>
          <a:solidFill>
            <a:schemeClr val="tx1"/>
          </a:solidFill>
          <a:ln w="12700">
            <a:solidFill>
              <a:schemeClr val="tx1"/>
            </a:solidFill>
            <a:headEnd type="none" w="med" len="med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160"/>
          <p:cNvSpPr>
            <a:spLocks noChangeArrowheads="1"/>
          </p:cNvSpPr>
          <p:nvPr/>
        </p:nvSpPr>
        <p:spPr bwMode="auto">
          <a:xfrm>
            <a:off x="2550083" y="2506648"/>
            <a:ext cx="404386" cy="344156"/>
          </a:xfrm>
          <a:custGeom>
            <a:avLst/>
            <a:gdLst>
              <a:gd name="T0" fmla="*/ 0 w 209"/>
              <a:gd name="T1" fmla="*/ 175 h 176"/>
              <a:gd name="T2" fmla="*/ 39 w 209"/>
              <a:gd name="T3" fmla="*/ 175 h 176"/>
              <a:gd name="T4" fmla="*/ 39 w 209"/>
              <a:gd name="T5" fmla="*/ 103 h 176"/>
              <a:gd name="T6" fmla="*/ 0 w 209"/>
              <a:gd name="T7" fmla="*/ 103 h 176"/>
              <a:gd name="T8" fmla="*/ 0 w 209"/>
              <a:gd name="T9" fmla="*/ 175 h 176"/>
              <a:gd name="T10" fmla="*/ 9 w 209"/>
              <a:gd name="T11" fmla="*/ 112 h 176"/>
              <a:gd name="T12" fmla="*/ 31 w 209"/>
              <a:gd name="T13" fmla="*/ 112 h 176"/>
              <a:gd name="T14" fmla="*/ 31 w 209"/>
              <a:gd name="T15" fmla="*/ 166 h 176"/>
              <a:gd name="T16" fmla="*/ 9 w 209"/>
              <a:gd name="T17" fmla="*/ 166 h 176"/>
              <a:gd name="T18" fmla="*/ 9 w 209"/>
              <a:gd name="T19" fmla="*/ 112 h 176"/>
              <a:gd name="T20" fmla="*/ 57 w 209"/>
              <a:gd name="T21" fmla="*/ 175 h 176"/>
              <a:gd name="T22" fmla="*/ 96 w 209"/>
              <a:gd name="T23" fmla="*/ 175 h 176"/>
              <a:gd name="T24" fmla="*/ 96 w 209"/>
              <a:gd name="T25" fmla="*/ 38 h 176"/>
              <a:gd name="T26" fmla="*/ 57 w 209"/>
              <a:gd name="T27" fmla="*/ 38 h 176"/>
              <a:gd name="T28" fmla="*/ 57 w 209"/>
              <a:gd name="T29" fmla="*/ 175 h 176"/>
              <a:gd name="T30" fmla="*/ 65 w 209"/>
              <a:gd name="T31" fmla="*/ 47 h 176"/>
              <a:gd name="T32" fmla="*/ 87 w 209"/>
              <a:gd name="T33" fmla="*/ 47 h 176"/>
              <a:gd name="T34" fmla="*/ 87 w 209"/>
              <a:gd name="T35" fmla="*/ 166 h 176"/>
              <a:gd name="T36" fmla="*/ 65 w 209"/>
              <a:gd name="T37" fmla="*/ 166 h 176"/>
              <a:gd name="T38" fmla="*/ 65 w 209"/>
              <a:gd name="T39" fmla="*/ 47 h 176"/>
              <a:gd name="T40" fmla="*/ 169 w 209"/>
              <a:gd name="T41" fmla="*/ 69 h 176"/>
              <a:gd name="T42" fmla="*/ 169 w 209"/>
              <a:gd name="T43" fmla="*/ 175 h 176"/>
              <a:gd name="T44" fmla="*/ 208 w 209"/>
              <a:gd name="T45" fmla="*/ 175 h 176"/>
              <a:gd name="T46" fmla="*/ 208 w 209"/>
              <a:gd name="T47" fmla="*/ 69 h 176"/>
              <a:gd name="T48" fmla="*/ 169 w 209"/>
              <a:gd name="T49" fmla="*/ 69 h 176"/>
              <a:gd name="T50" fmla="*/ 200 w 209"/>
              <a:gd name="T51" fmla="*/ 166 h 176"/>
              <a:gd name="T52" fmla="*/ 177 w 209"/>
              <a:gd name="T53" fmla="*/ 166 h 176"/>
              <a:gd name="T54" fmla="*/ 177 w 209"/>
              <a:gd name="T55" fmla="*/ 77 h 176"/>
              <a:gd name="T56" fmla="*/ 200 w 209"/>
              <a:gd name="T57" fmla="*/ 77 h 176"/>
              <a:gd name="T58" fmla="*/ 200 w 209"/>
              <a:gd name="T59" fmla="*/ 166 h 176"/>
              <a:gd name="T60" fmla="*/ 113 w 209"/>
              <a:gd name="T61" fmla="*/ 175 h 176"/>
              <a:gd name="T62" fmla="*/ 152 w 209"/>
              <a:gd name="T63" fmla="*/ 175 h 176"/>
              <a:gd name="T64" fmla="*/ 152 w 209"/>
              <a:gd name="T65" fmla="*/ 0 h 176"/>
              <a:gd name="T66" fmla="*/ 113 w 209"/>
              <a:gd name="T67" fmla="*/ 0 h 176"/>
              <a:gd name="T68" fmla="*/ 113 w 209"/>
              <a:gd name="T69" fmla="*/ 175 h 176"/>
              <a:gd name="T70" fmla="*/ 121 w 209"/>
              <a:gd name="T71" fmla="*/ 8 h 176"/>
              <a:gd name="T72" fmla="*/ 144 w 209"/>
              <a:gd name="T73" fmla="*/ 8 h 176"/>
              <a:gd name="T74" fmla="*/ 144 w 209"/>
              <a:gd name="T75" fmla="*/ 166 h 176"/>
              <a:gd name="T76" fmla="*/ 121 w 209"/>
              <a:gd name="T77" fmla="*/ 166 h 176"/>
              <a:gd name="T78" fmla="*/ 121 w 209"/>
              <a:gd name="T79" fmla="*/ 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09" h="176">
                <a:moveTo>
                  <a:pt x="0" y="175"/>
                </a:moveTo>
                <a:lnTo>
                  <a:pt x="39" y="175"/>
                </a:lnTo>
                <a:lnTo>
                  <a:pt x="39" y="103"/>
                </a:lnTo>
                <a:lnTo>
                  <a:pt x="0" y="103"/>
                </a:lnTo>
                <a:lnTo>
                  <a:pt x="0" y="175"/>
                </a:lnTo>
                <a:close/>
                <a:moveTo>
                  <a:pt x="9" y="112"/>
                </a:moveTo>
                <a:lnTo>
                  <a:pt x="31" y="112"/>
                </a:lnTo>
                <a:lnTo>
                  <a:pt x="31" y="166"/>
                </a:lnTo>
                <a:lnTo>
                  <a:pt x="9" y="166"/>
                </a:lnTo>
                <a:lnTo>
                  <a:pt x="9" y="112"/>
                </a:lnTo>
                <a:close/>
                <a:moveTo>
                  <a:pt x="57" y="175"/>
                </a:moveTo>
                <a:lnTo>
                  <a:pt x="96" y="175"/>
                </a:lnTo>
                <a:lnTo>
                  <a:pt x="96" y="38"/>
                </a:lnTo>
                <a:lnTo>
                  <a:pt x="57" y="38"/>
                </a:lnTo>
                <a:lnTo>
                  <a:pt x="57" y="175"/>
                </a:lnTo>
                <a:close/>
                <a:moveTo>
                  <a:pt x="65" y="47"/>
                </a:moveTo>
                <a:lnTo>
                  <a:pt x="87" y="47"/>
                </a:lnTo>
                <a:lnTo>
                  <a:pt x="87" y="166"/>
                </a:lnTo>
                <a:lnTo>
                  <a:pt x="65" y="166"/>
                </a:lnTo>
                <a:lnTo>
                  <a:pt x="65" y="47"/>
                </a:lnTo>
                <a:close/>
                <a:moveTo>
                  <a:pt x="169" y="69"/>
                </a:moveTo>
                <a:lnTo>
                  <a:pt x="169" y="175"/>
                </a:lnTo>
                <a:lnTo>
                  <a:pt x="208" y="175"/>
                </a:lnTo>
                <a:lnTo>
                  <a:pt x="208" y="69"/>
                </a:lnTo>
                <a:lnTo>
                  <a:pt x="169" y="69"/>
                </a:lnTo>
                <a:close/>
                <a:moveTo>
                  <a:pt x="200" y="166"/>
                </a:moveTo>
                <a:lnTo>
                  <a:pt x="177" y="166"/>
                </a:lnTo>
                <a:lnTo>
                  <a:pt x="177" y="77"/>
                </a:lnTo>
                <a:lnTo>
                  <a:pt x="200" y="77"/>
                </a:lnTo>
                <a:lnTo>
                  <a:pt x="200" y="166"/>
                </a:lnTo>
                <a:close/>
                <a:moveTo>
                  <a:pt x="113" y="175"/>
                </a:moveTo>
                <a:lnTo>
                  <a:pt x="152" y="175"/>
                </a:lnTo>
                <a:lnTo>
                  <a:pt x="152" y="0"/>
                </a:lnTo>
                <a:lnTo>
                  <a:pt x="113" y="0"/>
                </a:lnTo>
                <a:lnTo>
                  <a:pt x="113" y="175"/>
                </a:lnTo>
                <a:close/>
                <a:moveTo>
                  <a:pt x="121" y="8"/>
                </a:moveTo>
                <a:lnTo>
                  <a:pt x="144" y="8"/>
                </a:lnTo>
                <a:lnTo>
                  <a:pt x="144" y="166"/>
                </a:lnTo>
                <a:lnTo>
                  <a:pt x="121" y="166"/>
                </a:lnTo>
                <a:lnTo>
                  <a:pt x="121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Freeform 171"/>
          <p:cNvSpPr>
            <a:spLocks noChangeArrowheads="1"/>
          </p:cNvSpPr>
          <p:nvPr/>
        </p:nvSpPr>
        <p:spPr bwMode="auto">
          <a:xfrm>
            <a:off x="5874863" y="2491236"/>
            <a:ext cx="421594" cy="438800"/>
          </a:xfrm>
          <a:custGeom>
            <a:avLst/>
            <a:gdLst>
              <a:gd name="T0" fmla="*/ 59 w 218"/>
              <a:gd name="T1" fmla="*/ 158 h 223"/>
              <a:gd name="T2" fmla="*/ 61 w 218"/>
              <a:gd name="T3" fmla="*/ 151 h 223"/>
              <a:gd name="T4" fmla="*/ 71 w 218"/>
              <a:gd name="T5" fmla="*/ 140 h 223"/>
              <a:gd name="T6" fmla="*/ 85 w 218"/>
              <a:gd name="T7" fmla="*/ 139 h 223"/>
              <a:gd name="T8" fmla="*/ 90 w 218"/>
              <a:gd name="T9" fmla="*/ 137 h 223"/>
              <a:gd name="T10" fmla="*/ 92 w 218"/>
              <a:gd name="T11" fmla="*/ 132 h 223"/>
              <a:gd name="T12" fmla="*/ 62 w 218"/>
              <a:gd name="T13" fmla="*/ 126 h 223"/>
              <a:gd name="T14" fmla="*/ 85 w 218"/>
              <a:gd name="T15" fmla="*/ 113 h 223"/>
              <a:gd name="T16" fmla="*/ 103 w 218"/>
              <a:gd name="T17" fmla="*/ 125 h 223"/>
              <a:gd name="T18" fmla="*/ 103 w 218"/>
              <a:gd name="T19" fmla="*/ 140 h 223"/>
              <a:gd name="T20" fmla="*/ 85 w 218"/>
              <a:gd name="T21" fmla="*/ 152 h 223"/>
              <a:gd name="T22" fmla="*/ 76 w 218"/>
              <a:gd name="T23" fmla="*/ 152 h 223"/>
              <a:gd name="T24" fmla="*/ 73 w 218"/>
              <a:gd name="T25" fmla="*/ 156 h 223"/>
              <a:gd name="T26" fmla="*/ 103 w 218"/>
              <a:gd name="T27" fmla="*/ 165 h 223"/>
              <a:gd name="T28" fmla="*/ 147 w 218"/>
              <a:gd name="T29" fmla="*/ 176 h 223"/>
              <a:gd name="T30" fmla="*/ 158 w 218"/>
              <a:gd name="T31" fmla="*/ 166 h 223"/>
              <a:gd name="T32" fmla="*/ 158 w 218"/>
              <a:gd name="T33" fmla="*/ 149 h 223"/>
              <a:gd name="T34" fmla="*/ 147 w 218"/>
              <a:gd name="T35" fmla="*/ 138 h 223"/>
              <a:gd name="T36" fmla="*/ 127 w 218"/>
              <a:gd name="T37" fmla="*/ 137 h 223"/>
              <a:gd name="T38" fmla="*/ 157 w 218"/>
              <a:gd name="T39" fmla="*/ 113 h 223"/>
              <a:gd name="T40" fmla="*/ 139 w 218"/>
              <a:gd name="T41" fmla="*/ 150 h 223"/>
              <a:gd name="T42" fmla="*/ 141 w 218"/>
              <a:gd name="T43" fmla="*/ 151 h 223"/>
              <a:gd name="T44" fmla="*/ 146 w 218"/>
              <a:gd name="T45" fmla="*/ 154 h 223"/>
              <a:gd name="T46" fmla="*/ 146 w 218"/>
              <a:gd name="T47" fmla="*/ 157 h 223"/>
              <a:gd name="T48" fmla="*/ 144 w 218"/>
              <a:gd name="T49" fmla="*/ 163 h 223"/>
              <a:gd name="T50" fmla="*/ 141 w 218"/>
              <a:gd name="T51" fmla="*/ 164 h 223"/>
              <a:gd name="T52" fmla="*/ 113 w 218"/>
              <a:gd name="T53" fmla="*/ 178 h 223"/>
              <a:gd name="T54" fmla="*/ 147 w 218"/>
              <a:gd name="T55" fmla="*/ 176 h 223"/>
              <a:gd name="T56" fmla="*/ 217 w 218"/>
              <a:gd name="T57" fmla="*/ 80 h 223"/>
              <a:gd name="T58" fmla="*/ 192 w 218"/>
              <a:gd name="T59" fmla="*/ 222 h 223"/>
              <a:gd name="T60" fmla="*/ 0 w 218"/>
              <a:gd name="T61" fmla="*/ 197 h 223"/>
              <a:gd name="T62" fmla="*/ 26 w 218"/>
              <a:gd name="T63" fmla="*/ 22 h 223"/>
              <a:gd name="T64" fmla="*/ 41 w 218"/>
              <a:gd name="T65" fmla="*/ 18 h 223"/>
              <a:gd name="T66" fmla="*/ 149 w 218"/>
              <a:gd name="T67" fmla="*/ 22 h 223"/>
              <a:gd name="T68" fmla="*/ 177 w 218"/>
              <a:gd name="T69" fmla="*/ 18 h 223"/>
              <a:gd name="T70" fmla="*/ 192 w 218"/>
              <a:gd name="T71" fmla="*/ 22 h 223"/>
              <a:gd name="T72" fmla="*/ 158 w 218"/>
              <a:gd name="T73" fmla="*/ 39 h 223"/>
              <a:gd name="T74" fmla="*/ 169 w 218"/>
              <a:gd name="T75" fmla="*/ 18 h 223"/>
              <a:gd name="T76" fmla="*/ 158 w 218"/>
              <a:gd name="T77" fmla="*/ 22 h 223"/>
              <a:gd name="T78" fmla="*/ 49 w 218"/>
              <a:gd name="T79" fmla="*/ 39 h 223"/>
              <a:gd name="T80" fmla="*/ 60 w 218"/>
              <a:gd name="T81" fmla="*/ 18 h 223"/>
              <a:gd name="T82" fmla="*/ 49 w 218"/>
              <a:gd name="T83" fmla="*/ 22 h 223"/>
              <a:gd name="T84" fmla="*/ 209 w 218"/>
              <a:gd name="T85" fmla="*/ 47 h 223"/>
              <a:gd name="T86" fmla="*/ 177 w 218"/>
              <a:gd name="T87" fmla="*/ 30 h 223"/>
              <a:gd name="T88" fmla="*/ 163 w 218"/>
              <a:gd name="T89" fmla="*/ 52 h 223"/>
              <a:gd name="T90" fmla="*/ 149 w 218"/>
              <a:gd name="T91" fmla="*/ 39 h 223"/>
              <a:gd name="T92" fmla="*/ 68 w 218"/>
              <a:gd name="T93" fmla="*/ 39 h 223"/>
              <a:gd name="T94" fmla="*/ 41 w 218"/>
              <a:gd name="T95" fmla="*/ 30 h 223"/>
              <a:gd name="T96" fmla="*/ 9 w 218"/>
              <a:gd name="T97" fmla="*/ 47 h 223"/>
              <a:gd name="T98" fmla="*/ 9 w 218"/>
              <a:gd name="T99" fmla="*/ 80 h 223"/>
              <a:gd name="T100" fmla="*/ 26 w 218"/>
              <a:gd name="T101" fmla="*/ 213 h 223"/>
              <a:gd name="T102" fmla="*/ 209 w 218"/>
              <a:gd name="T103" fmla="*/ 197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8" h="223">
                <a:moveTo>
                  <a:pt x="103" y="178"/>
                </a:moveTo>
                <a:lnTo>
                  <a:pt x="59" y="178"/>
                </a:lnTo>
                <a:lnTo>
                  <a:pt x="59" y="158"/>
                </a:lnTo>
                <a:lnTo>
                  <a:pt x="59" y="158"/>
                </a:lnTo>
                <a:cubicBezTo>
                  <a:pt x="59" y="155"/>
                  <a:pt x="60" y="153"/>
                  <a:pt x="61" y="151"/>
                </a:cubicBezTo>
                <a:lnTo>
                  <a:pt x="61" y="151"/>
                </a:lnTo>
                <a:cubicBezTo>
                  <a:pt x="62" y="148"/>
                  <a:pt x="63" y="146"/>
                  <a:pt x="65" y="145"/>
                </a:cubicBezTo>
                <a:lnTo>
                  <a:pt x="65" y="145"/>
                </a:lnTo>
                <a:cubicBezTo>
                  <a:pt x="67" y="143"/>
                  <a:pt x="69" y="141"/>
                  <a:pt x="71" y="140"/>
                </a:cubicBezTo>
                <a:lnTo>
                  <a:pt x="71" y="140"/>
                </a:lnTo>
                <a:cubicBezTo>
                  <a:pt x="73" y="139"/>
                  <a:pt x="76" y="139"/>
                  <a:pt x="79" y="139"/>
                </a:cubicBezTo>
                <a:lnTo>
                  <a:pt x="85" y="139"/>
                </a:lnTo>
                <a:lnTo>
                  <a:pt x="85" y="139"/>
                </a:lnTo>
                <a:cubicBezTo>
                  <a:pt x="87" y="139"/>
                  <a:pt x="89" y="138"/>
                  <a:pt x="90" y="137"/>
                </a:cubicBezTo>
                <a:lnTo>
                  <a:pt x="90" y="137"/>
                </a:lnTo>
                <a:cubicBezTo>
                  <a:pt x="90" y="136"/>
                  <a:pt x="91" y="135"/>
                  <a:pt x="91" y="135"/>
                </a:cubicBezTo>
                <a:lnTo>
                  <a:pt x="91" y="135"/>
                </a:lnTo>
                <a:cubicBezTo>
                  <a:pt x="91" y="134"/>
                  <a:pt x="92" y="133"/>
                  <a:pt x="92" y="132"/>
                </a:cubicBezTo>
                <a:lnTo>
                  <a:pt x="92" y="132"/>
                </a:lnTo>
                <a:cubicBezTo>
                  <a:pt x="92" y="128"/>
                  <a:pt x="89" y="126"/>
                  <a:pt x="85" y="126"/>
                </a:cubicBezTo>
                <a:lnTo>
                  <a:pt x="62" y="126"/>
                </a:lnTo>
                <a:lnTo>
                  <a:pt x="62" y="113"/>
                </a:lnTo>
                <a:lnTo>
                  <a:pt x="85" y="113"/>
                </a:lnTo>
                <a:lnTo>
                  <a:pt x="85" y="113"/>
                </a:lnTo>
                <a:cubicBezTo>
                  <a:pt x="88" y="113"/>
                  <a:pt x="90" y="113"/>
                  <a:pt x="93" y="114"/>
                </a:cubicBezTo>
                <a:lnTo>
                  <a:pt x="93" y="114"/>
                </a:lnTo>
                <a:cubicBezTo>
                  <a:pt x="97" y="116"/>
                  <a:pt x="101" y="120"/>
                  <a:pt x="103" y="125"/>
                </a:cubicBezTo>
                <a:lnTo>
                  <a:pt x="103" y="125"/>
                </a:lnTo>
                <a:cubicBezTo>
                  <a:pt x="105" y="129"/>
                  <a:pt x="105" y="135"/>
                  <a:pt x="103" y="140"/>
                </a:cubicBezTo>
                <a:lnTo>
                  <a:pt x="103" y="140"/>
                </a:lnTo>
                <a:cubicBezTo>
                  <a:pt x="101" y="145"/>
                  <a:pt x="97" y="148"/>
                  <a:pt x="93" y="150"/>
                </a:cubicBezTo>
                <a:lnTo>
                  <a:pt x="93" y="150"/>
                </a:lnTo>
                <a:cubicBezTo>
                  <a:pt x="90" y="151"/>
                  <a:pt x="88" y="152"/>
                  <a:pt x="85" y="152"/>
                </a:cubicBezTo>
                <a:lnTo>
                  <a:pt x="79" y="152"/>
                </a:lnTo>
                <a:lnTo>
                  <a:pt x="79" y="152"/>
                </a:lnTo>
                <a:cubicBezTo>
                  <a:pt x="78" y="152"/>
                  <a:pt x="77" y="152"/>
                  <a:pt x="76" y="152"/>
                </a:cubicBezTo>
                <a:lnTo>
                  <a:pt x="76" y="152"/>
                </a:lnTo>
                <a:cubicBezTo>
                  <a:pt x="75" y="153"/>
                  <a:pt x="73" y="154"/>
                  <a:pt x="73" y="156"/>
                </a:cubicBezTo>
                <a:lnTo>
                  <a:pt x="73" y="156"/>
                </a:lnTo>
                <a:cubicBezTo>
                  <a:pt x="72" y="157"/>
                  <a:pt x="72" y="158"/>
                  <a:pt x="72" y="158"/>
                </a:cubicBezTo>
                <a:lnTo>
                  <a:pt x="72" y="165"/>
                </a:lnTo>
                <a:lnTo>
                  <a:pt x="103" y="165"/>
                </a:lnTo>
                <a:lnTo>
                  <a:pt x="103" y="178"/>
                </a:lnTo>
                <a:close/>
                <a:moveTo>
                  <a:pt x="147" y="176"/>
                </a:moveTo>
                <a:lnTo>
                  <a:pt x="147" y="176"/>
                </a:lnTo>
                <a:cubicBezTo>
                  <a:pt x="149" y="176"/>
                  <a:pt x="151" y="174"/>
                  <a:pt x="153" y="172"/>
                </a:cubicBezTo>
                <a:lnTo>
                  <a:pt x="153" y="172"/>
                </a:lnTo>
                <a:cubicBezTo>
                  <a:pt x="155" y="171"/>
                  <a:pt x="157" y="168"/>
                  <a:pt x="158" y="166"/>
                </a:cubicBezTo>
                <a:lnTo>
                  <a:pt x="158" y="166"/>
                </a:lnTo>
                <a:cubicBezTo>
                  <a:pt x="160" y="161"/>
                  <a:pt x="160" y="154"/>
                  <a:pt x="158" y="149"/>
                </a:cubicBezTo>
                <a:lnTo>
                  <a:pt x="158" y="149"/>
                </a:lnTo>
                <a:cubicBezTo>
                  <a:pt x="157" y="146"/>
                  <a:pt x="155" y="144"/>
                  <a:pt x="153" y="143"/>
                </a:cubicBezTo>
                <a:lnTo>
                  <a:pt x="153" y="143"/>
                </a:lnTo>
                <a:cubicBezTo>
                  <a:pt x="151" y="140"/>
                  <a:pt x="149" y="139"/>
                  <a:pt x="147" y="138"/>
                </a:cubicBezTo>
                <a:lnTo>
                  <a:pt x="147" y="138"/>
                </a:lnTo>
                <a:cubicBezTo>
                  <a:pt x="144" y="137"/>
                  <a:pt x="141" y="137"/>
                  <a:pt x="139" y="137"/>
                </a:cubicBezTo>
                <a:lnTo>
                  <a:pt x="127" y="137"/>
                </a:lnTo>
                <a:lnTo>
                  <a:pt x="128" y="126"/>
                </a:lnTo>
                <a:lnTo>
                  <a:pt x="157" y="126"/>
                </a:lnTo>
                <a:lnTo>
                  <a:pt x="157" y="113"/>
                </a:lnTo>
                <a:lnTo>
                  <a:pt x="116" y="113"/>
                </a:lnTo>
                <a:lnTo>
                  <a:pt x="113" y="150"/>
                </a:lnTo>
                <a:lnTo>
                  <a:pt x="139" y="150"/>
                </a:lnTo>
                <a:lnTo>
                  <a:pt x="139" y="150"/>
                </a:lnTo>
                <a:cubicBezTo>
                  <a:pt x="140" y="150"/>
                  <a:pt x="141" y="150"/>
                  <a:pt x="141" y="151"/>
                </a:cubicBezTo>
                <a:lnTo>
                  <a:pt x="141" y="151"/>
                </a:lnTo>
                <a:cubicBezTo>
                  <a:pt x="142" y="151"/>
                  <a:pt x="143" y="151"/>
                  <a:pt x="144" y="152"/>
                </a:cubicBezTo>
                <a:lnTo>
                  <a:pt x="144" y="152"/>
                </a:lnTo>
                <a:cubicBezTo>
                  <a:pt x="145" y="152"/>
                  <a:pt x="145" y="153"/>
                  <a:pt x="146" y="154"/>
                </a:cubicBezTo>
                <a:lnTo>
                  <a:pt x="146" y="154"/>
                </a:lnTo>
                <a:cubicBezTo>
                  <a:pt x="146" y="155"/>
                  <a:pt x="146" y="156"/>
                  <a:pt x="146" y="157"/>
                </a:cubicBezTo>
                <a:lnTo>
                  <a:pt x="146" y="157"/>
                </a:lnTo>
                <a:cubicBezTo>
                  <a:pt x="146" y="158"/>
                  <a:pt x="146" y="160"/>
                  <a:pt x="146" y="161"/>
                </a:cubicBezTo>
                <a:lnTo>
                  <a:pt x="146" y="161"/>
                </a:lnTo>
                <a:cubicBezTo>
                  <a:pt x="145" y="161"/>
                  <a:pt x="145" y="163"/>
                  <a:pt x="144" y="163"/>
                </a:cubicBezTo>
                <a:lnTo>
                  <a:pt x="144" y="163"/>
                </a:lnTo>
                <a:cubicBezTo>
                  <a:pt x="143" y="164"/>
                  <a:pt x="142" y="164"/>
                  <a:pt x="141" y="164"/>
                </a:cubicBezTo>
                <a:lnTo>
                  <a:pt x="141" y="164"/>
                </a:lnTo>
                <a:cubicBezTo>
                  <a:pt x="141" y="165"/>
                  <a:pt x="140" y="165"/>
                  <a:pt x="139" y="165"/>
                </a:cubicBezTo>
                <a:lnTo>
                  <a:pt x="113" y="165"/>
                </a:lnTo>
                <a:lnTo>
                  <a:pt x="113" y="178"/>
                </a:lnTo>
                <a:lnTo>
                  <a:pt x="139" y="178"/>
                </a:lnTo>
                <a:lnTo>
                  <a:pt x="139" y="178"/>
                </a:lnTo>
                <a:cubicBezTo>
                  <a:pt x="141" y="178"/>
                  <a:pt x="144" y="177"/>
                  <a:pt x="147" y="176"/>
                </a:cubicBezTo>
                <a:close/>
                <a:moveTo>
                  <a:pt x="217" y="47"/>
                </a:moveTo>
                <a:lnTo>
                  <a:pt x="217" y="80"/>
                </a:lnTo>
                <a:lnTo>
                  <a:pt x="217" y="80"/>
                </a:lnTo>
                <a:lnTo>
                  <a:pt x="217" y="197"/>
                </a:lnTo>
                <a:lnTo>
                  <a:pt x="217" y="197"/>
                </a:lnTo>
                <a:cubicBezTo>
                  <a:pt x="217" y="210"/>
                  <a:pt x="206" y="222"/>
                  <a:pt x="192" y="222"/>
                </a:cubicBezTo>
                <a:lnTo>
                  <a:pt x="26" y="222"/>
                </a:lnTo>
                <a:lnTo>
                  <a:pt x="26" y="222"/>
                </a:lnTo>
                <a:cubicBezTo>
                  <a:pt x="12" y="222"/>
                  <a:pt x="0" y="210"/>
                  <a:pt x="0" y="197"/>
                </a:cubicBezTo>
                <a:lnTo>
                  <a:pt x="0" y="47"/>
                </a:lnTo>
                <a:lnTo>
                  <a:pt x="0" y="47"/>
                </a:lnTo>
                <a:cubicBezTo>
                  <a:pt x="0" y="33"/>
                  <a:pt x="12" y="22"/>
                  <a:pt x="26" y="22"/>
                </a:cubicBezTo>
                <a:lnTo>
                  <a:pt x="41" y="22"/>
                </a:lnTo>
                <a:lnTo>
                  <a:pt x="41" y="18"/>
                </a:lnTo>
                <a:lnTo>
                  <a:pt x="41" y="18"/>
                </a:lnTo>
                <a:cubicBezTo>
                  <a:pt x="41" y="0"/>
                  <a:pt x="68" y="0"/>
                  <a:pt x="68" y="18"/>
                </a:cubicBezTo>
                <a:lnTo>
                  <a:pt x="68" y="22"/>
                </a:lnTo>
                <a:lnTo>
                  <a:pt x="149" y="22"/>
                </a:lnTo>
                <a:lnTo>
                  <a:pt x="149" y="18"/>
                </a:lnTo>
                <a:lnTo>
                  <a:pt x="149" y="18"/>
                </a:lnTo>
                <a:cubicBezTo>
                  <a:pt x="149" y="0"/>
                  <a:pt x="177" y="0"/>
                  <a:pt x="177" y="18"/>
                </a:cubicBezTo>
                <a:lnTo>
                  <a:pt x="177" y="22"/>
                </a:lnTo>
                <a:lnTo>
                  <a:pt x="192" y="22"/>
                </a:lnTo>
                <a:lnTo>
                  <a:pt x="192" y="22"/>
                </a:lnTo>
                <a:cubicBezTo>
                  <a:pt x="206" y="22"/>
                  <a:pt x="217" y="33"/>
                  <a:pt x="217" y="47"/>
                </a:cubicBezTo>
                <a:close/>
                <a:moveTo>
                  <a:pt x="158" y="22"/>
                </a:moveTo>
                <a:lnTo>
                  <a:pt x="158" y="39"/>
                </a:lnTo>
                <a:lnTo>
                  <a:pt x="158" y="39"/>
                </a:lnTo>
                <a:cubicBezTo>
                  <a:pt x="158" y="45"/>
                  <a:pt x="169" y="45"/>
                  <a:pt x="169" y="39"/>
                </a:cubicBezTo>
                <a:lnTo>
                  <a:pt x="169" y="18"/>
                </a:lnTo>
                <a:lnTo>
                  <a:pt x="169" y="18"/>
                </a:lnTo>
                <a:cubicBezTo>
                  <a:pt x="169" y="11"/>
                  <a:pt x="158" y="11"/>
                  <a:pt x="158" y="18"/>
                </a:cubicBezTo>
                <a:lnTo>
                  <a:pt x="158" y="22"/>
                </a:lnTo>
                <a:close/>
                <a:moveTo>
                  <a:pt x="49" y="22"/>
                </a:moveTo>
                <a:lnTo>
                  <a:pt x="49" y="22"/>
                </a:lnTo>
                <a:lnTo>
                  <a:pt x="49" y="39"/>
                </a:lnTo>
                <a:lnTo>
                  <a:pt x="49" y="39"/>
                </a:lnTo>
                <a:cubicBezTo>
                  <a:pt x="49" y="45"/>
                  <a:pt x="60" y="45"/>
                  <a:pt x="60" y="39"/>
                </a:cubicBezTo>
                <a:lnTo>
                  <a:pt x="60" y="18"/>
                </a:lnTo>
                <a:lnTo>
                  <a:pt x="60" y="18"/>
                </a:lnTo>
                <a:cubicBezTo>
                  <a:pt x="60" y="11"/>
                  <a:pt x="49" y="11"/>
                  <a:pt x="49" y="18"/>
                </a:cubicBezTo>
                <a:lnTo>
                  <a:pt x="49" y="22"/>
                </a:lnTo>
                <a:close/>
                <a:moveTo>
                  <a:pt x="9" y="72"/>
                </a:moveTo>
                <a:lnTo>
                  <a:pt x="209" y="72"/>
                </a:lnTo>
                <a:lnTo>
                  <a:pt x="209" y="47"/>
                </a:lnTo>
                <a:lnTo>
                  <a:pt x="209" y="47"/>
                </a:lnTo>
                <a:cubicBezTo>
                  <a:pt x="209" y="38"/>
                  <a:pt x="201" y="30"/>
                  <a:pt x="192" y="30"/>
                </a:cubicBezTo>
                <a:lnTo>
                  <a:pt x="177" y="30"/>
                </a:lnTo>
                <a:lnTo>
                  <a:pt x="177" y="39"/>
                </a:lnTo>
                <a:lnTo>
                  <a:pt x="177" y="39"/>
                </a:lnTo>
                <a:cubicBezTo>
                  <a:pt x="177" y="46"/>
                  <a:pt x="170" y="52"/>
                  <a:pt x="163" y="52"/>
                </a:cubicBezTo>
                <a:lnTo>
                  <a:pt x="163" y="52"/>
                </a:lnTo>
                <a:lnTo>
                  <a:pt x="163" y="52"/>
                </a:lnTo>
                <a:cubicBezTo>
                  <a:pt x="156" y="52"/>
                  <a:pt x="149" y="46"/>
                  <a:pt x="149" y="39"/>
                </a:cubicBezTo>
                <a:lnTo>
                  <a:pt x="149" y="30"/>
                </a:lnTo>
                <a:lnTo>
                  <a:pt x="68" y="30"/>
                </a:lnTo>
                <a:lnTo>
                  <a:pt x="68" y="39"/>
                </a:lnTo>
                <a:lnTo>
                  <a:pt x="68" y="39"/>
                </a:lnTo>
                <a:cubicBezTo>
                  <a:pt x="68" y="57"/>
                  <a:pt x="41" y="57"/>
                  <a:pt x="41" y="39"/>
                </a:cubicBezTo>
                <a:lnTo>
                  <a:pt x="41" y="30"/>
                </a:lnTo>
                <a:lnTo>
                  <a:pt x="26" y="30"/>
                </a:lnTo>
                <a:lnTo>
                  <a:pt x="26" y="30"/>
                </a:lnTo>
                <a:cubicBezTo>
                  <a:pt x="17" y="30"/>
                  <a:pt x="9" y="38"/>
                  <a:pt x="9" y="47"/>
                </a:cubicBezTo>
                <a:lnTo>
                  <a:pt x="9" y="72"/>
                </a:lnTo>
                <a:close/>
                <a:moveTo>
                  <a:pt x="209" y="80"/>
                </a:moveTo>
                <a:lnTo>
                  <a:pt x="9" y="80"/>
                </a:lnTo>
                <a:lnTo>
                  <a:pt x="9" y="197"/>
                </a:lnTo>
                <a:lnTo>
                  <a:pt x="9" y="197"/>
                </a:lnTo>
                <a:cubicBezTo>
                  <a:pt x="9" y="206"/>
                  <a:pt x="17" y="213"/>
                  <a:pt x="26" y="213"/>
                </a:cubicBezTo>
                <a:lnTo>
                  <a:pt x="192" y="213"/>
                </a:lnTo>
                <a:lnTo>
                  <a:pt x="192" y="213"/>
                </a:lnTo>
                <a:cubicBezTo>
                  <a:pt x="201" y="213"/>
                  <a:pt x="209" y="206"/>
                  <a:pt x="209" y="197"/>
                </a:cubicBezTo>
                <a:lnTo>
                  <a:pt x="209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Freeform 216"/>
          <p:cNvSpPr>
            <a:spLocks noChangeArrowheads="1"/>
          </p:cNvSpPr>
          <p:nvPr/>
        </p:nvSpPr>
        <p:spPr bwMode="auto">
          <a:xfrm>
            <a:off x="4205270" y="2494039"/>
            <a:ext cx="421594" cy="421590"/>
          </a:xfrm>
          <a:custGeom>
            <a:avLst/>
            <a:gdLst>
              <a:gd name="T0" fmla="*/ 171 w 216"/>
              <a:gd name="T1" fmla="*/ 65 h 216"/>
              <a:gd name="T2" fmla="*/ 44 w 216"/>
              <a:gd name="T3" fmla="*/ 41 h 216"/>
              <a:gd name="T4" fmla="*/ 44 w 216"/>
              <a:gd name="T5" fmla="*/ 88 h 216"/>
              <a:gd name="T6" fmla="*/ 215 w 216"/>
              <a:gd name="T7" fmla="*/ 83 h 216"/>
              <a:gd name="T8" fmla="*/ 25 w 216"/>
              <a:gd name="T9" fmla="*/ 215 h 216"/>
              <a:gd name="T10" fmla="*/ 0 w 216"/>
              <a:gd name="T11" fmla="*/ 83 h 216"/>
              <a:gd name="T12" fmla="*/ 1 w 216"/>
              <a:gd name="T13" fmla="*/ 77 h 216"/>
              <a:gd name="T14" fmla="*/ 2 w 216"/>
              <a:gd name="T15" fmla="*/ 73 h 216"/>
              <a:gd name="T16" fmla="*/ 4 w 216"/>
              <a:gd name="T17" fmla="*/ 69 h 216"/>
              <a:gd name="T18" fmla="*/ 7 w 216"/>
              <a:gd name="T19" fmla="*/ 66 h 216"/>
              <a:gd name="T20" fmla="*/ 10 w 216"/>
              <a:gd name="T21" fmla="*/ 63 h 216"/>
              <a:gd name="T22" fmla="*/ 14 w 216"/>
              <a:gd name="T23" fmla="*/ 61 h 216"/>
              <a:gd name="T24" fmla="*/ 17 w 216"/>
              <a:gd name="T25" fmla="*/ 21 h 216"/>
              <a:gd name="T26" fmla="*/ 177 w 216"/>
              <a:gd name="T27" fmla="*/ 0 h 216"/>
              <a:gd name="T28" fmla="*/ 198 w 216"/>
              <a:gd name="T29" fmla="*/ 59 h 216"/>
              <a:gd name="T30" fmla="*/ 202 w 216"/>
              <a:gd name="T31" fmla="*/ 61 h 216"/>
              <a:gd name="T32" fmla="*/ 206 w 216"/>
              <a:gd name="T33" fmla="*/ 64 h 216"/>
              <a:gd name="T34" fmla="*/ 209 w 216"/>
              <a:gd name="T35" fmla="*/ 67 h 216"/>
              <a:gd name="T36" fmla="*/ 211 w 216"/>
              <a:gd name="T37" fmla="*/ 70 h 216"/>
              <a:gd name="T38" fmla="*/ 214 w 216"/>
              <a:gd name="T39" fmla="*/ 74 h 216"/>
              <a:gd name="T40" fmla="*/ 215 w 216"/>
              <a:gd name="T41" fmla="*/ 78 h 216"/>
              <a:gd name="T42" fmla="*/ 207 w 216"/>
              <a:gd name="T43" fmla="*/ 83 h 216"/>
              <a:gd name="T44" fmla="*/ 206 w 216"/>
              <a:gd name="T45" fmla="*/ 80 h 216"/>
              <a:gd name="T46" fmla="*/ 205 w 216"/>
              <a:gd name="T47" fmla="*/ 76 h 216"/>
              <a:gd name="T48" fmla="*/ 203 w 216"/>
              <a:gd name="T49" fmla="*/ 73 h 216"/>
              <a:gd name="T50" fmla="*/ 198 w 216"/>
              <a:gd name="T51" fmla="*/ 88 h 216"/>
              <a:gd name="T52" fmla="*/ 142 w 216"/>
              <a:gd name="T53" fmla="*/ 121 h 216"/>
              <a:gd name="T54" fmla="*/ 108 w 216"/>
              <a:gd name="T55" fmla="*/ 144 h 216"/>
              <a:gd name="T56" fmla="*/ 190 w 216"/>
              <a:gd name="T57" fmla="*/ 21 h 216"/>
              <a:gd name="T58" fmla="*/ 38 w 216"/>
              <a:gd name="T59" fmla="*/ 9 h 216"/>
              <a:gd name="T60" fmla="*/ 17 w 216"/>
              <a:gd name="T61" fmla="*/ 88 h 216"/>
              <a:gd name="T62" fmla="*/ 15 w 216"/>
              <a:gd name="T63" fmla="*/ 70 h 216"/>
              <a:gd name="T64" fmla="*/ 13 w 216"/>
              <a:gd name="T65" fmla="*/ 71 h 216"/>
              <a:gd name="T66" fmla="*/ 12 w 216"/>
              <a:gd name="T67" fmla="*/ 73 h 216"/>
              <a:gd name="T68" fmla="*/ 10 w 216"/>
              <a:gd name="T69" fmla="*/ 75 h 216"/>
              <a:gd name="T70" fmla="*/ 9 w 216"/>
              <a:gd name="T71" fmla="*/ 78 h 216"/>
              <a:gd name="T72" fmla="*/ 9 w 216"/>
              <a:gd name="T73" fmla="*/ 80 h 216"/>
              <a:gd name="T74" fmla="*/ 8 w 216"/>
              <a:gd name="T75" fmla="*/ 93 h 216"/>
              <a:gd name="T76" fmla="*/ 108 w 216"/>
              <a:gd name="T77" fmla="*/ 154 h 216"/>
              <a:gd name="T78" fmla="*/ 9 w 216"/>
              <a:gd name="T79" fmla="*/ 191 h 216"/>
              <a:gd name="T80" fmla="*/ 9 w 216"/>
              <a:gd name="T81" fmla="*/ 195 h 216"/>
              <a:gd name="T82" fmla="*/ 10 w 216"/>
              <a:gd name="T83" fmla="*/ 197 h 216"/>
              <a:gd name="T84" fmla="*/ 12 w 216"/>
              <a:gd name="T85" fmla="*/ 200 h 216"/>
              <a:gd name="T86" fmla="*/ 14 w 216"/>
              <a:gd name="T87" fmla="*/ 202 h 216"/>
              <a:gd name="T88" fmla="*/ 17 w 216"/>
              <a:gd name="T89" fmla="*/ 204 h 216"/>
              <a:gd name="T90" fmla="*/ 20 w 216"/>
              <a:gd name="T91" fmla="*/ 205 h 216"/>
              <a:gd name="T92" fmla="*/ 25 w 216"/>
              <a:gd name="T93" fmla="*/ 206 h 216"/>
              <a:gd name="T94" fmla="*/ 193 w 216"/>
              <a:gd name="T95" fmla="*/ 206 h 216"/>
              <a:gd name="T96" fmla="*/ 196 w 216"/>
              <a:gd name="T97" fmla="*/ 205 h 216"/>
              <a:gd name="T98" fmla="*/ 199 w 216"/>
              <a:gd name="T99" fmla="*/ 203 h 216"/>
              <a:gd name="T100" fmla="*/ 202 w 216"/>
              <a:gd name="T101" fmla="*/ 201 h 216"/>
              <a:gd name="T102" fmla="*/ 204 w 216"/>
              <a:gd name="T103" fmla="*/ 199 h 216"/>
              <a:gd name="T104" fmla="*/ 205 w 216"/>
              <a:gd name="T105" fmla="*/ 196 h 216"/>
              <a:gd name="T106" fmla="*/ 206 w 216"/>
              <a:gd name="T107" fmla="*/ 193 h 216"/>
              <a:gd name="T108" fmla="*/ 207 w 216"/>
              <a:gd name="T109" fmla="*/ 93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6" h="216">
                <a:moveTo>
                  <a:pt x="171" y="74"/>
                </a:moveTo>
                <a:lnTo>
                  <a:pt x="44" y="74"/>
                </a:lnTo>
                <a:lnTo>
                  <a:pt x="44" y="65"/>
                </a:lnTo>
                <a:lnTo>
                  <a:pt x="171" y="65"/>
                </a:lnTo>
                <a:lnTo>
                  <a:pt x="171" y="74"/>
                </a:lnTo>
                <a:close/>
                <a:moveTo>
                  <a:pt x="124" y="31"/>
                </a:moveTo>
                <a:lnTo>
                  <a:pt x="44" y="31"/>
                </a:lnTo>
                <a:lnTo>
                  <a:pt x="44" y="41"/>
                </a:lnTo>
                <a:lnTo>
                  <a:pt x="124" y="41"/>
                </a:lnTo>
                <a:lnTo>
                  <a:pt x="124" y="31"/>
                </a:lnTo>
                <a:close/>
                <a:moveTo>
                  <a:pt x="171" y="88"/>
                </a:moveTo>
                <a:lnTo>
                  <a:pt x="44" y="88"/>
                </a:lnTo>
                <a:lnTo>
                  <a:pt x="44" y="98"/>
                </a:lnTo>
                <a:lnTo>
                  <a:pt x="171" y="98"/>
                </a:lnTo>
                <a:lnTo>
                  <a:pt x="171" y="88"/>
                </a:lnTo>
                <a:close/>
                <a:moveTo>
                  <a:pt x="215" y="83"/>
                </a:moveTo>
                <a:lnTo>
                  <a:pt x="215" y="190"/>
                </a:lnTo>
                <a:lnTo>
                  <a:pt x="215" y="190"/>
                </a:lnTo>
                <a:cubicBezTo>
                  <a:pt x="215" y="203"/>
                  <a:pt x="204" y="215"/>
                  <a:pt x="190" y="215"/>
                </a:cubicBezTo>
                <a:lnTo>
                  <a:pt x="25" y="215"/>
                </a:lnTo>
                <a:lnTo>
                  <a:pt x="25" y="215"/>
                </a:lnTo>
                <a:cubicBezTo>
                  <a:pt x="11" y="215"/>
                  <a:pt x="0" y="203"/>
                  <a:pt x="0" y="190"/>
                </a:cubicBezTo>
                <a:lnTo>
                  <a:pt x="0" y="83"/>
                </a:lnTo>
                <a:lnTo>
                  <a:pt x="0" y="83"/>
                </a:lnTo>
                <a:cubicBezTo>
                  <a:pt x="0" y="82"/>
                  <a:pt x="0" y="80"/>
                  <a:pt x="0" y="79"/>
                </a:cubicBezTo>
                <a:lnTo>
                  <a:pt x="0" y="79"/>
                </a:lnTo>
                <a:cubicBezTo>
                  <a:pt x="1" y="78"/>
                  <a:pt x="1" y="78"/>
                  <a:pt x="1" y="77"/>
                </a:cubicBezTo>
                <a:lnTo>
                  <a:pt x="1" y="77"/>
                </a:lnTo>
                <a:cubicBezTo>
                  <a:pt x="1" y="76"/>
                  <a:pt x="1" y="75"/>
                  <a:pt x="2" y="74"/>
                </a:cubicBezTo>
                <a:lnTo>
                  <a:pt x="2" y="74"/>
                </a:lnTo>
                <a:lnTo>
                  <a:pt x="2" y="73"/>
                </a:lnTo>
                <a:lnTo>
                  <a:pt x="2" y="73"/>
                </a:lnTo>
                <a:cubicBezTo>
                  <a:pt x="3" y="72"/>
                  <a:pt x="3" y="71"/>
                  <a:pt x="3" y="70"/>
                </a:cubicBezTo>
                <a:lnTo>
                  <a:pt x="3" y="70"/>
                </a:lnTo>
                <a:cubicBezTo>
                  <a:pt x="4" y="70"/>
                  <a:pt x="4" y="70"/>
                  <a:pt x="4" y="69"/>
                </a:cubicBezTo>
                <a:lnTo>
                  <a:pt x="4" y="69"/>
                </a:lnTo>
                <a:cubicBezTo>
                  <a:pt x="5" y="68"/>
                  <a:pt x="5" y="68"/>
                  <a:pt x="6" y="67"/>
                </a:cubicBezTo>
                <a:lnTo>
                  <a:pt x="6" y="67"/>
                </a:lnTo>
                <a:lnTo>
                  <a:pt x="7" y="66"/>
                </a:lnTo>
                <a:lnTo>
                  <a:pt x="7" y="66"/>
                </a:lnTo>
                <a:cubicBezTo>
                  <a:pt x="8" y="65"/>
                  <a:pt x="8" y="65"/>
                  <a:pt x="9" y="64"/>
                </a:cubicBezTo>
                <a:lnTo>
                  <a:pt x="9" y="64"/>
                </a:lnTo>
                <a:lnTo>
                  <a:pt x="10" y="63"/>
                </a:lnTo>
                <a:lnTo>
                  <a:pt x="10" y="63"/>
                </a:lnTo>
                <a:cubicBezTo>
                  <a:pt x="11" y="62"/>
                  <a:pt x="12" y="62"/>
                  <a:pt x="13" y="61"/>
                </a:cubicBezTo>
                <a:lnTo>
                  <a:pt x="13" y="61"/>
                </a:lnTo>
                <a:cubicBezTo>
                  <a:pt x="13" y="61"/>
                  <a:pt x="13" y="61"/>
                  <a:pt x="14" y="61"/>
                </a:cubicBezTo>
                <a:lnTo>
                  <a:pt x="14" y="61"/>
                </a:lnTo>
                <a:cubicBezTo>
                  <a:pt x="15" y="60"/>
                  <a:pt x="16" y="60"/>
                  <a:pt x="16" y="60"/>
                </a:cubicBezTo>
                <a:lnTo>
                  <a:pt x="16" y="60"/>
                </a:lnTo>
                <a:cubicBezTo>
                  <a:pt x="17" y="60"/>
                  <a:pt x="17" y="59"/>
                  <a:pt x="17" y="59"/>
                </a:cubicBezTo>
                <a:lnTo>
                  <a:pt x="17" y="21"/>
                </a:lnTo>
                <a:lnTo>
                  <a:pt x="17" y="21"/>
                </a:lnTo>
                <a:cubicBezTo>
                  <a:pt x="17" y="10"/>
                  <a:pt x="26" y="0"/>
                  <a:pt x="38" y="0"/>
                </a:cubicBezTo>
                <a:lnTo>
                  <a:pt x="177" y="0"/>
                </a:lnTo>
                <a:lnTo>
                  <a:pt x="177" y="0"/>
                </a:lnTo>
                <a:cubicBezTo>
                  <a:pt x="189" y="0"/>
                  <a:pt x="198" y="10"/>
                  <a:pt x="198" y="21"/>
                </a:cubicBezTo>
                <a:lnTo>
                  <a:pt x="198" y="59"/>
                </a:lnTo>
                <a:lnTo>
                  <a:pt x="198" y="59"/>
                </a:lnTo>
                <a:lnTo>
                  <a:pt x="198" y="59"/>
                </a:lnTo>
                <a:lnTo>
                  <a:pt x="198" y="59"/>
                </a:lnTo>
                <a:cubicBezTo>
                  <a:pt x="199" y="60"/>
                  <a:pt x="200" y="60"/>
                  <a:pt x="200" y="60"/>
                </a:cubicBezTo>
                <a:lnTo>
                  <a:pt x="200" y="60"/>
                </a:lnTo>
                <a:cubicBezTo>
                  <a:pt x="201" y="61"/>
                  <a:pt x="202" y="61"/>
                  <a:pt x="202" y="61"/>
                </a:cubicBezTo>
                <a:lnTo>
                  <a:pt x="202" y="61"/>
                </a:lnTo>
                <a:cubicBezTo>
                  <a:pt x="203" y="62"/>
                  <a:pt x="203" y="62"/>
                  <a:pt x="204" y="63"/>
                </a:cubicBezTo>
                <a:lnTo>
                  <a:pt x="204" y="63"/>
                </a:lnTo>
                <a:cubicBezTo>
                  <a:pt x="205" y="63"/>
                  <a:pt x="205" y="63"/>
                  <a:pt x="206" y="64"/>
                </a:cubicBezTo>
                <a:lnTo>
                  <a:pt x="206" y="64"/>
                </a:lnTo>
                <a:lnTo>
                  <a:pt x="207" y="65"/>
                </a:lnTo>
                <a:lnTo>
                  <a:pt x="207" y="65"/>
                </a:lnTo>
                <a:cubicBezTo>
                  <a:pt x="208" y="66"/>
                  <a:pt x="208" y="66"/>
                  <a:pt x="209" y="67"/>
                </a:cubicBezTo>
                <a:lnTo>
                  <a:pt x="209" y="67"/>
                </a:lnTo>
                <a:cubicBezTo>
                  <a:pt x="209" y="67"/>
                  <a:pt x="210" y="68"/>
                  <a:pt x="210" y="69"/>
                </a:cubicBezTo>
                <a:lnTo>
                  <a:pt x="210" y="69"/>
                </a:lnTo>
                <a:cubicBezTo>
                  <a:pt x="211" y="69"/>
                  <a:pt x="211" y="70"/>
                  <a:pt x="211" y="70"/>
                </a:cubicBezTo>
                <a:lnTo>
                  <a:pt x="211" y="70"/>
                </a:lnTo>
                <a:cubicBezTo>
                  <a:pt x="212" y="71"/>
                  <a:pt x="212" y="72"/>
                  <a:pt x="213" y="73"/>
                </a:cubicBezTo>
                <a:lnTo>
                  <a:pt x="213" y="73"/>
                </a:lnTo>
                <a:cubicBezTo>
                  <a:pt x="213" y="73"/>
                  <a:pt x="213" y="74"/>
                  <a:pt x="214" y="74"/>
                </a:cubicBezTo>
                <a:lnTo>
                  <a:pt x="214" y="74"/>
                </a:lnTo>
                <a:cubicBezTo>
                  <a:pt x="214" y="75"/>
                  <a:pt x="214" y="76"/>
                  <a:pt x="214" y="77"/>
                </a:cubicBezTo>
                <a:lnTo>
                  <a:pt x="214" y="77"/>
                </a:lnTo>
                <a:cubicBezTo>
                  <a:pt x="214" y="77"/>
                  <a:pt x="214" y="78"/>
                  <a:pt x="215" y="78"/>
                </a:cubicBezTo>
                <a:lnTo>
                  <a:pt x="215" y="78"/>
                </a:lnTo>
                <a:cubicBezTo>
                  <a:pt x="215" y="80"/>
                  <a:pt x="215" y="82"/>
                  <a:pt x="215" y="83"/>
                </a:cubicBezTo>
                <a:close/>
                <a:moveTo>
                  <a:pt x="198" y="88"/>
                </a:moveTo>
                <a:lnTo>
                  <a:pt x="207" y="83"/>
                </a:lnTo>
                <a:lnTo>
                  <a:pt x="207" y="83"/>
                </a:lnTo>
                <a:cubicBezTo>
                  <a:pt x="207" y="82"/>
                  <a:pt x="207" y="81"/>
                  <a:pt x="206" y="80"/>
                </a:cubicBezTo>
                <a:lnTo>
                  <a:pt x="206" y="80"/>
                </a:lnTo>
                <a:lnTo>
                  <a:pt x="206" y="80"/>
                </a:lnTo>
                <a:cubicBezTo>
                  <a:pt x="206" y="79"/>
                  <a:pt x="206" y="78"/>
                  <a:pt x="206" y="77"/>
                </a:cubicBezTo>
                <a:lnTo>
                  <a:pt x="206" y="77"/>
                </a:lnTo>
                <a:cubicBezTo>
                  <a:pt x="205" y="77"/>
                  <a:pt x="205" y="76"/>
                  <a:pt x="205" y="76"/>
                </a:cubicBezTo>
                <a:lnTo>
                  <a:pt x="205" y="76"/>
                </a:lnTo>
                <a:cubicBezTo>
                  <a:pt x="205" y="75"/>
                  <a:pt x="205" y="75"/>
                  <a:pt x="205" y="75"/>
                </a:cubicBezTo>
                <a:lnTo>
                  <a:pt x="205" y="75"/>
                </a:lnTo>
                <a:cubicBezTo>
                  <a:pt x="204" y="74"/>
                  <a:pt x="204" y="73"/>
                  <a:pt x="203" y="73"/>
                </a:cubicBezTo>
                <a:lnTo>
                  <a:pt x="203" y="73"/>
                </a:lnTo>
                <a:lnTo>
                  <a:pt x="203" y="73"/>
                </a:lnTo>
                <a:lnTo>
                  <a:pt x="203" y="73"/>
                </a:lnTo>
                <a:cubicBezTo>
                  <a:pt x="202" y="71"/>
                  <a:pt x="200" y="70"/>
                  <a:pt x="198" y="68"/>
                </a:cubicBezTo>
                <a:lnTo>
                  <a:pt x="198" y="88"/>
                </a:lnTo>
                <a:close/>
                <a:moveTo>
                  <a:pt x="25" y="93"/>
                </a:moveTo>
                <a:lnTo>
                  <a:pt x="56" y="112"/>
                </a:lnTo>
                <a:lnTo>
                  <a:pt x="142" y="112"/>
                </a:lnTo>
                <a:lnTo>
                  <a:pt x="142" y="121"/>
                </a:lnTo>
                <a:lnTo>
                  <a:pt x="71" y="121"/>
                </a:lnTo>
                <a:lnTo>
                  <a:pt x="87" y="131"/>
                </a:lnTo>
                <a:lnTo>
                  <a:pt x="87" y="131"/>
                </a:lnTo>
                <a:lnTo>
                  <a:pt x="108" y="144"/>
                </a:lnTo>
                <a:lnTo>
                  <a:pt x="128" y="131"/>
                </a:lnTo>
                <a:lnTo>
                  <a:pt x="128" y="131"/>
                </a:lnTo>
                <a:lnTo>
                  <a:pt x="190" y="93"/>
                </a:lnTo>
                <a:lnTo>
                  <a:pt x="190" y="21"/>
                </a:lnTo>
                <a:lnTo>
                  <a:pt x="190" y="21"/>
                </a:lnTo>
                <a:cubicBezTo>
                  <a:pt x="190" y="15"/>
                  <a:pt x="184" y="9"/>
                  <a:pt x="177" y="9"/>
                </a:cubicBezTo>
                <a:lnTo>
                  <a:pt x="38" y="9"/>
                </a:lnTo>
                <a:lnTo>
                  <a:pt x="38" y="9"/>
                </a:lnTo>
                <a:cubicBezTo>
                  <a:pt x="31" y="9"/>
                  <a:pt x="25" y="15"/>
                  <a:pt x="25" y="21"/>
                </a:cubicBezTo>
                <a:lnTo>
                  <a:pt x="25" y="93"/>
                </a:lnTo>
                <a:close/>
                <a:moveTo>
                  <a:pt x="8" y="83"/>
                </a:moveTo>
                <a:lnTo>
                  <a:pt x="17" y="88"/>
                </a:lnTo>
                <a:lnTo>
                  <a:pt x="17" y="68"/>
                </a:lnTo>
                <a:lnTo>
                  <a:pt x="17" y="68"/>
                </a:lnTo>
                <a:cubicBezTo>
                  <a:pt x="17" y="69"/>
                  <a:pt x="16" y="69"/>
                  <a:pt x="15" y="70"/>
                </a:cubicBezTo>
                <a:lnTo>
                  <a:pt x="15" y="70"/>
                </a:lnTo>
                <a:lnTo>
                  <a:pt x="15" y="70"/>
                </a:lnTo>
                <a:lnTo>
                  <a:pt x="15" y="70"/>
                </a:lnTo>
                <a:cubicBezTo>
                  <a:pt x="14" y="70"/>
                  <a:pt x="14" y="71"/>
                  <a:pt x="13" y="71"/>
                </a:cubicBezTo>
                <a:lnTo>
                  <a:pt x="13" y="71"/>
                </a:lnTo>
                <a:lnTo>
                  <a:pt x="13" y="72"/>
                </a:lnTo>
                <a:lnTo>
                  <a:pt x="13" y="72"/>
                </a:lnTo>
                <a:lnTo>
                  <a:pt x="12" y="73"/>
                </a:lnTo>
                <a:lnTo>
                  <a:pt x="12" y="73"/>
                </a:lnTo>
                <a:lnTo>
                  <a:pt x="11" y="74"/>
                </a:lnTo>
                <a:lnTo>
                  <a:pt x="11" y="74"/>
                </a:lnTo>
                <a:cubicBezTo>
                  <a:pt x="11" y="74"/>
                  <a:pt x="11" y="75"/>
                  <a:pt x="10" y="75"/>
                </a:cubicBezTo>
                <a:lnTo>
                  <a:pt x="10" y="75"/>
                </a:lnTo>
                <a:cubicBezTo>
                  <a:pt x="10" y="76"/>
                  <a:pt x="10" y="76"/>
                  <a:pt x="10" y="76"/>
                </a:cubicBezTo>
                <a:lnTo>
                  <a:pt x="10" y="76"/>
                </a:lnTo>
                <a:cubicBezTo>
                  <a:pt x="10" y="77"/>
                  <a:pt x="9" y="77"/>
                  <a:pt x="9" y="78"/>
                </a:cubicBezTo>
                <a:lnTo>
                  <a:pt x="9" y="78"/>
                </a:lnTo>
                <a:lnTo>
                  <a:pt x="9" y="79"/>
                </a:lnTo>
                <a:lnTo>
                  <a:pt x="9" y="79"/>
                </a:lnTo>
                <a:cubicBezTo>
                  <a:pt x="9" y="80"/>
                  <a:pt x="9" y="80"/>
                  <a:pt x="9" y="80"/>
                </a:cubicBezTo>
                <a:lnTo>
                  <a:pt x="9" y="80"/>
                </a:lnTo>
                <a:cubicBezTo>
                  <a:pt x="8" y="81"/>
                  <a:pt x="8" y="82"/>
                  <a:pt x="8" y="83"/>
                </a:cubicBezTo>
                <a:close/>
                <a:moveTo>
                  <a:pt x="8" y="180"/>
                </a:moveTo>
                <a:lnTo>
                  <a:pt x="79" y="136"/>
                </a:lnTo>
                <a:lnTo>
                  <a:pt x="8" y="93"/>
                </a:lnTo>
                <a:lnTo>
                  <a:pt x="8" y="180"/>
                </a:lnTo>
                <a:close/>
                <a:moveTo>
                  <a:pt x="207" y="190"/>
                </a:moveTo>
                <a:lnTo>
                  <a:pt x="128" y="141"/>
                </a:lnTo>
                <a:lnTo>
                  <a:pt x="108" y="154"/>
                </a:lnTo>
                <a:lnTo>
                  <a:pt x="87" y="141"/>
                </a:lnTo>
                <a:lnTo>
                  <a:pt x="8" y="190"/>
                </a:lnTo>
                <a:lnTo>
                  <a:pt x="8" y="190"/>
                </a:lnTo>
                <a:cubicBezTo>
                  <a:pt x="8" y="190"/>
                  <a:pt x="8" y="191"/>
                  <a:pt x="9" y="191"/>
                </a:cubicBezTo>
                <a:lnTo>
                  <a:pt x="9" y="191"/>
                </a:lnTo>
                <a:cubicBezTo>
                  <a:pt x="9" y="192"/>
                  <a:pt x="9" y="193"/>
                  <a:pt x="9" y="193"/>
                </a:cubicBezTo>
                <a:lnTo>
                  <a:pt x="9" y="193"/>
                </a:lnTo>
                <a:cubicBezTo>
                  <a:pt x="9" y="194"/>
                  <a:pt x="9" y="194"/>
                  <a:pt x="9" y="195"/>
                </a:cubicBezTo>
                <a:lnTo>
                  <a:pt x="9" y="195"/>
                </a:lnTo>
                <a:cubicBezTo>
                  <a:pt x="9" y="195"/>
                  <a:pt x="9" y="196"/>
                  <a:pt x="10" y="196"/>
                </a:cubicBezTo>
                <a:lnTo>
                  <a:pt x="10" y="196"/>
                </a:lnTo>
                <a:cubicBezTo>
                  <a:pt x="10" y="197"/>
                  <a:pt x="10" y="197"/>
                  <a:pt x="10" y="197"/>
                </a:cubicBezTo>
                <a:lnTo>
                  <a:pt x="10" y="197"/>
                </a:lnTo>
                <a:cubicBezTo>
                  <a:pt x="11" y="198"/>
                  <a:pt x="11" y="198"/>
                  <a:pt x="11" y="199"/>
                </a:cubicBezTo>
                <a:lnTo>
                  <a:pt x="11" y="199"/>
                </a:lnTo>
                <a:lnTo>
                  <a:pt x="12" y="200"/>
                </a:lnTo>
                <a:lnTo>
                  <a:pt x="12" y="200"/>
                </a:lnTo>
                <a:lnTo>
                  <a:pt x="13" y="201"/>
                </a:lnTo>
                <a:lnTo>
                  <a:pt x="13" y="201"/>
                </a:lnTo>
                <a:cubicBezTo>
                  <a:pt x="14" y="202"/>
                  <a:pt x="14" y="202"/>
                  <a:pt x="14" y="202"/>
                </a:cubicBezTo>
                <a:lnTo>
                  <a:pt x="14" y="202"/>
                </a:lnTo>
                <a:cubicBezTo>
                  <a:pt x="15" y="203"/>
                  <a:pt x="15" y="203"/>
                  <a:pt x="16" y="203"/>
                </a:cubicBezTo>
                <a:lnTo>
                  <a:pt x="16" y="203"/>
                </a:lnTo>
                <a:cubicBezTo>
                  <a:pt x="16" y="204"/>
                  <a:pt x="16" y="204"/>
                  <a:pt x="17" y="204"/>
                </a:cubicBezTo>
                <a:lnTo>
                  <a:pt x="17" y="204"/>
                </a:lnTo>
                <a:cubicBezTo>
                  <a:pt x="17" y="204"/>
                  <a:pt x="18" y="205"/>
                  <a:pt x="19" y="205"/>
                </a:cubicBezTo>
                <a:lnTo>
                  <a:pt x="19" y="205"/>
                </a:lnTo>
                <a:lnTo>
                  <a:pt x="20" y="205"/>
                </a:lnTo>
                <a:lnTo>
                  <a:pt x="20" y="205"/>
                </a:lnTo>
                <a:cubicBezTo>
                  <a:pt x="21" y="206"/>
                  <a:pt x="21" y="206"/>
                  <a:pt x="22" y="206"/>
                </a:cubicBezTo>
                <a:lnTo>
                  <a:pt x="22" y="206"/>
                </a:lnTo>
                <a:cubicBezTo>
                  <a:pt x="23" y="206"/>
                  <a:pt x="24" y="206"/>
                  <a:pt x="25" y="206"/>
                </a:cubicBezTo>
                <a:lnTo>
                  <a:pt x="190" y="206"/>
                </a:lnTo>
                <a:lnTo>
                  <a:pt x="190" y="206"/>
                </a:lnTo>
                <a:cubicBezTo>
                  <a:pt x="191" y="206"/>
                  <a:pt x="192" y="206"/>
                  <a:pt x="193" y="206"/>
                </a:cubicBezTo>
                <a:lnTo>
                  <a:pt x="193" y="206"/>
                </a:lnTo>
                <a:cubicBezTo>
                  <a:pt x="194" y="206"/>
                  <a:pt x="194" y="206"/>
                  <a:pt x="195" y="205"/>
                </a:cubicBezTo>
                <a:lnTo>
                  <a:pt x="195" y="205"/>
                </a:lnTo>
                <a:lnTo>
                  <a:pt x="196" y="205"/>
                </a:lnTo>
                <a:lnTo>
                  <a:pt x="196" y="205"/>
                </a:lnTo>
                <a:cubicBezTo>
                  <a:pt x="197" y="205"/>
                  <a:pt x="198" y="204"/>
                  <a:pt x="198" y="204"/>
                </a:cubicBezTo>
                <a:lnTo>
                  <a:pt x="198" y="204"/>
                </a:lnTo>
                <a:cubicBezTo>
                  <a:pt x="199" y="204"/>
                  <a:pt x="199" y="204"/>
                  <a:pt x="199" y="203"/>
                </a:cubicBezTo>
                <a:lnTo>
                  <a:pt x="199" y="203"/>
                </a:lnTo>
                <a:cubicBezTo>
                  <a:pt x="200" y="203"/>
                  <a:pt x="200" y="203"/>
                  <a:pt x="201" y="202"/>
                </a:cubicBezTo>
                <a:lnTo>
                  <a:pt x="201" y="202"/>
                </a:lnTo>
                <a:cubicBezTo>
                  <a:pt x="201" y="202"/>
                  <a:pt x="201" y="202"/>
                  <a:pt x="202" y="201"/>
                </a:cubicBezTo>
                <a:lnTo>
                  <a:pt x="202" y="201"/>
                </a:lnTo>
                <a:lnTo>
                  <a:pt x="203" y="200"/>
                </a:lnTo>
                <a:lnTo>
                  <a:pt x="203" y="200"/>
                </a:lnTo>
                <a:lnTo>
                  <a:pt x="204" y="199"/>
                </a:lnTo>
                <a:lnTo>
                  <a:pt x="204" y="199"/>
                </a:lnTo>
                <a:cubicBezTo>
                  <a:pt x="204" y="198"/>
                  <a:pt x="204" y="198"/>
                  <a:pt x="205" y="197"/>
                </a:cubicBezTo>
                <a:lnTo>
                  <a:pt x="205" y="197"/>
                </a:lnTo>
                <a:cubicBezTo>
                  <a:pt x="205" y="197"/>
                  <a:pt x="205" y="197"/>
                  <a:pt x="205" y="196"/>
                </a:cubicBezTo>
                <a:lnTo>
                  <a:pt x="205" y="196"/>
                </a:lnTo>
                <a:cubicBezTo>
                  <a:pt x="206" y="196"/>
                  <a:pt x="206" y="195"/>
                  <a:pt x="206" y="195"/>
                </a:cubicBezTo>
                <a:lnTo>
                  <a:pt x="206" y="195"/>
                </a:lnTo>
                <a:cubicBezTo>
                  <a:pt x="206" y="194"/>
                  <a:pt x="206" y="194"/>
                  <a:pt x="206" y="193"/>
                </a:cubicBezTo>
                <a:lnTo>
                  <a:pt x="206" y="193"/>
                </a:lnTo>
                <a:cubicBezTo>
                  <a:pt x="206" y="193"/>
                  <a:pt x="206" y="192"/>
                  <a:pt x="206" y="191"/>
                </a:cubicBezTo>
                <a:lnTo>
                  <a:pt x="206" y="191"/>
                </a:lnTo>
                <a:cubicBezTo>
                  <a:pt x="207" y="191"/>
                  <a:pt x="207" y="190"/>
                  <a:pt x="207" y="190"/>
                </a:cubicBezTo>
                <a:close/>
                <a:moveTo>
                  <a:pt x="207" y="93"/>
                </a:moveTo>
                <a:lnTo>
                  <a:pt x="136" y="136"/>
                </a:lnTo>
                <a:lnTo>
                  <a:pt x="207" y="180"/>
                </a:lnTo>
                <a:lnTo>
                  <a:pt x="207" y="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Freeform 263"/>
          <p:cNvSpPr>
            <a:spLocks noChangeArrowheads="1"/>
          </p:cNvSpPr>
          <p:nvPr/>
        </p:nvSpPr>
        <p:spPr bwMode="auto">
          <a:xfrm>
            <a:off x="9218445" y="2495439"/>
            <a:ext cx="430194" cy="412988"/>
          </a:xfrm>
          <a:custGeom>
            <a:avLst/>
            <a:gdLst>
              <a:gd name="T0" fmla="*/ 177 w 220"/>
              <a:gd name="T1" fmla="*/ 114 h 212"/>
              <a:gd name="T2" fmla="*/ 209 w 220"/>
              <a:gd name="T3" fmla="*/ 205 h 212"/>
              <a:gd name="T4" fmla="*/ 219 w 220"/>
              <a:gd name="T5" fmla="*/ 102 h 212"/>
              <a:gd name="T6" fmla="*/ 184 w 220"/>
              <a:gd name="T7" fmla="*/ 181 h 212"/>
              <a:gd name="T8" fmla="*/ 198 w 220"/>
              <a:gd name="T9" fmla="*/ 59 h 212"/>
              <a:gd name="T10" fmla="*/ 26 w 220"/>
              <a:gd name="T11" fmla="*/ 33 h 212"/>
              <a:gd name="T12" fmla="*/ 7 w 220"/>
              <a:gd name="T13" fmla="*/ 190 h 212"/>
              <a:gd name="T14" fmla="*/ 167 w 220"/>
              <a:gd name="T15" fmla="*/ 190 h 212"/>
              <a:gd name="T16" fmla="*/ 198 w 220"/>
              <a:gd name="T17" fmla="*/ 59 h 212"/>
              <a:gd name="T18" fmla="*/ 161 w 220"/>
              <a:gd name="T19" fmla="*/ 102 h 212"/>
              <a:gd name="T20" fmla="*/ 156 w 220"/>
              <a:gd name="T21" fmla="*/ 104 h 212"/>
              <a:gd name="T22" fmla="*/ 152 w 220"/>
              <a:gd name="T23" fmla="*/ 105 h 212"/>
              <a:gd name="T24" fmla="*/ 142 w 220"/>
              <a:gd name="T25" fmla="*/ 106 h 212"/>
              <a:gd name="T26" fmla="*/ 137 w 220"/>
              <a:gd name="T27" fmla="*/ 105 h 212"/>
              <a:gd name="T28" fmla="*/ 111 w 220"/>
              <a:gd name="T29" fmla="*/ 93 h 212"/>
              <a:gd name="T30" fmla="*/ 97 w 220"/>
              <a:gd name="T31" fmla="*/ 90 h 212"/>
              <a:gd name="T32" fmla="*/ 97 w 220"/>
              <a:gd name="T33" fmla="*/ 90 h 212"/>
              <a:gd name="T34" fmla="*/ 73 w 220"/>
              <a:gd name="T35" fmla="*/ 98 h 212"/>
              <a:gd name="T36" fmla="*/ 70 w 220"/>
              <a:gd name="T37" fmla="*/ 100 h 212"/>
              <a:gd name="T38" fmla="*/ 65 w 220"/>
              <a:gd name="T39" fmla="*/ 102 h 212"/>
              <a:gd name="T40" fmla="*/ 62 w 220"/>
              <a:gd name="T41" fmla="*/ 104 h 212"/>
              <a:gd name="T42" fmla="*/ 56 w 220"/>
              <a:gd name="T43" fmla="*/ 105 h 212"/>
              <a:gd name="T44" fmla="*/ 50 w 220"/>
              <a:gd name="T45" fmla="*/ 106 h 212"/>
              <a:gd name="T46" fmla="*/ 43 w 220"/>
              <a:gd name="T47" fmla="*/ 105 h 212"/>
              <a:gd name="T48" fmla="*/ 39 w 220"/>
              <a:gd name="T49" fmla="*/ 104 h 212"/>
              <a:gd name="T50" fmla="*/ 35 w 220"/>
              <a:gd name="T51" fmla="*/ 102 h 212"/>
              <a:gd name="T52" fmla="*/ 32 w 220"/>
              <a:gd name="T53" fmla="*/ 100 h 212"/>
              <a:gd name="T54" fmla="*/ 26 w 220"/>
              <a:gd name="T55" fmla="*/ 96 h 212"/>
              <a:gd name="T56" fmla="*/ 23 w 220"/>
              <a:gd name="T57" fmla="*/ 94 h 212"/>
              <a:gd name="T58" fmla="*/ 159 w 220"/>
              <a:gd name="T59" fmla="*/ 111 h 212"/>
              <a:gd name="T60" fmla="*/ 28 w 220"/>
              <a:gd name="T61" fmla="*/ 203 h 212"/>
              <a:gd name="T62" fmla="*/ 20 w 220"/>
              <a:gd name="T63" fmla="*/ 101 h 212"/>
              <a:gd name="T64" fmla="*/ 23 w 220"/>
              <a:gd name="T65" fmla="*/ 105 h 212"/>
              <a:gd name="T66" fmla="*/ 27 w 220"/>
              <a:gd name="T67" fmla="*/ 107 h 212"/>
              <a:gd name="T68" fmla="*/ 34 w 220"/>
              <a:gd name="T69" fmla="*/ 111 h 212"/>
              <a:gd name="T70" fmla="*/ 38 w 220"/>
              <a:gd name="T71" fmla="*/ 112 h 212"/>
              <a:gd name="T72" fmla="*/ 43 w 220"/>
              <a:gd name="T73" fmla="*/ 113 h 212"/>
              <a:gd name="T74" fmla="*/ 50 w 220"/>
              <a:gd name="T75" fmla="*/ 114 h 212"/>
              <a:gd name="T76" fmla="*/ 60 w 220"/>
              <a:gd name="T77" fmla="*/ 113 h 212"/>
              <a:gd name="T78" fmla="*/ 64 w 220"/>
              <a:gd name="T79" fmla="*/ 112 h 212"/>
              <a:gd name="T80" fmla="*/ 70 w 220"/>
              <a:gd name="T81" fmla="*/ 109 h 212"/>
              <a:gd name="T82" fmla="*/ 74 w 220"/>
              <a:gd name="T83" fmla="*/ 107 h 212"/>
              <a:gd name="T84" fmla="*/ 80 w 220"/>
              <a:gd name="T85" fmla="*/ 103 h 212"/>
              <a:gd name="T86" fmla="*/ 83 w 220"/>
              <a:gd name="T87" fmla="*/ 99 h 212"/>
              <a:gd name="T88" fmla="*/ 106 w 220"/>
              <a:gd name="T89" fmla="*/ 100 h 212"/>
              <a:gd name="T90" fmla="*/ 111 w 220"/>
              <a:gd name="T91" fmla="*/ 105 h 212"/>
              <a:gd name="T92" fmla="*/ 116 w 220"/>
              <a:gd name="T93" fmla="*/ 107 h 212"/>
              <a:gd name="T94" fmla="*/ 125 w 220"/>
              <a:gd name="T95" fmla="*/ 111 h 212"/>
              <a:gd name="T96" fmla="*/ 130 w 220"/>
              <a:gd name="T97" fmla="*/ 112 h 212"/>
              <a:gd name="T98" fmla="*/ 137 w 220"/>
              <a:gd name="T99" fmla="*/ 114 h 212"/>
              <a:gd name="T100" fmla="*/ 147 w 220"/>
              <a:gd name="T101" fmla="*/ 114 h 212"/>
              <a:gd name="T102" fmla="*/ 154 w 220"/>
              <a:gd name="T103" fmla="*/ 113 h 212"/>
              <a:gd name="T104" fmla="*/ 120 w 220"/>
              <a:gd name="T105" fmla="*/ 167 h 212"/>
              <a:gd name="T106" fmla="*/ 47 w 220"/>
              <a:gd name="T107" fmla="*/ 163 h 212"/>
              <a:gd name="T108" fmla="*/ 120 w 220"/>
              <a:gd name="T109" fmla="*/ 163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20" h="212">
                <a:moveTo>
                  <a:pt x="214" y="95"/>
                </a:moveTo>
                <a:lnTo>
                  <a:pt x="214" y="95"/>
                </a:lnTo>
                <a:cubicBezTo>
                  <a:pt x="212" y="95"/>
                  <a:pt x="210" y="95"/>
                  <a:pt x="209" y="96"/>
                </a:cubicBezTo>
                <a:lnTo>
                  <a:pt x="177" y="114"/>
                </a:lnTo>
                <a:lnTo>
                  <a:pt x="177" y="114"/>
                </a:lnTo>
                <a:cubicBezTo>
                  <a:pt x="177" y="115"/>
                  <a:pt x="176" y="115"/>
                  <a:pt x="175" y="116"/>
                </a:cubicBezTo>
                <a:lnTo>
                  <a:pt x="175" y="185"/>
                </a:lnTo>
                <a:lnTo>
                  <a:pt x="175" y="185"/>
                </a:lnTo>
                <a:cubicBezTo>
                  <a:pt x="176" y="186"/>
                  <a:pt x="177" y="186"/>
                  <a:pt x="177" y="187"/>
                </a:cubicBezTo>
                <a:lnTo>
                  <a:pt x="209" y="205"/>
                </a:lnTo>
                <a:lnTo>
                  <a:pt x="209" y="205"/>
                </a:lnTo>
                <a:cubicBezTo>
                  <a:pt x="210" y="206"/>
                  <a:pt x="212" y="206"/>
                  <a:pt x="214" y="206"/>
                </a:cubicBezTo>
                <a:lnTo>
                  <a:pt x="214" y="206"/>
                </a:lnTo>
                <a:cubicBezTo>
                  <a:pt x="217" y="206"/>
                  <a:pt x="219" y="204"/>
                  <a:pt x="219" y="199"/>
                </a:cubicBezTo>
                <a:lnTo>
                  <a:pt x="219" y="102"/>
                </a:lnTo>
                <a:lnTo>
                  <a:pt x="219" y="102"/>
                </a:lnTo>
                <a:cubicBezTo>
                  <a:pt x="219" y="97"/>
                  <a:pt x="217" y="95"/>
                  <a:pt x="214" y="95"/>
                </a:cubicBezTo>
                <a:close/>
                <a:moveTo>
                  <a:pt x="211" y="139"/>
                </a:moveTo>
                <a:lnTo>
                  <a:pt x="211" y="196"/>
                </a:lnTo>
                <a:lnTo>
                  <a:pt x="184" y="181"/>
                </a:lnTo>
                <a:lnTo>
                  <a:pt x="184" y="121"/>
                </a:lnTo>
                <a:lnTo>
                  <a:pt x="211" y="105"/>
                </a:lnTo>
                <a:lnTo>
                  <a:pt x="211" y="139"/>
                </a:lnTo>
                <a:close/>
                <a:moveTo>
                  <a:pt x="198" y="59"/>
                </a:moveTo>
                <a:lnTo>
                  <a:pt x="198" y="59"/>
                </a:lnTo>
                <a:cubicBezTo>
                  <a:pt x="198" y="30"/>
                  <a:pt x="176" y="6"/>
                  <a:pt x="148" y="3"/>
                </a:cubicBezTo>
                <a:lnTo>
                  <a:pt x="148" y="3"/>
                </a:lnTo>
                <a:cubicBezTo>
                  <a:pt x="120" y="0"/>
                  <a:pt x="94" y="19"/>
                  <a:pt x="88" y="47"/>
                </a:cubicBezTo>
                <a:lnTo>
                  <a:pt x="88" y="47"/>
                </a:lnTo>
                <a:cubicBezTo>
                  <a:pt x="75" y="26"/>
                  <a:pt x="47" y="19"/>
                  <a:pt x="26" y="33"/>
                </a:cubicBezTo>
                <a:lnTo>
                  <a:pt x="26" y="33"/>
                </a:lnTo>
                <a:cubicBezTo>
                  <a:pt x="5" y="47"/>
                  <a:pt x="0" y="75"/>
                  <a:pt x="14" y="95"/>
                </a:cubicBezTo>
                <a:lnTo>
                  <a:pt x="14" y="95"/>
                </a:lnTo>
                <a:cubicBezTo>
                  <a:pt x="10" y="99"/>
                  <a:pt x="7" y="105"/>
                  <a:pt x="7" y="111"/>
                </a:cubicBezTo>
                <a:lnTo>
                  <a:pt x="7" y="190"/>
                </a:lnTo>
                <a:lnTo>
                  <a:pt x="7" y="190"/>
                </a:lnTo>
                <a:cubicBezTo>
                  <a:pt x="7" y="202"/>
                  <a:pt x="16" y="211"/>
                  <a:pt x="28" y="211"/>
                </a:cubicBezTo>
                <a:lnTo>
                  <a:pt x="146" y="211"/>
                </a:lnTo>
                <a:lnTo>
                  <a:pt x="146" y="211"/>
                </a:lnTo>
                <a:cubicBezTo>
                  <a:pt x="158" y="211"/>
                  <a:pt x="167" y="202"/>
                  <a:pt x="167" y="190"/>
                </a:cubicBezTo>
                <a:lnTo>
                  <a:pt x="167" y="111"/>
                </a:lnTo>
                <a:lnTo>
                  <a:pt x="167" y="111"/>
                </a:lnTo>
                <a:cubicBezTo>
                  <a:pt x="167" y="110"/>
                  <a:pt x="167" y="109"/>
                  <a:pt x="167" y="108"/>
                </a:cubicBezTo>
                <a:lnTo>
                  <a:pt x="167" y="108"/>
                </a:lnTo>
                <a:cubicBezTo>
                  <a:pt x="186" y="99"/>
                  <a:pt x="198" y="80"/>
                  <a:pt x="198" y="59"/>
                </a:cubicBezTo>
                <a:close/>
                <a:moveTo>
                  <a:pt x="142" y="12"/>
                </a:moveTo>
                <a:lnTo>
                  <a:pt x="142" y="12"/>
                </a:lnTo>
                <a:cubicBezTo>
                  <a:pt x="165" y="12"/>
                  <a:pt x="184" y="27"/>
                  <a:pt x="188" y="49"/>
                </a:cubicBezTo>
                <a:lnTo>
                  <a:pt x="188" y="49"/>
                </a:lnTo>
                <a:cubicBezTo>
                  <a:pt x="193" y="71"/>
                  <a:pt x="181" y="93"/>
                  <a:pt x="161" y="102"/>
                </a:cubicBezTo>
                <a:lnTo>
                  <a:pt x="161" y="102"/>
                </a:lnTo>
                <a:lnTo>
                  <a:pt x="161" y="102"/>
                </a:lnTo>
                <a:cubicBezTo>
                  <a:pt x="160" y="102"/>
                  <a:pt x="159" y="102"/>
                  <a:pt x="159" y="103"/>
                </a:cubicBezTo>
                <a:lnTo>
                  <a:pt x="159" y="103"/>
                </a:lnTo>
                <a:cubicBezTo>
                  <a:pt x="158" y="103"/>
                  <a:pt x="157" y="103"/>
                  <a:pt x="156" y="104"/>
                </a:cubicBezTo>
                <a:lnTo>
                  <a:pt x="156" y="104"/>
                </a:lnTo>
                <a:cubicBezTo>
                  <a:pt x="155" y="104"/>
                  <a:pt x="155" y="104"/>
                  <a:pt x="154" y="104"/>
                </a:cubicBezTo>
                <a:lnTo>
                  <a:pt x="154" y="104"/>
                </a:lnTo>
                <a:cubicBezTo>
                  <a:pt x="153" y="104"/>
                  <a:pt x="152" y="104"/>
                  <a:pt x="152" y="105"/>
                </a:cubicBezTo>
                <a:lnTo>
                  <a:pt x="152" y="105"/>
                </a:lnTo>
                <a:cubicBezTo>
                  <a:pt x="151" y="105"/>
                  <a:pt x="150" y="105"/>
                  <a:pt x="149" y="105"/>
                </a:cubicBezTo>
                <a:lnTo>
                  <a:pt x="149" y="105"/>
                </a:lnTo>
                <a:cubicBezTo>
                  <a:pt x="148" y="105"/>
                  <a:pt x="148" y="105"/>
                  <a:pt x="147" y="105"/>
                </a:cubicBezTo>
                <a:lnTo>
                  <a:pt x="147" y="105"/>
                </a:lnTo>
                <a:cubicBezTo>
                  <a:pt x="146" y="105"/>
                  <a:pt x="144" y="106"/>
                  <a:pt x="142" y="106"/>
                </a:cubicBezTo>
                <a:lnTo>
                  <a:pt x="142" y="106"/>
                </a:lnTo>
                <a:cubicBezTo>
                  <a:pt x="140" y="106"/>
                  <a:pt x="139" y="105"/>
                  <a:pt x="137" y="105"/>
                </a:cubicBezTo>
                <a:lnTo>
                  <a:pt x="137" y="105"/>
                </a:lnTo>
                <a:lnTo>
                  <a:pt x="137" y="105"/>
                </a:lnTo>
                <a:lnTo>
                  <a:pt x="137" y="105"/>
                </a:lnTo>
                <a:cubicBezTo>
                  <a:pt x="128" y="104"/>
                  <a:pt x="120" y="101"/>
                  <a:pt x="113" y="96"/>
                </a:cubicBezTo>
                <a:lnTo>
                  <a:pt x="113" y="96"/>
                </a:lnTo>
                <a:cubicBezTo>
                  <a:pt x="113" y="95"/>
                  <a:pt x="113" y="95"/>
                  <a:pt x="112" y="95"/>
                </a:cubicBezTo>
                <a:lnTo>
                  <a:pt x="112" y="95"/>
                </a:lnTo>
                <a:cubicBezTo>
                  <a:pt x="112" y="94"/>
                  <a:pt x="111" y="94"/>
                  <a:pt x="111" y="93"/>
                </a:cubicBezTo>
                <a:lnTo>
                  <a:pt x="111" y="93"/>
                </a:lnTo>
                <a:cubicBezTo>
                  <a:pt x="110" y="93"/>
                  <a:pt x="109" y="92"/>
                  <a:pt x="109" y="92"/>
                </a:cubicBezTo>
                <a:lnTo>
                  <a:pt x="109" y="92"/>
                </a:lnTo>
                <a:cubicBezTo>
                  <a:pt x="79" y="62"/>
                  <a:pt x="100" y="12"/>
                  <a:pt x="142" y="12"/>
                </a:cubicBezTo>
                <a:close/>
                <a:moveTo>
                  <a:pt x="97" y="90"/>
                </a:moveTo>
                <a:lnTo>
                  <a:pt x="89" y="90"/>
                </a:lnTo>
                <a:lnTo>
                  <a:pt x="89" y="90"/>
                </a:lnTo>
                <a:cubicBezTo>
                  <a:pt x="91" y="88"/>
                  <a:pt x="92" y="85"/>
                  <a:pt x="92" y="83"/>
                </a:cubicBezTo>
                <a:lnTo>
                  <a:pt x="92" y="83"/>
                </a:lnTo>
                <a:cubicBezTo>
                  <a:pt x="94" y="85"/>
                  <a:pt x="95" y="88"/>
                  <a:pt x="97" y="90"/>
                </a:cubicBezTo>
                <a:close/>
                <a:moveTo>
                  <a:pt x="50" y="34"/>
                </a:moveTo>
                <a:lnTo>
                  <a:pt x="50" y="34"/>
                </a:lnTo>
                <a:cubicBezTo>
                  <a:pt x="80" y="34"/>
                  <a:pt x="97" y="68"/>
                  <a:pt x="78" y="92"/>
                </a:cubicBezTo>
                <a:lnTo>
                  <a:pt x="78" y="92"/>
                </a:lnTo>
                <a:cubicBezTo>
                  <a:pt x="77" y="94"/>
                  <a:pt x="75" y="96"/>
                  <a:pt x="73" y="98"/>
                </a:cubicBezTo>
                <a:lnTo>
                  <a:pt x="73" y="98"/>
                </a:lnTo>
                <a:lnTo>
                  <a:pt x="72" y="98"/>
                </a:lnTo>
                <a:lnTo>
                  <a:pt x="72" y="98"/>
                </a:lnTo>
                <a:cubicBezTo>
                  <a:pt x="71" y="99"/>
                  <a:pt x="71" y="99"/>
                  <a:pt x="70" y="100"/>
                </a:cubicBezTo>
                <a:lnTo>
                  <a:pt x="70" y="100"/>
                </a:lnTo>
                <a:cubicBezTo>
                  <a:pt x="70" y="100"/>
                  <a:pt x="69" y="100"/>
                  <a:pt x="69" y="101"/>
                </a:cubicBezTo>
                <a:lnTo>
                  <a:pt x="69" y="101"/>
                </a:lnTo>
                <a:cubicBezTo>
                  <a:pt x="68" y="101"/>
                  <a:pt x="67" y="101"/>
                  <a:pt x="67" y="102"/>
                </a:cubicBezTo>
                <a:lnTo>
                  <a:pt x="67" y="102"/>
                </a:lnTo>
                <a:cubicBezTo>
                  <a:pt x="66" y="102"/>
                  <a:pt x="66" y="102"/>
                  <a:pt x="65" y="102"/>
                </a:cubicBezTo>
                <a:lnTo>
                  <a:pt x="65" y="102"/>
                </a:lnTo>
                <a:cubicBezTo>
                  <a:pt x="65" y="103"/>
                  <a:pt x="64" y="103"/>
                  <a:pt x="63" y="103"/>
                </a:cubicBezTo>
                <a:lnTo>
                  <a:pt x="63" y="103"/>
                </a:lnTo>
                <a:lnTo>
                  <a:pt x="62" y="104"/>
                </a:lnTo>
                <a:lnTo>
                  <a:pt x="62" y="104"/>
                </a:lnTo>
                <a:cubicBezTo>
                  <a:pt x="61" y="104"/>
                  <a:pt x="60" y="104"/>
                  <a:pt x="60" y="104"/>
                </a:cubicBezTo>
                <a:lnTo>
                  <a:pt x="60" y="104"/>
                </a:lnTo>
                <a:cubicBezTo>
                  <a:pt x="59" y="104"/>
                  <a:pt x="59" y="105"/>
                  <a:pt x="58" y="105"/>
                </a:cubicBezTo>
                <a:lnTo>
                  <a:pt x="58" y="105"/>
                </a:lnTo>
                <a:cubicBezTo>
                  <a:pt x="57" y="105"/>
                  <a:pt x="56" y="105"/>
                  <a:pt x="56" y="105"/>
                </a:cubicBezTo>
                <a:lnTo>
                  <a:pt x="56" y="105"/>
                </a:lnTo>
                <a:cubicBezTo>
                  <a:pt x="55" y="105"/>
                  <a:pt x="55" y="105"/>
                  <a:pt x="54" y="105"/>
                </a:cubicBezTo>
                <a:lnTo>
                  <a:pt x="54" y="105"/>
                </a:lnTo>
                <a:cubicBezTo>
                  <a:pt x="53" y="105"/>
                  <a:pt x="52" y="106"/>
                  <a:pt x="50" y="106"/>
                </a:cubicBezTo>
                <a:lnTo>
                  <a:pt x="50" y="106"/>
                </a:lnTo>
                <a:cubicBezTo>
                  <a:pt x="49" y="106"/>
                  <a:pt x="48" y="105"/>
                  <a:pt x="47" y="105"/>
                </a:cubicBezTo>
                <a:lnTo>
                  <a:pt x="47" y="105"/>
                </a:lnTo>
                <a:cubicBezTo>
                  <a:pt x="46" y="105"/>
                  <a:pt x="46" y="105"/>
                  <a:pt x="46" y="105"/>
                </a:cubicBezTo>
                <a:lnTo>
                  <a:pt x="46" y="105"/>
                </a:lnTo>
                <a:cubicBezTo>
                  <a:pt x="45" y="105"/>
                  <a:pt x="44" y="105"/>
                  <a:pt x="43" y="105"/>
                </a:cubicBezTo>
                <a:lnTo>
                  <a:pt x="43" y="105"/>
                </a:lnTo>
                <a:lnTo>
                  <a:pt x="43" y="105"/>
                </a:lnTo>
                <a:lnTo>
                  <a:pt x="43" y="105"/>
                </a:lnTo>
                <a:cubicBezTo>
                  <a:pt x="41" y="104"/>
                  <a:pt x="40" y="104"/>
                  <a:pt x="39" y="104"/>
                </a:cubicBezTo>
                <a:lnTo>
                  <a:pt x="39" y="104"/>
                </a:lnTo>
                <a:lnTo>
                  <a:pt x="39" y="104"/>
                </a:lnTo>
                <a:lnTo>
                  <a:pt x="39" y="104"/>
                </a:lnTo>
                <a:cubicBezTo>
                  <a:pt x="38" y="103"/>
                  <a:pt x="37" y="103"/>
                  <a:pt x="36" y="102"/>
                </a:cubicBezTo>
                <a:lnTo>
                  <a:pt x="36" y="102"/>
                </a:lnTo>
                <a:cubicBezTo>
                  <a:pt x="36" y="102"/>
                  <a:pt x="36" y="102"/>
                  <a:pt x="35" y="102"/>
                </a:cubicBezTo>
                <a:lnTo>
                  <a:pt x="35" y="102"/>
                </a:lnTo>
                <a:cubicBezTo>
                  <a:pt x="34" y="102"/>
                  <a:pt x="33" y="101"/>
                  <a:pt x="33" y="101"/>
                </a:cubicBezTo>
                <a:lnTo>
                  <a:pt x="33" y="101"/>
                </a:lnTo>
                <a:cubicBezTo>
                  <a:pt x="32" y="101"/>
                  <a:pt x="32" y="101"/>
                  <a:pt x="32" y="100"/>
                </a:cubicBezTo>
                <a:lnTo>
                  <a:pt x="32" y="100"/>
                </a:lnTo>
                <a:cubicBezTo>
                  <a:pt x="31" y="100"/>
                  <a:pt x="30" y="99"/>
                  <a:pt x="29" y="99"/>
                </a:cubicBezTo>
                <a:lnTo>
                  <a:pt x="29" y="99"/>
                </a:lnTo>
                <a:lnTo>
                  <a:pt x="29" y="98"/>
                </a:lnTo>
                <a:lnTo>
                  <a:pt x="29" y="98"/>
                </a:lnTo>
                <a:cubicBezTo>
                  <a:pt x="28" y="98"/>
                  <a:pt x="27" y="97"/>
                  <a:pt x="26" y="96"/>
                </a:cubicBezTo>
                <a:lnTo>
                  <a:pt x="26" y="96"/>
                </a:lnTo>
                <a:lnTo>
                  <a:pt x="26" y="96"/>
                </a:lnTo>
                <a:lnTo>
                  <a:pt x="26" y="96"/>
                </a:lnTo>
                <a:cubicBezTo>
                  <a:pt x="25" y="95"/>
                  <a:pt x="24" y="94"/>
                  <a:pt x="23" y="94"/>
                </a:cubicBezTo>
                <a:lnTo>
                  <a:pt x="23" y="94"/>
                </a:lnTo>
                <a:cubicBezTo>
                  <a:pt x="23" y="93"/>
                  <a:pt x="23" y="93"/>
                  <a:pt x="23" y="93"/>
                </a:cubicBezTo>
                <a:lnTo>
                  <a:pt x="23" y="92"/>
                </a:lnTo>
                <a:lnTo>
                  <a:pt x="23" y="92"/>
                </a:lnTo>
                <a:cubicBezTo>
                  <a:pt x="3" y="69"/>
                  <a:pt x="20" y="34"/>
                  <a:pt x="50" y="34"/>
                </a:cubicBezTo>
                <a:close/>
                <a:moveTo>
                  <a:pt x="159" y="111"/>
                </a:moveTo>
                <a:lnTo>
                  <a:pt x="159" y="190"/>
                </a:lnTo>
                <a:lnTo>
                  <a:pt x="159" y="190"/>
                </a:lnTo>
                <a:cubicBezTo>
                  <a:pt x="158" y="197"/>
                  <a:pt x="153" y="203"/>
                  <a:pt x="146" y="203"/>
                </a:cubicBezTo>
                <a:lnTo>
                  <a:pt x="28" y="203"/>
                </a:lnTo>
                <a:lnTo>
                  <a:pt x="28" y="203"/>
                </a:lnTo>
                <a:cubicBezTo>
                  <a:pt x="21" y="203"/>
                  <a:pt x="15" y="197"/>
                  <a:pt x="15" y="190"/>
                </a:cubicBezTo>
                <a:lnTo>
                  <a:pt x="15" y="111"/>
                </a:lnTo>
                <a:lnTo>
                  <a:pt x="15" y="111"/>
                </a:lnTo>
                <a:cubicBezTo>
                  <a:pt x="15" y="107"/>
                  <a:pt x="17" y="104"/>
                  <a:pt x="20" y="101"/>
                </a:cubicBezTo>
                <a:lnTo>
                  <a:pt x="20" y="101"/>
                </a:lnTo>
                <a:cubicBezTo>
                  <a:pt x="20" y="102"/>
                  <a:pt x="20" y="102"/>
                  <a:pt x="20" y="102"/>
                </a:cubicBezTo>
                <a:lnTo>
                  <a:pt x="20" y="102"/>
                </a:lnTo>
                <a:cubicBezTo>
                  <a:pt x="21" y="103"/>
                  <a:pt x="22" y="103"/>
                  <a:pt x="23" y="104"/>
                </a:cubicBezTo>
                <a:lnTo>
                  <a:pt x="23" y="104"/>
                </a:lnTo>
                <a:cubicBezTo>
                  <a:pt x="23" y="104"/>
                  <a:pt x="23" y="104"/>
                  <a:pt x="23" y="105"/>
                </a:cubicBezTo>
                <a:lnTo>
                  <a:pt x="23" y="105"/>
                </a:lnTo>
                <a:cubicBezTo>
                  <a:pt x="24" y="105"/>
                  <a:pt x="25" y="106"/>
                  <a:pt x="26" y="107"/>
                </a:cubicBezTo>
                <a:lnTo>
                  <a:pt x="26" y="107"/>
                </a:lnTo>
                <a:cubicBezTo>
                  <a:pt x="26" y="107"/>
                  <a:pt x="26" y="107"/>
                  <a:pt x="27" y="107"/>
                </a:cubicBezTo>
                <a:lnTo>
                  <a:pt x="27" y="107"/>
                </a:lnTo>
                <a:cubicBezTo>
                  <a:pt x="28" y="108"/>
                  <a:pt x="29" y="108"/>
                  <a:pt x="30" y="109"/>
                </a:cubicBezTo>
                <a:lnTo>
                  <a:pt x="30" y="109"/>
                </a:lnTo>
                <a:cubicBezTo>
                  <a:pt x="30" y="109"/>
                  <a:pt x="30" y="109"/>
                  <a:pt x="31" y="109"/>
                </a:cubicBezTo>
                <a:lnTo>
                  <a:pt x="31" y="109"/>
                </a:lnTo>
                <a:cubicBezTo>
                  <a:pt x="32" y="110"/>
                  <a:pt x="33" y="110"/>
                  <a:pt x="34" y="111"/>
                </a:cubicBezTo>
                <a:lnTo>
                  <a:pt x="34" y="111"/>
                </a:lnTo>
                <a:lnTo>
                  <a:pt x="34" y="111"/>
                </a:lnTo>
                <a:lnTo>
                  <a:pt x="34" y="111"/>
                </a:lnTo>
                <a:cubicBezTo>
                  <a:pt x="36" y="111"/>
                  <a:pt x="37" y="112"/>
                  <a:pt x="38" y="112"/>
                </a:cubicBezTo>
                <a:lnTo>
                  <a:pt x="38" y="112"/>
                </a:lnTo>
                <a:cubicBezTo>
                  <a:pt x="38" y="112"/>
                  <a:pt x="38" y="112"/>
                  <a:pt x="39" y="112"/>
                </a:cubicBezTo>
                <a:lnTo>
                  <a:pt x="39" y="112"/>
                </a:lnTo>
                <a:cubicBezTo>
                  <a:pt x="40" y="113"/>
                  <a:pt x="41" y="113"/>
                  <a:pt x="42" y="113"/>
                </a:cubicBezTo>
                <a:lnTo>
                  <a:pt x="42" y="113"/>
                </a:lnTo>
                <a:lnTo>
                  <a:pt x="43" y="113"/>
                </a:lnTo>
                <a:lnTo>
                  <a:pt x="43" y="113"/>
                </a:lnTo>
                <a:cubicBezTo>
                  <a:pt x="44" y="113"/>
                  <a:pt x="45" y="114"/>
                  <a:pt x="46" y="114"/>
                </a:cubicBezTo>
                <a:lnTo>
                  <a:pt x="46" y="114"/>
                </a:lnTo>
                <a:cubicBezTo>
                  <a:pt x="47" y="114"/>
                  <a:pt x="49" y="114"/>
                  <a:pt x="50" y="114"/>
                </a:cubicBezTo>
                <a:lnTo>
                  <a:pt x="50" y="114"/>
                </a:lnTo>
                <a:cubicBezTo>
                  <a:pt x="52" y="114"/>
                  <a:pt x="53" y="114"/>
                  <a:pt x="55" y="114"/>
                </a:cubicBezTo>
                <a:lnTo>
                  <a:pt x="55" y="114"/>
                </a:lnTo>
                <a:cubicBezTo>
                  <a:pt x="56" y="114"/>
                  <a:pt x="56" y="113"/>
                  <a:pt x="57" y="113"/>
                </a:cubicBezTo>
                <a:lnTo>
                  <a:pt x="57" y="113"/>
                </a:lnTo>
                <a:cubicBezTo>
                  <a:pt x="58" y="113"/>
                  <a:pt x="59" y="113"/>
                  <a:pt x="60" y="113"/>
                </a:cubicBezTo>
                <a:lnTo>
                  <a:pt x="60" y="113"/>
                </a:lnTo>
                <a:cubicBezTo>
                  <a:pt x="60" y="113"/>
                  <a:pt x="61" y="113"/>
                  <a:pt x="62" y="112"/>
                </a:cubicBezTo>
                <a:lnTo>
                  <a:pt x="62" y="112"/>
                </a:lnTo>
                <a:cubicBezTo>
                  <a:pt x="62" y="112"/>
                  <a:pt x="63" y="112"/>
                  <a:pt x="64" y="112"/>
                </a:cubicBezTo>
                <a:lnTo>
                  <a:pt x="64" y="112"/>
                </a:lnTo>
                <a:cubicBezTo>
                  <a:pt x="65" y="111"/>
                  <a:pt x="65" y="111"/>
                  <a:pt x="66" y="111"/>
                </a:cubicBezTo>
                <a:lnTo>
                  <a:pt x="66" y="111"/>
                </a:lnTo>
                <a:cubicBezTo>
                  <a:pt x="67" y="111"/>
                  <a:pt x="67" y="110"/>
                  <a:pt x="68" y="110"/>
                </a:cubicBezTo>
                <a:lnTo>
                  <a:pt x="68" y="110"/>
                </a:lnTo>
                <a:cubicBezTo>
                  <a:pt x="69" y="110"/>
                  <a:pt x="70" y="109"/>
                  <a:pt x="70" y="109"/>
                </a:cubicBezTo>
                <a:lnTo>
                  <a:pt x="70" y="109"/>
                </a:lnTo>
                <a:cubicBezTo>
                  <a:pt x="71" y="109"/>
                  <a:pt x="71" y="108"/>
                  <a:pt x="72" y="108"/>
                </a:cubicBezTo>
                <a:lnTo>
                  <a:pt x="72" y="108"/>
                </a:lnTo>
                <a:cubicBezTo>
                  <a:pt x="73" y="108"/>
                  <a:pt x="73" y="107"/>
                  <a:pt x="74" y="107"/>
                </a:cubicBezTo>
                <a:lnTo>
                  <a:pt x="74" y="107"/>
                </a:lnTo>
                <a:cubicBezTo>
                  <a:pt x="75" y="107"/>
                  <a:pt x="75" y="106"/>
                  <a:pt x="76" y="106"/>
                </a:cubicBezTo>
                <a:lnTo>
                  <a:pt x="76" y="106"/>
                </a:lnTo>
                <a:cubicBezTo>
                  <a:pt x="76" y="105"/>
                  <a:pt x="77" y="105"/>
                  <a:pt x="78" y="104"/>
                </a:cubicBezTo>
                <a:lnTo>
                  <a:pt x="78" y="104"/>
                </a:lnTo>
                <a:cubicBezTo>
                  <a:pt x="78" y="104"/>
                  <a:pt x="79" y="103"/>
                  <a:pt x="80" y="103"/>
                </a:cubicBezTo>
                <a:lnTo>
                  <a:pt x="80" y="103"/>
                </a:lnTo>
                <a:cubicBezTo>
                  <a:pt x="80" y="102"/>
                  <a:pt x="80" y="102"/>
                  <a:pt x="81" y="102"/>
                </a:cubicBezTo>
                <a:lnTo>
                  <a:pt x="81" y="102"/>
                </a:lnTo>
                <a:cubicBezTo>
                  <a:pt x="82" y="101"/>
                  <a:pt x="83" y="100"/>
                  <a:pt x="83" y="99"/>
                </a:cubicBezTo>
                <a:lnTo>
                  <a:pt x="83" y="99"/>
                </a:lnTo>
                <a:cubicBezTo>
                  <a:pt x="83" y="99"/>
                  <a:pt x="84" y="99"/>
                  <a:pt x="84" y="98"/>
                </a:cubicBezTo>
                <a:lnTo>
                  <a:pt x="104" y="98"/>
                </a:lnTo>
                <a:lnTo>
                  <a:pt x="104" y="98"/>
                </a:lnTo>
                <a:cubicBezTo>
                  <a:pt x="104" y="99"/>
                  <a:pt x="105" y="99"/>
                  <a:pt x="106" y="100"/>
                </a:cubicBezTo>
                <a:lnTo>
                  <a:pt x="106" y="100"/>
                </a:lnTo>
                <a:cubicBezTo>
                  <a:pt x="106" y="101"/>
                  <a:pt x="107" y="101"/>
                  <a:pt x="107" y="102"/>
                </a:cubicBezTo>
                <a:lnTo>
                  <a:pt x="107" y="102"/>
                </a:lnTo>
                <a:cubicBezTo>
                  <a:pt x="108" y="102"/>
                  <a:pt x="109" y="103"/>
                  <a:pt x="110" y="104"/>
                </a:cubicBezTo>
                <a:lnTo>
                  <a:pt x="110" y="104"/>
                </a:lnTo>
                <a:cubicBezTo>
                  <a:pt x="111" y="104"/>
                  <a:pt x="111" y="104"/>
                  <a:pt x="111" y="105"/>
                </a:cubicBezTo>
                <a:lnTo>
                  <a:pt x="111" y="105"/>
                </a:lnTo>
                <a:cubicBezTo>
                  <a:pt x="113" y="105"/>
                  <a:pt x="114" y="106"/>
                  <a:pt x="115" y="107"/>
                </a:cubicBezTo>
                <a:lnTo>
                  <a:pt x="115" y="107"/>
                </a:lnTo>
                <a:lnTo>
                  <a:pt x="116" y="107"/>
                </a:lnTo>
                <a:lnTo>
                  <a:pt x="116" y="107"/>
                </a:lnTo>
                <a:cubicBezTo>
                  <a:pt x="117" y="108"/>
                  <a:pt x="119" y="109"/>
                  <a:pt x="120" y="109"/>
                </a:cubicBezTo>
                <a:lnTo>
                  <a:pt x="120" y="109"/>
                </a:lnTo>
                <a:cubicBezTo>
                  <a:pt x="120" y="109"/>
                  <a:pt x="120" y="109"/>
                  <a:pt x="121" y="110"/>
                </a:cubicBezTo>
                <a:lnTo>
                  <a:pt x="121" y="110"/>
                </a:lnTo>
                <a:cubicBezTo>
                  <a:pt x="122" y="110"/>
                  <a:pt x="123" y="111"/>
                  <a:pt x="125" y="111"/>
                </a:cubicBezTo>
                <a:lnTo>
                  <a:pt x="125" y="111"/>
                </a:lnTo>
                <a:cubicBezTo>
                  <a:pt x="125" y="111"/>
                  <a:pt x="125" y="111"/>
                  <a:pt x="126" y="111"/>
                </a:cubicBezTo>
                <a:lnTo>
                  <a:pt x="126" y="111"/>
                </a:lnTo>
                <a:cubicBezTo>
                  <a:pt x="127" y="112"/>
                  <a:pt x="129" y="112"/>
                  <a:pt x="130" y="112"/>
                </a:cubicBezTo>
                <a:lnTo>
                  <a:pt x="130" y="112"/>
                </a:lnTo>
                <a:cubicBezTo>
                  <a:pt x="131" y="113"/>
                  <a:pt x="131" y="113"/>
                  <a:pt x="131" y="113"/>
                </a:cubicBezTo>
                <a:lnTo>
                  <a:pt x="131" y="113"/>
                </a:lnTo>
                <a:cubicBezTo>
                  <a:pt x="132" y="113"/>
                  <a:pt x="134" y="113"/>
                  <a:pt x="135" y="113"/>
                </a:cubicBezTo>
                <a:lnTo>
                  <a:pt x="135" y="113"/>
                </a:lnTo>
                <a:cubicBezTo>
                  <a:pt x="136" y="113"/>
                  <a:pt x="136" y="114"/>
                  <a:pt x="137" y="114"/>
                </a:cubicBezTo>
                <a:lnTo>
                  <a:pt x="137" y="114"/>
                </a:lnTo>
                <a:cubicBezTo>
                  <a:pt x="139" y="114"/>
                  <a:pt x="140" y="114"/>
                  <a:pt x="142" y="114"/>
                </a:cubicBezTo>
                <a:lnTo>
                  <a:pt x="142" y="114"/>
                </a:lnTo>
                <a:cubicBezTo>
                  <a:pt x="144" y="114"/>
                  <a:pt x="146" y="114"/>
                  <a:pt x="147" y="114"/>
                </a:cubicBezTo>
                <a:lnTo>
                  <a:pt x="147" y="114"/>
                </a:lnTo>
                <a:cubicBezTo>
                  <a:pt x="148" y="114"/>
                  <a:pt x="148" y="114"/>
                  <a:pt x="149" y="113"/>
                </a:cubicBezTo>
                <a:lnTo>
                  <a:pt x="149" y="113"/>
                </a:lnTo>
                <a:cubicBezTo>
                  <a:pt x="150" y="113"/>
                  <a:pt x="151" y="113"/>
                  <a:pt x="152" y="113"/>
                </a:cubicBezTo>
                <a:lnTo>
                  <a:pt x="152" y="113"/>
                </a:lnTo>
                <a:cubicBezTo>
                  <a:pt x="153" y="113"/>
                  <a:pt x="154" y="113"/>
                  <a:pt x="154" y="113"/>
                </a:cubicBezTo>
                <a:lnTo>
                  <a:pt x="154" y="113"/>
                </a:lnTo>
                <a:cubicBezTo>
                  <a:pt x="155" y="112"/>
                  <a:pt x="157" y="112"/>
                  <a:pt x="159" y="111"/>
                </a:cubicBezTo>
                <a:close/>
                <a:moveTo>
                  <a:pt x="120" y="163"/>
                </a:moveTo>
                <a:lnTo>
                  <a:pt x="120" y="167"/>
                </a:lnTo>
                <a:lnTo>
                  <a:pt x="120" y="167"/>
                </a:lnTo>
                <a:cubicBezTo>
                  <a:pt x="120" y="172"/>
                  <a:pt x="116" y="176"/>
                  <a:pt x="112" y="176"/>
                </a:cubicBezTo>
                <a:lnTo>
                  <a:pt x="56" y="176"/>
                </a:lnTo>
                <a:lnTo>
                  <a:pt x="56" y="176"/>
                </a:lnTo>
                <a:cubicBezTo>
                  <a:pt x="51" y="176"/>
                  <a:pt x="47" y="172"/>
                  <a:pt x="47" y="167"/>
                </a:cubicBezTo>
                <a:lnTo>
                  <a:pt x="47" y="163"/>
                </a:lnTo>
                <a:lnTo>
                  <a:pt x="47" y="163"/>
                </a:lnTo>
                <a:cubicBezTo>
                  <a:pt x="47" y="159"/>
                  <a:pt x="51" y="155"/>
                  <a:pt x="56" y="155"/>
                </a:cubicBezTo>
                <a:lnTo>
                  <a:pt x="112" y="155"/>
                </a:lnTo>
                <a:lnTo>
                  <a:pt x="112" y="155"/>
                </a:lnTo>
                <a:cubicBezTo>
                  <a:pt x="116" y="155"/>
                  <a:pt x="120" y="159"/>
                  <a:pt x="120" y="1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264"/>
          <p:cNvSpPr>
            <a:spLocks noChangeArrowheads="1"/>
          </p:cNvSpPr>
          <p:nvPr/>
        </p:nvSpPr>
        <p:spPr bwMode="auto">
          <a:xfrm>
            <a:off x="7543055" y="2489835"/>
            <a:ext cx="430194" cy="447402"/>
          </a:xfrm>
          <a:custGeom>
            <a:avLst/>
            <a:gdLst>
              <a:gd name="T0" fmla="*/ 83 w 219"/>
              <a:gd name="T1" fmla="*/ 155 h 231"/>
              <a:gd name="T2" fmla="*/ 63 w 219"/>
              <a:gd name="T3" fmla="*/ 162 h 231"/>
              <a:gd name="T4" fmla="*/ 63 w 219"/>
              <a:gd name="T5" fmla="*/ 176 h 231"/>
              <a:gd name="T6" fmla="*/ 50 w 219"/>
              <a:gd name="T7" fmla="*/ 162 h 231"/>
              <a:gd name="T8" fmla="*/ 36 w 219"/>
              <a:gd name="T9" fmla="*/ 162 h 231"/>
              <a:gd name="T10" fmla="*/ 50 w 219"/>
              <a:gd name="T11" fmla="*/ 149 h 231"/>
              <a:gd name="T12" fmla="*/ 50 w 219"/>
              <a:gd name="T13" fmla="*/ 135 h 231"/>
              <a:gd name="T14" fmla="*/ 63 w 219"/>
              <a:gd name="T15" fmla="*/ 149 h 231"/>
              <a:gd name="T16" fmla="*/ 77 w 219"/>
              <a:gd name="T17" fmla="*/ 149 h 231"/>
              <a:gd name="T18" fmla="*/ 218 w 219"/>
              <a:gd name="T19" fmla="*/ 155 h 231"/>
              <a:gd name="T20" fmla="*/ 120 w 219"/>
              <a:gd name="T21" fmla="*/ 187 h 231"/>
              <a:gd name="T22" fmla="*/ 101 w 219"/>
              <a:gd name="T23" fmla="*/ 187 h 231"/>
              <a:gd name="T24" fmla="*/ 2 w 219"/>
              <a:gd name="T25" fmla="*/ 155 h 231"/>
              <a:gd name="T26" fmla="*/ 51 w 219"/>
              <a:gd name="T27" fmla="*/ 102 h 231"/>
              <a:gd name="T28" fmla="*/ 97 w 219"/>
              <a:gd name="T29" fmla="*/ 101 h 231"/>
              <a:gd name="T30" fmla="*/ 97 w 219"/>
              <a:gd name="T31" fmla="*/ 97 h 231"/>
              <a:gd name="T32" fmla="*/ 106 w 219"/>
              <a:gd name="T33" fmla="*/ 93 h 231"/>
              <a:gd name="T34" fmla="*/ 69 w 219"/>
              <a:gd name="T35" fmla="*/ 65 h 231"/>
              <a:gd name="T36" fmla="*/ 30 w 219"/>
              <a:gd name="T37" fmla="*/ 65 h 231"/>
              <a:gd name="T38" fmla="*/ 4 w 219"/>
              <a:gd name="T39" fmla="*/ 39 h 231"/>
              <a:gd name="T40" fmla="*/ 30 w 219"/>
              <a:gd name="T41" fmla="*/ 13 h 231"/>
              <a:gd name="T42" fmla="*/ 140 w 219"/>
              <a:gd name="T43" fmla="*/ 8 h 231"/>
              <a:gd name="T44" fmla="*/ 149 w 219"/>
              <a:gd name="T45" fmla="*/ 0 h 231"/>
              <a:gd name="T46" fmla="*/ 186 w 219"/>
              <a:gd name="T47" fmla="*/ 5 h 231"/>
              <a:gd name="T48" fmla="*/ 200 w 219"/>
              <a:gd name="T49" fmla="*/ 29 h 231"/>
              <a:gd name="T50" fmla="*/ 186 w 219"/>
              <a:gd name="T51" fmla="*/ 34 h 231"/>
              <a:gd name="T52" fmla="*/ 149 w 219"/>
              <a:gd name="T53" fmla="*/ 34 h 231"/>
              <a:gd name="T54" fmla="*/ 140 w 219"/>
              <a:gd name="T55" fmla="*/ 21 h 231"/>
              <a:gd name="T56" fmla="*/ 30 w 219"/>
              <a:gd name="T57" fmla="*/ 21 h 231"/>
              <a:gd name="T58" fmla="*/ 69 w 219"/>
              <a:gd name="T59" fmla="*/ 56 h 231"/>
              <a:gd name="T60" fmla="*/ 69 w 219"/>
              <a:gd name="T61" fmla="*/ 56 h 231"/>
              <a:gd name="T62" fmla="*/ 122 w 219"/>
              <a:gd name="T63" fmla="*/ 93 h 231"/>
              <a:gd name="T64" fmla="*/ 127 w 219"/>
              <a:gd name="T65" fmla="*/ 97 h 231"/>
              <a:gd name="T66" fmla="*/ 169 w 219"/>
              <a:gd name="T67" fmla="*/ 101 h 231"/>
              <a:gd name="T68" fmla="*/ 169 w 219"/>
              <a:gd name="T69" fmla="*/ 102 h 231"/>
              <a:gd name="T70" fmla="*/ 210 w 219"/>
              <a:gd name="T71" fmla="*/ 155 h 231"/>
              <a:gd name="T72" fmla="*/ 164 w 219"/>
              <a:gd name="T73" fmla="*/ 110 h 231"/>
              <a:gd name="T74" fmla="*/ 56 w 219"/>
              <a:gd name="T75" fmla="*/ 110 h 231"/>
              <a:gd name="T76" fmla="*/ 17 w 219"/>
              <a:gd name="T77" fmla="*/ 178 h 231"/>
              <a:gd name="T78" fmla="*/ 95 w 219"/>
              <a:gd name="T79" fmla="*/ 180 h 231"/>
              <a:gd name="T80" fmla="*/ 124 w 219"/>
              <a:gd name="T81" fmla="*/ 178 h 231"/>
              <a:gd name="T82" fmla="*/ 125 w 219"/>
              <a:gd name="T83" fmla="*/ 180 h 231"/>
              <a:gd name="T84" fmla="*/ 164 w 219"/>
              <a:gd name="T85" fmla="*/ 166 h 231"/>
              <a:gd name="T86" fmla="*/ 158 w 219"/>
              <a:gd name="T87" fmla="*/ 180 h 231"/>
              <a:gd name="T88" fmla="*/ 172 w 219"/>
              <a:gd name="T89" fmla="*/ 174 h 231"/>
              <a:gd name="T90" fmla="*/ 164 w 219"/>
              <a:gd name="T91" fmla="*/ 166 h 231"/>
              <a:gd name="T92" fmla="*/ 164 w 219"/>
              <a:gd name="T93" fmla="*/ 129 h 231"/>
              <a:gd name="T94" fmla="*/ 158 w 219"/>
              <a:gd name="T95" fmla="*/ 143 h 231"/>
              <a:gd name="T96" fmla="*/ 172 w 219"/>
              <a:gd name="T97" fmla="*/ 137 h 231"/>
              <a:gd name="T98" fmla="*/ 146 w 219"/>
              <a:gd name="T99" fmla="*/ 148 h 231"/>
              <a:gd name="T100" fmla="*/ 140 w 219"/>
              <a:gd name="T101" fmla="*/ 161 h 231"/>
              <a:gd name="T102" fmla="*/ 154 w 219"/>
              <a:gd name="T103" fmla="*/ 155 h 231"/>
              <a:gd name="T104" fmla="*/ 146 w 219"/>
              <a:gd name="T105" fmla="*/ 148 h 231"/>
              <a:gd name="T106" fmla="*/ 182 w 219"/>
              <a:gd name="T107" fmla="*/ 148 h 231"/>
              <a:gd name="T108" fmla="*/ 176 w 219"/>
              <a:gd name="T109" fmla="*/ 161 h 231"/>
              <a:gd name="T110" fmla="*/ 190 w 219"/>
              <a:gd name="T111" fmla="*/ 155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19" h="231">
                <a:moveTo>
                  <a:pt x="83" y="155"/>
                </a:moveTo>
                <a:lnTo>
                  <a:pt x="83" y="155"/>
                </a:lnTo>
                <a:cubicBezTo>
                  <a:pt x="83" y="159"/>
                  <a:pt x="81" y="162"/>
                  <a:pt x="77" y="162"/>
                </a:cubicBezTo>
                <a:lnTo>
                  <a:pt x="63" y="162"/>
                </a:lnTo>
                <a:lnTo>
                  <a:pt x="63" y="176"/>
                </a:lnTo>
                <a:lnTo>
                  <a:pt x="63" y="176"/>
                </a:lnTo>
                <a:cubicBezTo>
                  <a:pt x="63" y="184"/>
                  <a:pt x="50" y="184"/>
                  <a:pt x="50" y="176"/>
                </a:cubicBezTo>
                <a:lnTo>
                  <a:pt x="50" y="162"/>
                </a:lnTo>
                <a:lnTo>
                  <a:pt x="36" y="162"/>
                </a:lnTo>
                <a:lnTo>
                  <a:pt x="36" y="162"/>
                </a:lnTo>
                <a:cubicBezTo>
                  <a:pt x="28" y="162"/>
                  <a:pt x="28" y="149"/>
                  <a:pt x="36" y="149"/>
                </a:cubicBezTo>
                <a:lnTo>
                  <a:pt x="50" y="149"/>
                </a:lnTo>
                <a:lnTo>
                  <a:pt x="50" y="135"/>
                </a:lnTo>
                <a:lnTo>
                  <a:pt x="50" y="135"/>
                </a:lnTo>
                <a:cubicBezTo>
                  <a:pt x="50" y="127"/>
                  <a:pt x="63" y="127"/>
                  <a:pt x="63" y="135"/>
                </a:cubicBezTo>
                <a:lnTo>
                  <a:pt x="63" y="149"/>
                </a:lnTo>
                <a:lnTo>
                  <a:pt x="77" y="149"/>
                </a:lnTo>
                <a:lnTo>
                  <a:pt x="77" y="149"/>
                </a:lnTo>
                <a:cubicBezTo>
                  <a:pt x="81" y="149"/>
                  <a:pt x="83" y="152"/>
                  <a:pt x="83" y="155"/>
                </a:cubicBezTo>
                <a:close/>
                <a:moveTo>
                  <a:pt x="218" y="155"/>
                </a:moveTo>
                <a:lnTo>
                  <a:pt x="218" y="155"/>
                </a:lnTo>
                <a:cubicBezTo>
                  <a:pt x="218" y="209"/>
                  <a:pt x="150" y="230"/>
                  <a:pt x="120" y="187"/>
                </a:cubicBezTo>
                <a:lnTo>
                  <a:pt x="101" y="187"/>
                </a:lnTo>
                <a:lnTo>
                  <a:pt x="101" y="187"/>
                </a:lnTo>
                <a:cubicBezTo>
                  <a:pt x="71" y="230"/>
                  <a:pt x="2" y="209"/>
                  <a:pt x="2" y="155"/>
                </a:cubicBezTo>
                <a:lnTo>
                  <a:pt x="2" y="155"/>
                </a:lnTo>
                <a:cubicBezTo>
                  <a:pt x="3" y="128"/>
                  <a:pt x="24" y="105"/>
                  <a:pt x="51" y="102"/>
                </a:cubicBezTo>
                <a:lnTo>
                  <a:pt x="51" y="102"/>
                </a:lnTo>
                <a:lnTo>
                  <a:pt x="56" y="101"/>
                </a:lnTo>
                <a:lnTo>
                  <a:pt x="97" y="101"/>
                </a:lnTo>
                <a:lnTo>
                  <a:pt x="97" y="97"/>
                </a:lnTo>
                <a:lnTo>
                  <a:pt x="97" y="97"/>
                </a:lnTo>
                <a:cubicBezTo>
                  <a:pt x="97" y="95"/>
                  <a:pt x="99" y="93"/>
                  <a:pt x="101" y="93"/>
                </a:cubicBezTo>
                <a:lnTo>
                  <a:pt x="106" y="93"/>
                </a:lnTo>
                <a:lnTo>
                  <a:pt x="106" y="93"/>
                </a:lnTo>
                <a:cubicBezTo>
                  <a:pt x="102" y="77"/>
                  <a:pt x="87" y="65"/>
                  <a:pt x="69" y="65"/>
                </a:cubicBezTo>
                <a:lnTo>
                  <a:pt x="69" y="65"/>
                </a:lnTo>
                <a:lnTo>
                  <a:pt x="30" y="65"/>
                </a:lnTo>
                <a:lnTo>
                  <a:pt x="30" y="65"/>
                </a:lnTo>
                <a:cubicBezTo>
                  <a:pt x="15" y="65"/>
                  <a:pt x="4" y="53"/>
                  <a:pt x="4" y="39"/>
                </a:cubicBezTo>
                <a:lnTo>
                  <a:pt x="4" y="39"/>
                </a:lnTo>
                <a:cubicBezTo>
                  <a:pt x="4" y="24"/>
                  <a:pt x="15" y="13"/>
                  <a:pt x="30" y="13"/>
                </a:cubicBezTo>
                <a:lnTo>
                  <a:pt x="140" y="13"/>
                </a:lnTo>
                <a:lnTo>
                  <a:pt x="140" y="8"/>
                </a:lnTo>
                <a:lnTo>
                  <a:pt x="140" y="8"/>
                </a:lnTo>
                <a:cubicBezTo>
                  <a:pt x="140" y="3"/>
                  <a:pt x="144" y="0"/>
                  <a:pt x="149" y="0"/>
                </a:cubicBezTo>
                <a:lnTo>
                  <a:pt x="186" y="0"/>
                </a:lnTo>
                <a:lnTo>
                  <a:pt x="186" y="5"/>
                </a:lnTo>
                <a:lnTo>
                  <a:pt x="200" y="5"/>
                </a:lnTo>
                <a:lnTo>
                  <a:pt x="200" y="29"/>
                </a:lnTo>
                <a:lnTo>
                  <a:pt x="186" y="29"/>
                </a:lnTo>
                <a:lnTo>
                  <a:pt x="186" y="34"/>
                </a:lnTo>
                <a:lnTo>
                  <a:pt x="149" y="34"/>
                </a:lnTo>
                <a:lnTo>
                  <a:pt x="149" y="34"/>
                </a:lnTo>
                <a:cubicBezTo>
                  <a:pt x="144" y="34"/>
                  <a:pt x="140" y="30"/>
                  <a:pt x="140" y="26"/>
                </a:cubicBezTo>
                <a:lnTo>
                  <a:pt x="140" y="21"/>
                </a:lnTo>
                <a:lnTo>
                  <a:pt x="30" y="21"/>
                </a:lnTo>
                <a:lnTo>
                  <a:pt x="30" y="21"/>
                </a:lnTo>
                <a:cubicBezTo>
                  <a:pt x="6" y="21"/>
                  <a:pt x="6" y="56"/>
                  <a:pt x="30" y="56"/>
                </a:cubicBezTo>
                <a:lnTo>
                  <a:pt x="69" y="56"/>
                </a:lnTo>
                <a:lnTo>
                  <a:pt x="69" y="56"/>
                </a:lnTo>
                <a:lnTo>
                  <a:pt x="69" y="56"/>
                </a:lnTo>
                <a:cubicBezTo>
                  <a:pt x="91" y="56"/>
                  <a:pt x="110" y="72"/>
                  <a:pt x="115" y="93"/>
                </a:cubicBezTo>
                <a:lnTo>
                  <a:pt x="122" y="93"/>
                </a:lnTo>
                <a:lnTo>
                  <a:pt x="122" y="93"/>
                </a:lnTo>
                <a:cubicBezTo>
                  <a:pt x="125" y="93"/>
                  <a:pt x="127" y="95"/>
                  <a:pt x="127" y="97"/>
                </a:cubicBezTo>
                <a:lnTo>
                  <a:pt x="127" y="101"/>
                </a:lnTo>
                <a:lnTo>
                  <a:pt x="169" y="101"/>
                </a:lnTo>
                <a:lnTo>
                  <a:pt x="169" y="102"/>
                </a:lnTo>
                <a:lnTo>
                  <a:pt x="169" y="102"/>
                </a:lnTo>
                <a:cubicBezTo>
                  <a:pt x="196" y="104"/>
                  <a:pt x="218" y="128"/>
                  <a:pt x="218" y="155"/>
                </a:cubicBezTo>
                <a:close/>
                <a:moveTo>
                  <a:pt x="210" y="155"/>
                </a:moveTo>
                <a:lnTo>
                  <a:pt x="210" y="155"/>
                </a:lnTo>
                <a:cubicBezTo>
                  <a:pt x="210" y="131"/>
                  <a:pt x="190" y="110"/>
                  <a:pt x="164" y="110"/>
                </a:cubicBezTo>
                <a:lnTo>
                  <a:pt x="162" y="110"/>
                </a:lnTo>
                <a:lnTo>
                  <a:pt x="56" y="110"/>
                </a:lnTo>
                <a:lnTo>
                  <a:pt x="56" y="110"/>
                </a:lnTo>
                <a:cubicBezTo>
                  <a:pt x="21" y="111"/>
                  <a:pt x="0" y="148"/>
                  <a:pt x="17" y="178"/>
                </a:cubicBezTo>
                <a:lnTo>
                  <a:pt x="17" y="178"/>
                </a:lnTo>
                <a:cubicBezTo>
                  <a:pt x="34" y="208"/>
                  <a:pt x="77" y="209"/>
                  <a:pt x="95" y="180"/>
                </a:cubicBezTo>
                <a:lnTo>
                  <a:pt x="96" y="178"/>
                </a:lnTo>
                <a:lnTo>
                  <a:pt x="124" y="178"/>
                </a:lnTo>
                <a:lnTo>
                  <a:pt x="125" y="180"/>
                </a:lnTo>
                <a:lnTo>
                  <a:pt x="125" y="180"/>
                </a:lnTo>
                <a:cubicBezTo>
                  <a:pt x="150" y="219"/>
                  <a:pt x="210" y="202"/>
                  <a:pt x="210" y="155"/>
                </a:cubicBezTo>
                <a:close/>
                <a:moveTo>
                  <a:pt x="164" y="166"/>
                </a:moveTo>
                <a:lnTo>
                  <a:pt x="164" y="166"/>
                </a:lnTo>
                <a:cubicBezTo>
                  <a:pt x="156" y="166"/>
                  <a:pt x="153" y="175"/>
                  <a:pt x="158" y="180"/>
                </a:cubicBezTo>
                <a:lnTo>
                  <a:pt x="158" y="180"/>
                </a:lnTo>
                <a:cubicBezTo>
                  <a:pt x="163" y="185"/>
                  <a:pt x="172" y="181"/>
                  <a:pt x="172" y="174"/>
                </a:cubicBezTo>
                <a:lnTo>
                  <a:pt x="172" y="174"/>
                </a:lnTo>
                <a:cubicBezTo>
                  <a:pt x="172" y="169"/>
                  <a:pt x="169" y="166"/>
                  <a:pt x="164" y="166"/>
                </a:cubicBezTo>
                <a:close/>
                <a:moveTo>
                  <a:pt x="164" y="129"/>
                </a:moveTo>
                <a:lnTo>
                  <a:pt x="164" y="129"/>
                </a:lnTo>
                <a:cubicBezTo>
                  <a:pt x="156" y="129"/>
                  <a:pt x="153" y="138"/>
                  <a:pt x="158" y="143"/>
                </a:cubicBezTo>
                <a:lnTo>
                  <a:pt x="158" y="143"/>
                </a:lnTo>
                <a:cubicBezTo>
                  <a:pt x="163" y="148"/>
                  <a:pt x="172" y="144"/>
                  <a:pt x="172" y="137"/>
                </a:cubicBezTo>
                <a:lnTo>
                  <a:pt x="172" y="137"/>
                </a:lnTo>
                <a:cubicBezTo>
                  <a:pt x="172" y="133"/>
                  <a:pt x="169" y="129"/>
                  <a:pt x="164" y="129"/>
                </a:cubicBezTo>
                <a:close/>
                <a:moveTo>
                  <a:pt x="146" y="148"/>
                </a:moveTo>
                <a:lnTo>
                  <a:pt x="146" y="148"/>
                </a:lnTo>
                <a:cubicBezTo>
                  <a:pt x="138" y="148"/>
                  <a:pt x="135" y="156"/>
                  <a:pt x="140" y="161"/>
                </a:cubicBezTo>
                <a:lnTo>
                  <a:pt x="140" y="161"/>
                </a:lnTo>
                <a:cubicBezTo>
                  <a:pt x="145" y="166"/>
                  <a:pt x="154" y="163"/>
                  <a:pt x="154" y="155"/>
                </a:cubicBezTo>
                <a:lnTo>
                  <a:pt x="154" y="155"/>
                </a:lnTo>
                <a:cubicBezTo>
                  <a:pt x="154" y="151"/>
                  <a:pt x="150" y="148"/>
                  <a:pt x="146" y="148"/>
                </a:cubicBezTo>
                <a:close/>
                <a:moveTo>
                  <a:pt x="182" y="148"/>
                </a:moveTo>
                <a:lnTo>
                  <a:pt x="182" y="148"/>
                </a:lnTo>
                <a:cubicBezTo>
                  <a:pt x="175" y="148"/>
                  <a:pt x="172" y="156"/>
                  <a:pt x="176" y="161"/>
                </a:cubicBezTo>
                <a:lnTo>
                  <a:pt x="176" y="161"/>
                </a:lnTo>
                <a:cubicBezTo>
                  <a:pt x="182" y="166"/>
                  <a:pt x="190" y="163"/>
                  <a:pt x="190" y="155"/>
                </a:cubicBezTo>
                <a:lnTo>
                  <a:pt x="190" y="155"/>
                </a:lnTo>
                <a:cubicBezTo>
                  <a:pt x="190" y="151"/>
                  <a:pt x="187" y="148"/>
                  <a:pt x="182" y="1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TextBox 28"/>
          <p:cNvSpPr txBox="1"/>
          <p:nvPr/>
        </p:nvSpPr>
        <p:spPr>
          <a:xfrm>
            <a:off x="2364353" y="4175888"/>
            <a:ext cx="765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id-ID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28"/>
          <p:cNvSpPr txBox="1"/>
          <p:nvPr/>
        </p:nvSpPr>
        <p:spPr>
          <a:xfrm>
            <a:off x="4041584" y="4175888"/>
            <a:ext cx="765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id-ID" dirty="0">
                <a:latin typeface="微软雅黑" panose="020B0503020204020204" pitchFamily="34" charset="-122"/>
                <a:ea typeface="微软雅黑" panose="020B0503020204020204" pitchFamily="34" charset="-122"/>
              </a:rPr>
              <a:t>0%</a:t>
            </a:r>
            <a:endParaRPr lang="id-ID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28"/>
          <p:cNvSpPr txBox="1"/>
          <p:nvPr/>
        </p:nvSpPr>
        <p:spPr>
          <a:xfrm>
            <a:off x="5708077" y="4175888"/>
            <a:ext cx="765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id-ID" dirty="0">
                <a:latin typeface="微软雅黑" panose="020B0503020204020204" pitchFamily="34" charset="-122"/>
                <a:ea typeface="微软雅黑" panose="020B0503020204020204" pitchFamily="34" charset="-122"/>
              </a:rPr>
              <a:t>0%</a:t>
            </a:r>
            <a:endParaRPr lang="id-ID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8"/>
          <p:cNvSpPr txBox="1"/>
          <p:nvPr/>
        </p:nvSpPr>
        <p:spPr>
          <a:xfrm>
            <a:off x="7379955" y="4175888"/>
            <a:ext cx="765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id-ID" dirty="0">
                <a:latin typeface="微软雅黑" panose="020B0503020204020204" pitchFamily="34" charset="-122"/>
                <a:ea typeface="微软雅黑" panose="020B0503020204020204" pitchFamily="34" charset="-122"/>
              </a:rPr>
              <a:t>0%</a:t>
            </a:r>
            <a:endParaRPr lang="id-ID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28"/>
          <p:cNvSpPr txBox="1"/>
          <p:nvPr/>
        </p:nvSpPr>
        <p:spPr>
          <a:xfrm>
            <a:off x="9051833" y="4175888"/>
            <a:ext cx="765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id-ID" dirty="0">
                <a:latin typeface="微软雅黑" panose="020B0503020204020204" pitchFamily="34" charset="-122"/>
                <a:ea typeface="微软雅黑" panose="020B0503020204020204" pitchFamily="34" charset="-122"/>
              </a:rPr>
              <a:t>0%</a:t>
            </a:r>
            <a:endParaRPr lang="id-ID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57"/>
          <p:cNvSpPr>
            <a:spLocks noChangeArrowheads="1"/>
          </p:cNvSpPr>
          <p:nvPr/>
        </p:nvSpPr>
        <p:spPr bwMode="auto">
          <a:xfrm>
            <a:off x="1081314" y="4690125"/>
            <a:ext cx="1002937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使用说明：图片均可以使用填充功能更换，文字只需要复制粘贴进入即可，内页有说明。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乐配视觉设计室，追求精美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无止无尽，内页均采用最合理逻辑，用户可根据自行需要修改顺序，或者添加内页。乐配视觉，年度优秀设计师，提供精美模板，对画面的美感要求极高，而且可操作性非常强！在此感谢购买与使用，恭祝商祺！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7714"/>
            <a:ext cx="12191998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12"/>
          <p:cNvGrpSpPr/>
          <p:nvPr/>
        </p:nvGrpSpPr>
        <p:grpSpPr bwMode="auto">
          <a:xfrm>
            <a:off x="4714875" y="3877088"/>
            <a:ext cx="2762250" cy="1228725"/>
            <a:chOff x="5475" y="4363"/>
            <a:chExt cx="3263" cy="1452"/>
          </a:xfrm>
        </p:grpSpPr>
        <p:sp>
          <p:nvSpPr>
            <p:cNvPr id="8" name="Freeform 9"/>
            <p:cNvSpPr>
              <a:spLocks noChangeArrowheads="1"/>
            </p:cNvSpPr>
            <p:nvPr/>
          </p:nvSpPr>
          <p:spPr bwMode="auto">
            <a:xfrm>
              <a:off x="7106" y="4629"/>
              <a:ext cx="1633" cy="1187"/>
            </a:xfrm>
            <a:custGeom>
              <a:avLst/>
              <a:gdLst>
                <a:gd name="T0" fmla="*/ 0 w 1500"/>
                <a:gd name="T1" fmla="*/ 426 h 1090"/>
                <a:gd name="T2" fmla="*/ 0 w 1500"/>
                <a:gd name="T3" fmla="*/ 1090 h 1090"/>
                <a:gd name="T4" fmla="*/ 1500 w 1500"/>
                <a:gd name="T5" fmla="*/ 551 h 1090"/>
                <a:gd name="T6" fmla="*/ 1182 w 1500"/>
                <a:gd name="T7" fmla="*/ 0 h 1090"/>
                <a:gd name="T8" fmla="*/ 0 w 1500"/>
                <a:gd name="T9" fmla="*/ 426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0" h="1090">
                  <a:moveTo>
                    <a:pt x="0" y="426"/>
                  </a:moveTo>
                  <a:lnTo>
                    <a:pt x="0" y="1090"/>
                  </a:lnTo>
                  <a:lnTo>
                    <a:pt x="1500" y="551"/>
                  </a:lnTo>
                  <a:lnTo>
                    <a:pt x="1182" y="0"/>
                  </a:lnTo>
                  <a:lnTo>
                    <a:pt x="0" y="426"/>
                  </a:lnTo>
                  <a:close/>
                </a:path>
              </a:pathLst>
            </a:custGeom>
            <a:solidFill>
              <a:srgbClr val="EF4E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Freeform 10"/>
            <p:cNvSpPr>
              <a:spLocks noChangeArrowheads="1"/>
            </p:cNvSpPr>
            <p:nvPr/>
          </p:nvSpPr>
          <p:spPr bwMode="auto">
            <a:xfrm>
              <a:off x="5475" y="4629"/>
              <a:ext cx="1631" cy="1187"/>
            </a:xfrm>
            <a:custGeom>
              <a:avLst/>
              <a:gdLst>
                <a:gd name="T0" fmla="*/ 0 w 1499"/>
                <a:gd name="T1" fmla="*/ 551 h 1090"/>
                <a:gd name="T2" fmla="*/ 1499 w 1499"/>
                <a:gd name="T3" fmla="*/ 1090 h 1090"/>
                <a:gd name="T4" fmla="*/ 1499 w 1499"/>
                <a:gd name="T5" fmla="*/ 426 h 1090"/>
                <a:gd name="T6" fmla="*/ 317 w 1499"/>
                <a:gd name="T7" fmla="*/ 0 h 1090"/>
                <a:gd name="T8" fmla="*/ 0 w 1499"/>
                <a:gd name="T9" fmla="*/ 551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9" h="1090">
                  <a:moveTo>
                    <a:pt x="0" y="551"/>
                  </a:moveTo>
                  <a:lnTo>
                    <a:pt x="1499" y="1090"/>
                  </a:lnTo>
                  <a:lnTo>
                    <a:pt x="1499" y="426"/>
                  </a:lnTo>
                  <a:lnTo>
                    <a:pt x="317" y="0"/>
                  </a:lnTo>
                  <a:lnTo>
                    <a:pt x="0" y="551"/>
                  </a:lnTo>
                  <a:close/>
                </a:path>
              </a:pathLst>
            </a:custGeom>
            <a:solidFill>
              <a:srgbClr val="EF4E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Freeform 5"/>
            <p:cNvSpPr>
              <a:spLocks noChangeArrowheads="1"/>
            </p:cNvSpPr>
            <p:nvPr/>
          </p:nvSpPr>
          <p:spPr bwMode="auto">
            <a:xfrm>
              <a:off x="5820" y="4363"/>
              <a:ext cx="2573" cy="731"/>
            </a:xfrm>
            <a:custGeom>
              <a:avLst/>
              <a:gdLst>
                <a:gd name="T0" fmla="*/ 1166 w 2364"/>
                <a:gd name="T1" fmla="*/ 0 h 672"/>
                <a:gd name="T2" fmla="*/ 0 w 2364"/>
                <a:gd name="T3" fmla="*/ 246 h 672"/>
                <a:gd name="T4" fmla="*/ 1182 w 2364"/>
                <a:gd name="T5" fmla="*/ 672 h 672"/>
                <a:gd name="T6" fmla="*/ 2364 w 2364"/>
                <a:gd name="T7" fmla="*/ 246 h 672"/>
                <a:gd name="T8" fmla="*/ 1166 w 2364"/>
                <a:gd name="T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4" h="672">
                  <a:moveTo>
                    <a:pt x="1166" y="0"/>
                  </a:moveTo>
                  <a:lnTo>
                    <a:pt x="0" y="246"/>
                  </a:lnTo>
                  <a:lnTo>
                    <a:pt x="1182" y="672"/>
                  </a:lnTo>
                  <a:lnTo>
                    <a:pt x="2364" y="246"/>
                  </a:lnTo>
                  <a:lnTo>
                    <a:pt x="1166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1"/>
          <p:cNvGrpSpPr/>
          <p:nvPr/>
        </p:nvGrpSpPr>
        <p:grpSpPr bwMode="auto">
          <a:xfrm>
            <a:off x="5041900" y="3273838"/>
            <a:ext cx="2109788" cy="1144587"/>
            <a:chOff x="5860" y="3649"/>
            <a:chExt cx="2492" cy="1354"/>
          </a:xfrm>
        </p:grpSpPr>
        <p:sp>
          <p:nvSpPr>
            <p:cNvPr id="14" name="Freeform 6"/>
            <p:cNvSpPr>
              <a:spLocks noChangeArrowheads="1"/>
            </p:cNvSpPr>
            <p:nvPr/>
          </p:nvSpPr>
          <p:spPr bwMode="auto">
            <a:xfrm>
              <a:off x="6166" y="3649"/>
              <a:ext cx="1881" cy="717"/>
            </a:xfrm>
            <a:custGeom>
              <a:avLst/>
              <a:gdLst>
                <a:gd name="T0" fmla="*/ 864 w 1729"/>
                <a:gd name="T1" fmla="*/ 0 h 660"/>
                <a:gd name="T2" fmla="*/ 0 w 1729"/>
                <a:gd name="T3" fmla="*/ 351 h 660"/>
                <a:gd name="T4" fmla="*/ 864 w 1729"/>
                <a:gd name="T5" fmla="*/ 660 h 660"/>
                <a:gd name="T6" fmla="*/ 1729 w 1729"/>
                <a:gd name="T7" fmla="*/ 351 h 660"/>
                <a:gd name="T8" fmla="*/ 864 w 1729"/>
                <a:gd name="T9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9" h="660">
                  <a:moveTo>
                    <a:pt x="864" y="0"/>
                  </a:moveTo>
                  <a:lnTo>
                    <a:pt x="0" y="351"/>
                  </a:lnTo>
                  <a:lnTo>
                    <a:pt x="864" y="660"/>
                  </a:lnTo>
                  <a:lnTo>
                    <a:pt x="1729" y="351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11"/>
            <p:cNvSpPr>
              <a:spLocks noChangeArrowheads="1"/>
            </p:cNvSpPr>
            <p:nvPr/>
          </p:nvSpPr>
          <p:spPr bwMode="auto">
            <a:xfrm>
              <a:off x="7106" y="4031"/>
              <a:ext cx="1246" cy="973"/>
            </a:xfrm>
            <a:custGeom>
              <a:avLst/>
              <a:gdLst>
                <a:gd name="T0" fmla="*/ 865 w 1145"/>
                <a:gd name="T1" fmla="*/ 0 h 894"/>
                <a:gd name="T2" fmla="*/ 0 w 1145"/>
                <a:gd name="T3" fmla="*/ 309 h 894"/>
                <a:gd name="T4" fmla="*/ 0 w 1145"/>
                <a:gd name="T5" fmla="*/ 894 h 894"/>
                <a:gd name="T6" fmla="*/ 1145 w 1145"/>
                <a:gd name="T7" fmla="*/ 484 h 894"/>
                <a:gd name="T8" fmla="*/ 865 w 1145"/>
                <a:gd name="T9" fmla="*/ 0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5" h="894">
                  <a:moveTo>
                    <a:pt x="865" y="0"/>
                  </a:moveTo>
                  <a:lnTo>
                    <a:pt x="0" y="309"/>
                  </a:lnTo>
                  <a:lnTo>
                    <a:pt x="0" y="894"/>
                  </a:lnTo>
                  <a:lnTo>
                    <a:pt x="1145" y="484"/>
                  </a:lnTo>
                  <a:lnTo>
                    <a:pt x="865" y="0"/>
                  </a:lnTo>
                  <a:close/>
                </a:path>
              </a:pathLst>
            </a:custGeom>
            <a:solidFill>
              <a:srgbClr val="EF4E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12"/>
            <p:cNvSpPr>
              <a:spLocks noChangeArrowheads="1"/>
            </p:cNvSpPr>
            <p:nvPr/>
          </p:nvSpPr>
          <p:spPr bwMode="auto">
            <a:xfrm>
              <a:off x="5860" y="4031"/>
              <a:ext cx="1246" cy="973"/>
            </a:xfrm>
            <a:custGeom>
              <a:avLst/>
              <a:gdLst>
                <a:gd name="T0" fmla="*/ 0 w 1144"/>
                <a:gd name="T1" fmla="*/ 484 h 894"/>
                <a:gd name="T2" fmla="*/ 1144 w 1144"/>
                <a:gd name="T3" fmla="*/ 894 h 894"/>
                <a:gd name="T4" fmla="*/ 1144 w 1144"/>
                <a:gd name="T5" fmla="*/ 309 h 894"/>
                <a:gd name="T6" fmla="*/ 280 w 1144"/>
                <a:gd name="T7" fmla="*/ 0 h 894"/>
                <a:gd name="T8" fmla="*/ 0 w 1144"/>
                <a:gd name="T9" fmla="*/ 484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4" h="894">
                  <a:moveTo>
                    <a:pt x="0" y="484"/>
                  </a:moveTo>
                  <a:lnTo>
                    <a:pt x="1144" y="894"/>
                  </a:lnTo>
                  <a:lnTo>
                    <a:pt x="1144" y="309"/>
                  </a:lnTo>
                  <a:lnTo>
                    <a:pt x="280" y="0"/>
                  </a:lnTo>
                  <a:lnTo>
                    <a:pt x="0" y="484"/>
                  </a:lnTo>
                  <a:close/>
                </a:path>
              </a:pathLst>
            </a:custGeom>
            <a:solidFill>
              <a:srgbClr val="EF4E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7" name="Straight Connector 140"/>
          <p:cNvSpPr>
            <a:spLocks noChangeShapeType="1"/>
          </p:cNvSpPr>
          <p:nvPr/>
        </p:nvSpPr>
        <p:spPr bwMode="auto">
          <a:xfrm flipH="1">
            <a:off x="4267200" y="3230975"/>
            <a:ext cx="1365250" cy="0"/>
          </a:xfrm>
          <a:prstGeom prst="line">
            <a:avLst/>
          </a:prstGeom>
          <a:noFill/>
          <a:ln w="19050">
            <a:solidFill>
              <a:srgbClr val="404040"/>
            </a:solidFill>
            <a:prstDash val="sysDot"/>
            <a:miter lim="800000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Straight Connector 140"/>
          <p:cNvSpPr>
            <a:spLocks noChangeShapeType="1"/>
          </p:cNvSpPr>
          <p:nvPr/>
        </p:nvSpPr>
        <p:spPr bwMode="auto">
          <a:xfrm rot="10800000" flipH="1">
            <a:off x="6929438" y="3810413"/>
            <a:ext cx="1363662" cy="0"/>
          </a:xfrm>
          <a:prstGeom prst="line">
            <a:avLst/>
          </a:prstGeom>
          <a:noFill/>
          <a:ln w="19050">
            <a:solidFill>
              <a:srgbClr val="404040"/>
            </a:solidFill>
            <a:prstDash val="sysDot"/>
            <a:miter lim="800000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Straight Connector 140"/>
          <p:cNvSpPr>
            <a:spLocks noChangeShapeType="1"/>
          </p:cNvSpPr>
          <p:nvPr/>
        </p:nvSpPr>
        <p:spPr bwMode="auto">
          <a:xfrm flipH="1">
            <a:off x="3886200" y="4534313"/>
            <a:ext cx="1362075" cy="0"/>
          </a:xfrm>
          <a:prstGeom prst="line">
            <a:avLst/>
          </a:prstGeom>
          <a:noFill/>
          <a:ln w="19050">
            <a:solidFill>
              <a:srgbClr val="404040"/>
            </a:solidFill>
            <a:prstDash val="sysDot"/>
            <a:miter lim="800000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" name="组合 9"/>
          <p:cNvGrpSpPr/>
          <p:nvPr/>
        </p:nvGrpSpPr>
        <p:grpSpPr bwMode="auto">
          <a:xfrm>
            <a:off x="5334000" y="2197513"/>
            <a:ext cx="1524000" cy="1604962"/>
            <a:chOff x="6206" y="2381"/>
            <a:chExt cx="1800" cy="1894"/>
          </a:xfrm>
        </p:grpSpPr>
        <p:sp>
          <p:nvSpPr>
            <p:cNvPr id="21" name="Freeform 7"/>
            <p:cNvSpPr>
              <a:spLocks noChangeArrowheads="1"/>
            </p:cNvSpPr>
            <p:nvPr/>
          </p:nvSpPr>
          <p:spPr bwMode="auto">
            <a:xfrm>
              <a:off x="7106" y="2381"/>
              <a:ext cx="900" cy="1895"/>
            </a:xfrm>
            <a:custGeom>
              <a:avLst/>
              <a:gdLst>
                <a:gd name="T0" fmla="*/ 0 w 827"/>
                <a:gd name="T1" fmla="*/ 0 h 1741"/>
                <a:gd name="T2" fmla="*/ 0 w 827"/>
                <a:gd name="T3" fmla="*/ 1741 h 1741"/>
                <a:gd name="T4" fmla="*/ 827 w 827"/>
                <a:gd name="T5" fmla="*/ 1445 h 1741"/>
                <a:gd name="T6" fmla="*/ 0 w 827"/>
                <a:gd name="T7" fmla="*/ 0 h 1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7" h="1741">
                  <a:moveTo>
                    <a:pt x="0" y="0"/>
                  </a:moveTo>
                  <a:lnTo>
                    <a:pt x="0" y="1741"/>
                  </a:lnTo>
                  <a:lnTo>
                    <a:pt x="827" y="14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4E58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8"/>
            <p:cNvSpPr>
              <a:spLocks noChangeArrowheads="1"/>
            </p:cNvSpPr>
            <p:nvPr/>
          </p:nvSpPr>
          <p:spPr bwMode="auto">
            <a:xfrm>
              <a:off x="6206" y="2381"/>
              <a:ext cx="900" cy="1895"/>
            </a:xfrm>
            <a:custGeom>
              <a:avLst/>
              <a:gdLst>
                <a:gd name="T0" fmla="*/ 827 w 827"/>
                <a:gd name="T1" fmla="*/ 1741 h 1741"/>
                <a:gd name="T2" fmla="*/ 827 w 827"/>
                <a:gd name="T3" fmla="*/ 0 h 1741"/>
                <a:gd name="T4" fmla="*/ 0 w 827"/>
                <a:gd name="T5" fmla="*/ 1445 h 1741"/>
                <a:gd name="T6" fmla="*/ 827 w 827"/>
                <a:gd name="T7" fmla="*/ 1741 h 1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7" h="1741">
                  <a:moveTo>
                    <a:pt x="827" y="1741"/>
                  </a:moveTo>
                  <a:lnTo>
                    <a:pt x="827" y="0"/>
                  </a:lnTo>
                  <a:lnTo>
                    <a:pt x="0" y="1445"/>
                  </a:lnTo>
                  <a:lnTo>
                    <a:pt x="827" y="1741"/>
                  </a:lnTo>
                  <a:close/>
                </a:path>
              </a:pathLst>
            </a:custGeom>
            <a:solidFill>
              <a:srgbClr val="EF4E58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7689294" y="2661187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文本框 40"/>
          <p:cNvSpPr txBox="1"/>
          <p:nvPr/>
        </p:nvSpPr>
        <p:spPr>
          <a:xfrm>
            <a:off x="7689294" y="3018998"/>
            <a:ext cx="419376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57"/>
          <p:cNvSpPr>
            <a:spLocks noChangeArrowheads="1"/>
          </p:cNvSpPr>
          <p:nvPr/>
        </p:nvSpPr>
        <p:spPr bwMode="auto">
          <a:xfrm>
            <a:off x="3242514" y="202823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文本框 40"/>
          <p:cNvSpPr txBox="1"/>
          <p:nvPr/>
        </p:nvSpPr>
        <p:spPr>
          <a:xfrm>
            <a:off x="850560" y="2386047"/>
            <a:ext cx="419376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2911845" y="474884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19891" y="5106659"/>
            <a:ext cx="419376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7714"/>
            <a:ext cx="12191998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占位符 27" descr="city-restaurant-table-pavement-1.jpg"/>
          <p:cNvPicPr>
            <a:picLocks noChangeAspect="1"/>
          </p:cNvPicPr>
          <p:nvPr/>
        </p:nvPicPr>
        <p:blipFill>
          <a:blip r:embed="rId2" cstate="print"/>
          <a:srcRect t="7694" b="7694"/>
          <a:stretch>
            <a:fillRect/>
          </a:stretch>
        </p:blipFill>
        <p:spPr>
          <a:xfrm>
            <a:off x="608648" y="2217974"/>
            <a:ext cx="2659414" cy="1498933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8" name="图片占位符 29" descr="selected-focus-of-laptop.jpg"/>
          <p:cNvPicPr>
            <a:picLocks noChangeAspect="1"/>
          </p:cNvPicPr>
          <p:nvPr/>
        </p:nvPicPr>
        <p:blipFill>
          <a:blip r:embed="rId3" cstate="print"/>
          <a:srcRect t="7737" b="7737"/>
          <a:stretch>
            <a:fillRect/>
          </a:stretch>
        </p:blipFill>
        <p:spPr>
          <a:xfrm>
            <a:off x="608648" y="4031683"/>
            <a:ext cx="2659414" cy="1498933"/>
          </a:xfrm>
          <a:prstGeom prst="rect">
            <a:avLst/>
          </a:prstGeom>
        </p:spPr>
      </p:pic>
      <p:pic>
        <p:nvPicPr>
          <p:cNvPr id="9" name="图片占位符 32" descr="notebook-and-ballpoint-with-laptop-in-background.jpg"/>
          <p:cNvPicPr>
            <a:picLocks noChangeAspect="1"/>
          </p:cNvPicPr>
          <p:nvPr/>
        </p:nvPicPr>
        <p:blipFill>
          <a:blip r:embed="rId4" cstate="print"/>
          <a:srcRect t="7731" b="7731"/>
          <a:stretch>
            <a:fillRect/>
          </a:stretch>
        </p:blipFill>
        <p:spPr>
          <a:xfrm>
            <a:off x="3547300" y="4031683"/>
            <a:ext cx="2659414" cy="1498933"/>
          </a:xfrm>
          <a:prstGeom prst="rect">
            <a:avLst/>
          </a:prstGeom>
        </p:spPr>
      </p:pic>
      <p:pic>
        <p:nvPicPr>
          <p:cNvPr id="12" name="图片占位符 28" descr="tie-watch-cufflinks-fashion.jpg"/>
          <p:cNvPicPr>
            <a:picLocks noChangeAspect="1"/>
          </p:cNvPicPr>
          <p:nvPr/>
        </p:nvPicPr>
        <p:blipFill>
          <a:blip r:embed="rId5" cstate="print"/>
          <a:srcRect t="7707" b="7707"/>
          <a:stretch>
            <a:fillRect/>
          </a:stretch>
        </p:blipFill>
        <p:spPr>
          <a:xfrm>
            <a:off x="3547300" y="2217974"/>
            <a:ext cx="2659414" cy="1498933"/>
          </a:xfrm>
          <a:prstGeom prst="rect">
            <a:avLst/>
          </a:prstGeom>
        </p:spPr>
      </p:pic>
      <p:sp>
        <p:nvSpPr>
          <p:cNvPr id="13" name="Rectangle 35"/>
          <p:cNvSpPr/>
          <p:nvPr/>
        </p:nvSpPr>
        <p:spPr>
          <a:xfrm>
            <a:off x="3547300" y="5420565"/>
            <a:ext cx="2659414" cy="110051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4" name="Rectangle 36"/>
          <p:cNvSpPr/>
          <p:nvPr/>
        </p:nvSpPr>
        <p:spPr>
          <a:xfrm>
            <a:off x="608648" y="5420565"/>
            <a:ext cx="2659414" cy="11005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5" name="Rectangle 37"/>
          <p:cNvSpPr/>
          <p:nvPr/>
        </p:nvSpPr>
        <p:spPr>
          <a:xfrm>
            <a:off x="3547300" y="3606856"/>
            <a:ext cx="2659414" cy="11005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6" name="Rectangle 38"/>
          <p:cNvSpPr/>
          <p:nvPr/>
        </p:nvSpPr>
        <p:spPr>
          <a:xfrm>
            <a:off x="608648" y="3606856"/>
            <a:ext cx="2659414" cy="110051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7" name="文本框 40"/>
          <p:cNvSpPr txBox="1"/>
          <p:nvPr/>
        </p:nvSpPr>
        <p:spPr>
          <a:xfrm>
            <a:off x="6403980" y="2217974"/>
            <a:ext cx="5179371" cy="144469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86"/>
          <p:cNvSpPr>
            <a:spLocks noChangeArrowheads="1"/>
          </p:cNvSpPr>
          <p:nvPr/>
        </p:nvSpPr>
        <p:spPr bwMode="auto">
          <a:xfrm>
            <a:off x="6483688" y="4089217"/>
            <a:ext cx="181514" cy="181526"/>
          </a:xfrm>
          <a:prstGeom prst="rect">
            <a:avLst/>
          </a:prstGeom>
          <a:solidFill>
            <a:srgbClr val="EF4E5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9" name="Freeform 86"/>
          <p:cNvSpPr>
            <a:spLocks noChangeArrowheads="1"/>
          </p:cNvSpPr>
          <p:nvPr/>
        </p:nvSpPr>
        <p:spPr bwMode="auto">
          <a:xfrm>
            <a:off x="6483688" y="5042243"/>
            <a:ext cx="181514" cy="1815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0" name="Freeform 86"/>
          <p:cNvSpPr>
            <a:spLocks noChangeArrowheads="1"/>
          </p:cNvSpPr>
          <p:nvPr/>
        </p:nvSpPr>
        <p:spPr bwMode="auto">
          <a:xfrm>
            <a:off x="8998997" y="4089217"/>
            <a:ext cx="181514" cy="1815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1" name="Freeform 86"/>
          <p:cNvSpPr>
            <a:spLocks noChangeArrowheads="1"/>
          </p:cNvSpPr>
          <p:nvPr/>
        </p:nvSpPr>
        <p:spPr bwMode="auto">
          <a:xfrm>
            <a:off x="8998997" y="5042243"/>
            <a:ext cx="181514" cy="181526"/>
          </a:xfrm>
          <a:prstGeom prst="rect">
            <a:avLst/>
          </a:prstGeom>
          <a:solidFill>
            <a:srgbClr val="EF4E5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2" name="文本框 2"/>
          <p:cNvSpPr txBox="1"/>
          <p:nvPr/>
        </p:nvSpPr>
        <p:spPr>
          <a:xfrm>
            <a:off x="6665202" y="3982946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3" name="文本框 2"/>
          <p:cNvSpPr txBox="1"/>
          <p:nvPr/>
        </p:nvSpPr>
        <p:spPr>
          <a:xfrm>
            <a:off x="9180511" y="3982946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4" name="文本框 2"/>
          <p:cNvSpPr txBox="1"/>
          <p:nvPr/>
        </p:nvSpPr>
        <p:spPr>
          <a:xfrm>
            <a:off x="6665202" y="4916922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9180511" y="4916922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7714"/>
            <a:ext cx="12191998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1722044" y="2858463"/>
            <a:ext cx="3942500" cy="140798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2916687" y="2858463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文本框 2"/>
          <p:cNvSpPr txBox="1"/>
          <p:nvPr/>
        </p:nvSpPr>
        <p:spPr>
          <a:xfrm>
            <a:off x="1027409" y="2786712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3620203" y="2394510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946128" y="3086580"/>
            <a:ext cx="4718416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6528705" y="2858463"/>
            <a:ext cx="3942500" cy="140798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6528705" y="2858463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10626862" y="2786712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7" name="矩形 57"/>
          <p:cNvSpPr>
            <a:spLocks noChangeArrowheads="1"/>
          </p:cNvSpPr>
          <p:nvPr/>
        </p:nvSpPr>
        <p:spPr bwMode="auto">
          <a:xfrm>
            <a:off x="6447425" y="2394510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文本框 2"/>
          <p:cNvSpPr txBox="1"/>
          <p:nvPr/>
        </p:nvSpPr>
        <p:spPr>
          <a:xfrm>
            <a:off x="6447424" y="3086580"/>
            <a:ext cx="4718416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1722044" y="5129039"/>
            <a:ext cx="3942500" cy="140798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2916687" y="5129039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文本框 2"/>
          <p:cNvSpPr txBox="1"/>
          <p:nvPr/>
        </p:nvSpPr>
        <p:spPr>
          <a:xfrm>
            <a:off x="1027409" y="5057288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2" name="矩形 57"/>
          <p:cNvSpPr>
            <a:spLocks noChangeArrowheads="1"/>
          </p:cNvSpPr>
          <p:nvPr/>
        </p:nvSpPr>
        <p:spPr bwMode="auto">
          <a:xfrm>
            <a:off x="3620204" y="4665086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文本框 2"/>
          <p:cNvSpPr txBox="1"/>
          <p:nvPr/>
        </p:nvSpPr>
        <p:spPr>
          <a:xfrm>
            <a:off x="946128" y="5357156"/>
            <a:ext cx="4718416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4" name="矩形: 圆角 23"/>
          <p:cNvSpPr/>
          <p:nvPr/>
        </p:nvSpPr>
        <p:spPr>
          <a:xfrm>
            <a:off x="6528705" y="5129039"/>
            <a:ext cx="3942500" cy="140798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6528705" y="5129039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EF4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文本框 2"/>
          <p:cNvSpPr txBox="1"/>
          <p:nvPr/>
        </p:nvSpPr>
        <p:spPr>
          <a:xfrm>
            <a:off x="10626862" y="5057288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7" name="矩形 57"/>
          <p:cNvSpPr>
            <a:spLocks noChangeArrowheads="1"/>
          </p:cNvSpPr>
          <p:nvPr/>
        </p:nvSpPr>
        <p:spPr bwMode="auto">
          <a:xfrm>
            <a:off x="6447425" y="4665086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文本框 2"/>
          <p:cNvSpPr txBox="1"/>
          <p:nvPr/>
        </p:nvSpPr>
        <p:spPr>
          <a:xfrm>
            <a:off x="6447424" y="5357156"/>
            <a:ext cx="4718416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9" name="Freeform 118"/>
          <p:cNvSpPr>
            <a:spLocks noEditPoints="1"/>
          </p:cNvSpPr>
          <p:nvPr/>
        </p:nvSpPr>
        <p:spPr>
          <a:xfrm>
            <a:off x="5167265" y="1755514"/>
            <a:ext cx="502625" cy="502625"/>
          </a:xfrm>
          <a:custGeom>
            <a:avLst/>
            <a:gdLst/>
            <a:ahLst/>
            <a:cxnLst>
              <a:cxn ang="0">
                <a:pos x="139849" y="92650"/>
              </a:cxn>
              <a:cxn ang="0">
                <a:pos x="139849" y="139849"/>
              </a:cxn>
              <a:cxn ang="0">
                <a:pos x="129360" y="148590"/>
              </a:cxn>
              <a:cxn ang="0">
                <a:pos x="17481" y="148590"/>
              </a:cxn>
              <a:cxn ang="0">
                <a:pos x="8740" y="139849"/>
              </a:cxn>
              <a:cxn ang="0">
                <a:pos x="8740" y="92650"/>
              </a:cxn>
              <a:cxn ang="0">
                <a:pos x="29718" y="97894"/>
              </a:cxn>
              <a:cxn ang="0">
                <a:pos x="29718" y="104887"/>
              </a:cxn>
              <a:cxn ang="0">
                <a:pos x="34962" y="104887"/>
              </a:cxn>
              <a:cxn ang="0">
                <a:pos x="34962" y="118872"/>
              </a:cxn>
              <a:cxn ang="0">
                <a:pos x="47199" y="118872"/>
              </a:cxn>
              <a:cxn ang="0">
                <a:pos x="47199" y="104887"/>
              </a:cxn>
              <a:cxn ang="0">
                <a:pos x="52443" y="104887"/>
              </a:cxn>
              <a:cxn ang="0">
                <a:pos x="52443" y="99642"/>
              </a:cxn>
              <a:cxn ang="0">
                <a:pos x="94398" y="99642"/>
              </a:cxn>
              <a:cxn ang="0">
                <a:pos x="94398" y="104887"/>
              </a:cxn>
              <a:cxn ang="0">
                <a:pos x="99642" y="104887"/>
              </a:cxn>
              <a:cxn ang="0">
                <a:pos x="99642" y="118872"/>
              </a:cxn>
              <a:cxn ang="0">
                <a:pos x="110131" y="118872"/>
              </a:cxn>
              <a:cxn ang="0">
                <a:pos x="110131" y="104887"/>
              </a:cxn>
              <a:cxn ang="0">
                <a:pos x="115375" y="104887"/>
              </a:cxn>
              <a:cxn ang="0">
                <a:pos x="115375" y="97894"/>
              </a:cxn>
              <a:cxn ang="0">
                <a:pos x="139849" y="92650"/>
              </a:cxn>
              <a:cxn ang="0">
                <a:pos x="54191" y="0"/>
              </a:cxn>
              <a:cxn ang="0">
                <a:pos x="94398" y="0"/>
              </a:cxn>
              <a:cxn ang="0">
                <a:pos x="106635" y="12236"/>
              </a:cxn>
              <a:cxn ang="0">
                <a:pos x="106635" y="27969"/>
              </a:cxn>
              <a:cxn ang="0">
                <a:pos x="92650" y="27969"/>
              </a:cxn>
              <a:cxn ang="0">
                <a:pos x="92650" y="13984"/>
              </a:cxn>
              <a:cxn ang="0">
                <a:pos x="55939" y="13984"/>
              </a:cxn>
              <a:cxn ang="0">
                <a:pos x="55939" y="27969"/>
              </a:cxn>
              <a:cxn ang="0">
                <a:pos x="41954" y="27969"/>
              </a:cxn>
              <a:cxn ang="0">
                <a:pos x="41954" y="12236"/>
              </a:cxn>
              <a:cxn ang="0">
                <a:pos x="54191" y="0"/>
              </a:cxn>
              <a:cxn ang="0">
                <a:pos x="0" y="34962"/>
              </a:cxn>
              <a:cxn ang="0">
                <a:pos x="0" y="83909"/>
              </a:cxn>
              <a:cxn ang="0">
                <a:pos x="148590" y="83909"/>
              </a:cxn>
              <a:cxn ang="0">
                <a:pos x="148590" y="34962"/>
              </a:cxn>
              <a:cxn ang="0">
                <a:pos x="0" y="34962"/>
              </a:cxn>
            </a:cxnLst>
            <a:rect l="0" t="0" r="0" b="0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rgbClr val="EF4E58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Freeform 170"/>
          <p:cNvSpPr>
            <a:spLocks noEditPoints="1"/>
          </p:cNvSpPr>
          <p:nvPr/>
        </p:nvSpPr>
        <p:spPr>
          <a:xfrm>
            <a:off x="6528705" y="3940537"/>
            <a:ext cx="556096" cy="588178"/>
          </a:xfrm>
          <a:custGeom>
            <a:avLst/>
            <a:gdLst/>
            <a:ahLst/>
            <a:cxnLst>
              <a:cxn ang="0">
                <a:pos x="126874" y="21138"/>
              </a:cxn>
              <a:cxn ang="0">
                <a:pos x="135007" y="5691"/>
              </a:cxn>
              <a:cxn ang="0">
                <a:pos x="112235" y="14634"/>
              </a:cxn>
              <a:cxn ang="0">
                <a:pos x="5693" y="117890"/>
              </a:cxn>
              <a:cxn ang="0">
                <a:pos x="22772" y="165046"/>
              </a:cxn>
              <a:cxn ang="0">
                <a:pos x="22772" y="126833"/>
              </a:cxn>
              <a:cxn ang="0">
                <a:pos x="81330" y="84555"/>
              </a:cxn>
              <a:cxn ang="0">
                <a:pos x="86209" y="68295"/>
              </a:cxn>
              <a:cxn ang="0">
                <a:pos x="65064" y="77238"/>
              </a:cxn>
              <a:cxn ang="0">
                <a:pos x="56117" y="73986"/>
              </a:cxn>
              <a:cxn ang="0">
                <a:pos x="86209" y="61790"/>
              </a:cxn>
              <a:cxn ang="0">
                <a:pos x="98409" y="66669"/>
              </a:cxn>
              <a:cxn ang="0">
                <a:pos x="98409" y="14634"/>
              </a:cxn>
              <a:cxn ang="0">
                <a:pos x="133381" y="0"/>
              </a:cxn>
              <a:cxn ang="0">
                <a:pos x="135007" y="0"/>
              </a:cxn>
              <a:cxn ang="0">
                <a:pos x="165100" y="14634"/>
              </a:cxn>
              <a:cxn ang="0">
                <a:pos x="128501" y="139029"/>
              </a:cxn>
              <a:cxn ang="0">
                <a:pos x="117928" y="133338"/>
              </a:cxn>
              <a:cxn ang="0">
                <a:pos x="78890" y="156103"/>
              </a:cxn>
              <a:cxn ang="0">
                <a:pos x="66690" y="149598"/>
              </a:cxn>
              <a:cxn ang="0">
                <a:pos x="28465" y="173990"/>
              </a:cxn>
              <a:cxn ang="0">
                <a:pos x="2439" y="161794"/>
              </a:cxn>
              <a:cxn ang="0">
                <a:pos x="0" y="157729"/>
              </a:cxn>
              <a:cxn ang="0">
                <a:pos x="0" y="108947"/>
              </a:cxn>
              <a:cxn ang="0">
                <a:pos x="35785" y="95125"/>
              </a:cxn>
              <a:cxn ang="0">
                <a:pos x="37411" y="95125"/>
              </a:cxn>
              <a:cxn ang="0">
                <a:pos x="66690" y="108947"/>
              </a:cxn>
              <a:cxn ang="0">
                <a:pos x="74010" y="147159"/>
              </a:cxn>
              <a:cxn ang="0">
                <a:pos x="56117" y="84555"/>
              </a:cxn>
              <a:cxn ang="0">
                <a:pos x="51237" y="101629"/>
              </a:cxn>
              <a:cxn ang="0">
                <a:pos x="51237" y="75612"/>
              </a:cxn>
              <a:cxn ang="0">
                <a:pos x="104102" y="70734"/>
              </a:cxn>
              <a:cxn ang="0">
                <a:pos x="117928" y="75612"/>
              </a:cxn>
              <a:cxn ang="0">
                <a:pos x="122808" y="130085"/>
              </a:cxn>
              <a:cxn ang="0">
                <a:pos x="104102" y="22765"/>
              </a:cxn>
              <a:cxn ang="0">
                <a:pos x="104102" y="70734"/>
              </a:cxn>
              <a:cxn ang="0">
                <a:pos x="28465" y="117890"/>
              </a:cxn>
              <a:cxn ang="0">
                <a:pos x="35785" y="101629"/>
              </a:cxn>
              <a:cxn ang="0">
                <a:pos x="14639" y="110573"/>
              </a:cxn>
              <a:cxn ang="0">
                <a:pos x="128501" y="26830"/>
              </a:cxn>
              <a:cxn ang="0">
                <a:pos x="128501" y="28456"/>
              </a:cxn>
            </a:cxnLst>
            <a:rect l="0" t="0" r="0" b="0"/>
            <a:pathLst>
              <a:path w="203" h="214">
                <a:moveTo>
                  <a:pt x="138" y="18"/>
                </a:moveTo>
                <a:lnTo>
                  <a:pt x="156" y="26"/>
                </a:lnTo>
                <a:lnTo>
                  <a:pt x="186" y="18"/>
                </a:lnTo>
                <a:lnTo>
                  <a:pt x="166" y="7"/>
                </a:lnTo>
                <a:lnTo>
                  <a:pt x="138" y="18"/>
                </a:lnTo>
                <a:lnTo>
                  <a:pt x="138" y="18"/>
                </a:lnTo>
                <a:close/>
                <a:moveTo>
                  <a:pt x="28" y="156"/>
                </a:moveTo>
                <a:lnTo>
                  <a:pt x="7" y="145"/>
                </a:lnTo>
                <a:lnTo>
                  <a:pt x="7" y="192"/>
                </a:lnTo>
                <a:lnTo>
                  <a:pt x="28" y="203"/>
                </a:lnTo>
                <a:lnTo>
                  <a:pt x="28" y="156"/>
                </a:lnTo>
                <a:lnTo>
                  <a:pt x="28" y="156"/>
                </a:lnTo>
                <a:close/>
                <a:moveTo>
                  <a:pt x="80" y="95"/>
                </a:moveTo>
                <a:lnTo>
                  <a:pt x="100" y="104"/>
                </a:lnTo>
                <a:lnTo>
                  <a:pt x="126" y="93"/>
                </a:lnTo>
                <a:lnTo>
                  <a:pt x="106" y="84"/>
                </a:lnTo>
                <a:lnTo>
                  <a:pt x="80" y="95"/>
                </a:lnTo>
                <a:lnTo>
                  <a:pt x="80" y="95"/>
                </a:lnTo>
                <a:close/>
                <a:moveTo>
                  <a:pt x="63" y="93"/>
                </a:moveTo>
                <a:lnTo>
                  <a:pt x="69" y="91"/>
                </a:lnTo>
                <a:lnTo>
                  <a:pt x="106" y="76"/>
                </a:lnTo>
                <a:lnTo>
                  <a:pt x="106" y="76"/>
                </a:lnTo>
                <a:lnTo>
                  <a:pt x="108" y="76"/>
                </a:lnTo>
                <a:lnTo>
                  <a:pt x="121" y="82"/>
                </a:lnTo>
                <a:lnTo>
                  <a:pt x="121" y="22"/>
                </a:lnTo>
                <a:lnTo>
                  <a:pt x="121" y="18"/>
                </a:lnTo>
                <a:lnTo>
                  <a:pt x="128" y="13"/>
                </a:lnTo>
                <a:lnTo>
                  <a:pt x="164" y="0"/>
                </a:lnTo>
                <a:lnTo>
                  <a:pt x="166" y="0"/>
                </a:lnTo>
                <a:lnTo>
                  <a:pt x="166" y="0"/>
                </a:lnTo>
                <a:lnTo>
                  <a:pt x="197" y="13"/>
                </a:lnTo>
                <a:lnTo>
                  <a:pt x="203" y="18"/>
                </a:lnTo>
                <a:lnTo>
                  <a:pt x="203" y="153"/>
                </a:lnTo>
                <a:lnTo>
                  <a:pt x="158" y="171"/>
                </a:lnTo>
                <a:lnTo>
                  <a:pt x="154" y="169"/>
                </a:lnTo>
                <a:lnTo>
                  <a:pt x="145" y="164"/>
                </a:lnTo>
                <a:lnTo>
                  <a:pt x="145" y="175"/>
                </a:lnTo>
                <a:lnTo>
                  <a:pt x="97" y="192"/>
                </a:lnTo>
                <a:lnTo>
                  <a:pt x="93" y="190"/>
                </a:lnTo>
                <a:lnTo>
                  <a:pt x="82" y="184"/>
                </a:lnTo>
                <a:lnTo>
                  <a:pt x="82" y="197"/>
                </a:lnTo>
                <a:lnTo>
                  <a:pt x="35" y="214"/>
                </a:lnTo>
                <a:lnTo>
                  <a:pt x="31" y="212"/>
                </a:lnTo>
                <a:lnTo>
                  <a:pt x="3" y="199"/>
                </a:lnTo>
                <a:lnTo>
                  <a:pt x="0" y="197"/>
                </a:lnTo>
                <a:lnTo>
                  <a:pt x="0" y="194"/>
                </a:lnTo>
                <a:lnTo>
                  <a:pt x="0" y="141"/>
                </a:lnTo>
                <a:lnTo>
                  <a:pt x="0" y="134"/>
                </a:lnTo>
                <a:lnTo>
                  <a:pt x="7" y="132"/>
                </a:lnTo>
                <a:lnTo>
                  <a:pt x="44" y="117"/>
                </a:lnTo>
                <a:lnTo>
                  <a:pt x="44" y="117"/>
                </a:lnTo>
                <a:lnTo>
                  <a:pt x="46" y="117"/>
                </a:lnTo>
                <a:lnTo>
                  <a:pt x="74" y="132"/>
                </a:lnTo>
                <a:lnTo>
                  <a:pt x="82" y="134"/>
                </a:lnTo>
                <a:lnTo>
                  <a:pt x="82" y="177"/>
                </a:lnTo>
                <a:lnTo>
                  <a:pt x="91" y="181"/>
                </a:lnTo>
                <a:lnTo>
                  <a:pt x="91" y="115"/>
                </a:lnTo>
                <a:lnTo>
                  <a:pt x="69" y="104"/>
                </a:lnTo>
                <a:lnTo>
                  <a:pt x="69" y="130"/>
                </a:lnTo>
                <a:lnTo>
                  <a:pt x="63" y="125"/>
                </a:lnTo>
                <a:lnTo>
                  <a:pt x="63" y="100"/>
                </a:lnTo>
                <a:lnTo>
                  <a:pt x="63" y="93"/>
                </a:lnTo>
                <a:lnTo>
                  <a:pt x="63" y="93"/>
                </a:lnTo>
                <a:close/>
                <a:moveTo>
                  <a:pt x="128" y="87"/>
                </a:moveTo>
                <a:lnTo>
                  <a:pt x="136" y="91"/>
                </a:lnTo>
                <a:lnTo>
                  <a:pt x="145" y="93"/>
                </a:lnTo>
                <a:lnTo>
                  <a:pt x="145" y="156"/>
                </a:lnTo>
                <a:lnTo>
                  <a:pt x="151" y="160"/>
                </a:lnTo>
                <a:lnTo>
                  <a:pt x="151" y="39"/>
                </a:lnTo>
                <a:lnTo>
                  <a:pt x="128" y="28"/>
                </a:lnTo>
                <a:lnTo>
                  <a:pt x="128" y="87"/>
                </a:lnTo>
                <a:lnTo>
                  <a:pt x="128" y="87"/>
                </a:lnTo>
                <a:close/>
                <a:moveTo>
                  <a:pt x="18" y="136"/>
                </a:moveTo>
                <a:lnTo>
                  <a:pt x="35" y="145"/>
                </a:lnTo>
                <a:lnTo>
                  <a:pt x="65" y="134"/>
                </a:lnTo>
                <a:lnTo>
                  <a:pt x="44" y="125"/>
                </a:lnTo>
                <a:lnTo>
                  <a:pt x="18" y="136"/>
                </a:lnTo>
                <a:lnTo>
                  <a:pt x="18" y="136"/>
                </a:lnTo>
                <a:close/>
                <a:moveTo>
                  <a:pt x="158" y="35"/>
                </a:moveTo>
                <a:lnTo>
                  <a:pt x="158" y="33"/>
                </a:lnTo>
                <a:lnTo>
                  <a:pt x="158" y="35"/>
                </a:lnTo>
                <a:lnTo>
                  <a:pt x="158" y="35"/>
                </a:lnTo>
                <a:lnTo>
                  <a:pt x="158" y="35"/>
                </a:lnTo>
                <a:close/>
              </a:path>
            </a:pathLst>
          </a:custGeom>
          <a:solidFill>
            <a:srgbClr val="EF4E58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Freeform 175"/>
          <p:cNvSpPr>
            <a:spLocks noEditPoints="1"/>
          </p:cNvSpPr>
          <p:nvPr/>
        </p:nvSpPr>
        <p:spPr>
          <a:xfrm>
            <a:off x="5167265" y="3907362"/>
            <a:ext cx="497280" cy="625610"/>
          </a:xfrm>
          <a:custGeom>
            <a:avLst/>
            <a:gdLst/>
            <a:ahLst/>
            <a:cxnLst>
              <a:cxn ang="0">
                <a:pos x="85657" y="45324"/>
              </a:cxn>
              <a:cxn ang="0">
                <a:pos x="57687" y="38351"/>
              </a:cxn>
              <a:cxn ang="0">
                <a:pos x="45451" y="73216"/>
              </a:cxn>
              <a:cxn ang="0">
                <a:pos x="59436" y="95879"/>
              </a:cxn>
              <a:cxn ang="0">
                <a:pos x="61184" y="102852"/>
              </a:cxn>
              <a:cxn ang="0">
                <a:pos x="85657" y="109825"/>
              </a:cxn>
              <a:cxn ang="0">
                <a:pos x="110131" y="102852"/>
              </a:cxn>
              <a:cxn ang="0">
                <a:pos x="110131" y="95879"/>
              </a:cxn>
              <a:cxn ang="0">
                <a:pos x="125864" y="73216"/>
              </a:cxn>
              <a:cxn ang="0">
                <a:pos x="111879" y="38351"/>
              </a:cxn>
              <a:cxn ang="0">
                <a:pos x="85657" y="45324"/>
              </a:cxn>
              <a:cxn ang="0">
                <a:pos x="146841" y="134230"/>
              </a:cxn>
              <a:cxn ang="0">
                <a:pos x="24473" y="134230"/>
              </a:cxn>
              <a:cxn ang="0">
                <a:pos x="19229" y="151663"/>
              </a:cxn>
              <a:cxn ang="0">
                <a:pos x="19229" y="151663"/>
              </a:cxn>
              <a:cxn ang="0">
                <a:pos x="24473" y="167352"/>
              </a:cxn>
              <a:cxn ang="0">
                <a:pos x="148590" y="167352"/>
              </a:cxn>
              <a:cxn ang="0">
                <a:pos x="148590" y="184785"/>
              </a:cxn>
              <a:cxn ang="0">
                <a:pos x="20977" y="184785"/>
              </a:cxn>
              <a:cxn ang="0">
                <a:pos x="17481" y="184785"/>
              </a:cxn>
              <a:cxn ang="0">
                <a:pos x="13984" y="183041"/>
              </a:cxn>
              <a:cxn ang="0">
                <a:pos x="12236" y="181298"/>
              </a:cxn>
              <a:cxn ang="0">
                <a:pos x="0" y="151663"/>
              </a:cxn>
              <a:cxn ang="0">
                <a:pos x="0" y="151663"/>
              </a:cxn>
              <a:cxn ang="0">
                <a:pos x="12236" y="120284"/>
              </a:cxn>
              <a:cxn ang="0">
                <a:pos x="13984" y="118541"/>
              </a:cxn>
              <a:cxn ang="0">
                <a:pos x="15733" y="115054"/>
              </a:cxn>
              <a:cxn ang="0">
                <a:pos x="20977" y="115054"/>
              </a:cxn>
              <a:cxn ang="0">
                <a:pos x="146841" y="115054"/>
              </a:cxn>
              <a:cxn ang="0">
                <a:pos x="146841" y="134230"/>
              </a:cxn>
              <a:cxn ang="0">
                <a:pos x="27969" y="158636"/>
              </a:cxn>
              <a:cxn ang="0">
                <a:pos x="27969" y="162122"/>
              </a:cxn>
              <a:cxn ang="0">
                <a:pos x="136353" y="162122"/>
              </a:cxn>
              <a:cxn ang="0">
                <a:pos x="136353" y="158636"/>
              </a:cxn>
              <a:cxn ang="0">
                <a:pos x="27969" y="158636"/>
              </a:cxn>
              <a:cxn ang="0">
                <a:pos x="27969" y="139460"/>
              </a:cxn>
              <a:cxn ang="0">
                <a:pos x="27969" y="142946"/>
              </a:cxn>
              <a:cxn ang="0">
                <a:pos x="136353" y="142946"/>
              </a:cxn>
              <a:cxn ang="0">
                <a:pos x="136353" y="139460"/>
              </a:cxn>
              <a:cxn ang="0">
                <a:pos x="27969" y="139460"/>
              </a:cxn>
              <a:cxn ang="0">
                <a:pos x="27969" y="148176"/>
              </a:cxn>
              <a:cxn ang="0">
                <a:pos x="27969" y="153406"/>
              </a:cxn>
              <a:cxn ang="0">
                <a:pos x="136353" y="153406"/>
              </a:cxn>
              <a:cxn ang="0">
                <a:pos x="136353" y="148176"/>
              </a:cxn>
              <a:cxn ang="0">
                <a:pos x="27969" y="148176"/>
              </a:cxn>
              <a:cxn ang="0">
                <a:pos x="87405" y="17432"/>
              </a:cxn>
              <a:cxn ang="0">
                <a:pos x="127612" y="13946"/>
              </a:cxn>
              <a:cxn ang="0">
                <a:pos x="89154" y="26148"/>
              </a:cxn>
              <a:cxn ang="0">
                <a:pos x="87405" y="41838"/>
              </a:cxn>
              <a:cxn ang="0">
                <a:pos x="83909" y="41838"/>
              </a:cxn>
              <a:cxn ang="0">
                <a:pos x="69924" y="13946"/>
              </a:cxn>
              <a:cxn ang="0">
                <a:pos x="80413" y="6973"/>
              </a:cxn>
              <a:cxn ang="0">
                <a:pos x="87405" y="17432"/>
              </a:cxn>
            </a:cxnLst>
            <a:rect l="0" t="0" r="0" b="0"/>
            <a:pathLst>
              <a:path w="85" h="106">
                <a:moveTo>
                  <a:pt x="49" y="26"/>
                </a:moveTo>
                <a:cubicBezTo>
                  <a:pt x="47" y="24"/>
                  <a:pt x="40" y="19"/>
                  <a:pt x="33" y="22"/>
                </a:cubicBezTo>
                <a:cubicBezTo>
                  <a:pt x="25" y="25"/>
                  <a:pt x="22" y="34"/>
                  <a:pt x="26" y="42"/>
                </a:cubicBezTo>
                <a:cubicBezTo>
                  <a:pt x="30" y="50"/>
                  <a:pt x="33" y="53"/>
                  <a:pt x="34" y="55"/>
                </a:cubicBezTo>
                <a:cubicBezTo>
                  <a:pt x="35" y="56"/>
                  <a:pt x="34" y="58"/>
                  <a:pt x="35" y="59"/>
                </a:cubicBezTo>
                <a:cubicBezTo>
                  <a:pt x="36" y="64"/>
                  <a:pt x="46" y="66"/>
                  <a:pt x="49" y="63"/>
                </a:cubicBezTo>
                <a:cubicBezTo>
                  <a:pt x="52" y="66"/>
                  <a:pt x="62" y="64"/>
                  <a:pt x="63" y="59"/>
                </a:cubicBezTo>
                <a:cubicBezTo>
                  <a:pt x="63" y="58"/>
                  <a:pt x="63" y="56"/>
                  <a:pt x="63" y="55"/>
                </a:cubicBezTo>
                <a:cubicBezTo>
                  <a:pt x="64" y="53"/>
                  <a:pt x="68" y="50"/>
                  <a:pt x="72" y="42"/>
                </a:cubicBezTo>
                <a:cubicBezTo>
                  <a:pt x="76" y="34"/>
                  <a:pt x="73" y="25"/>
                  <a:pt x="64" y="22"/>
                </a:cubicBezTo>
                <a:cubicBezTo>
                  <a:pt x="58" y="19"/>
                  <a:pt x="51" y="24"/>
                  <a:pt x="49" y="26"/>
                </a:cubicBezTo>
                <a:close/>
                <a:moveTo>
                  <a:pt x="84" y="77"/>
                </a:moveTo>
                <a:cubicBezTo>
                  <a:pt x="14" y="77"/>
                  <a:pt x="14" y="77"/>
                  <a:pt x="14" y="77"/>
                </a:cubicBezTo>
                <a:cubicBezTo>
                  <a:pt x="11" y="80"/>
                  <a:pt x="10" y="83"/>
                  <a:pt x="11" y="87"/>
                </a:cubicBezTo>
                <a:cubicBezTo>
                  <a:pt x="11" y="87"/>
                  <a:pt x="11" y="87"/>
                  <a:pt x="11" y="87"/>
                </a:cubicBezTo>
                <a:cubicBezTo>
                  <a:pt x="11" y="90"/>
                  <a:pt x="12" y="93"/>
                  <a:pt x="14" y="96"/>
                </a:cubicBezTo>
                <a:cubicBezTo>
                  <a:pt x="85" y="96"/>
                  <a:pt x="85" y="96"/>
                  <a:pt x="85" y="9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12" y="106"/>
                  <a:pt x="12" y="106"/>
                  <a:pt x="12" y="106"/>
                </a:cubicBezTo>
                <a:cubicBezTo>
                  <a:pt x="10" y="106"/>
                  <a:pt x="10" y="106"/>
                  <a:pt x="10" y="106"/>
                </a:cubicBezTo>
                <a:cubicBezTo>
                  <a:pt x="8" y="105"/>
                  <a:pt x="8" y="105"/>
                  <a:pt x="8" y="105"/>
                </a:cubicBezTo>
                <a:cubicBezTo>
                  <a:pt x="8" y="104"/>
                  <a:pt x="7" y="104"/>
                  <a:pt x="7" y="104"/>
                </a:cubicBezTo>
                <a:cubicBezTo>
                  <a:pt x="3" y="99"/>
                  <a:pt x="0" y="93"/>
                  <a:pt x="0" y="87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81"/>
                  <a:pt x="2" y="74"/>
                  <a:pt x="7" y="69"/>
                </a:cubicBezTo>
                <a:cubicBezTo>
                  <a:pt x="7" y="69"/>
                  <a:pt x="7" y="68"/>
                  <a:pt x="8" y="68"/>
                </a:cubicBezTo>
                <a:cubicBezTo>
                  <a:pt x="9" y="66"/>
                  <a:pt x="9" y="66"/>
                  <a:pt x="9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4" y="77"/>
                  <a:pt x="84" y="77"/>
                  <a:pt x="84" y="77"/>
                </a:cubicBezTo>
                <a:close/>
                <a:moveTo>
                  <a:pt x="16" y="91"/>
                </a:moveTo>
                <a:cubicBezTo>
                  <a:pt x="16" y="93"/>
                  <a:pt x="16" y="93"/>
                  <a:pt x="16" y="93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91"/>
                  <a:pt x="78" y="91"/>
                  <a:pt x="78" y="91"/>
                </a:cubicBezTo>
                <a:cubicBezTo>
                  <a:pt x="16" y="91"/>
                  <a:pt x="16" y="91"/>
                  <a:pt x="16" y="91"/>
                </a:cubicBezTo>
                <a:close/>
                <a:moveTo>
                  <a:pt x="16" y="80"/>
                </a:moveTo>
                <a:cubicBezTo>
                  <a:pt x="16" y="82"/>
                  <a:pt x="16" y="82"/>
                  <a:pt x="16" y="82"/>
                </a:cubicBezTo>
                <a:cubicBezTo>
                  <a:pt x="78" y="82"/>
                  <a:pt x="78" y="82"/>
                  <a:pt x="78" y="82"/>
                </a:cubicBezTo>
                <a:cubicBezTo>
                  <a:pt x="78" y="80"/>
                  <a:pt x="78" y="80"/>
                  <a:pt x="78" y="80"/>
                </a:cubicBezTo>
                <a:cubicBezTo>
                  <a:pt x="16" y="80"/>
                  <a:pt x="16" y="80"/>
                  <a:pt x="16" y="80"/>
                </a:cubicBezTo>
                <a:close/>
                <a:moveTo>
                  <a:pt x="16" y="85"/>
                </a:moveTo>
                <a:cubicBezTo>
                  <a:pt x="16" y="88"/>
                  <a:pt x="16" y="88"/>
                  <a:pt x="16" y="88"/>
                </a:cubicBezTo>
                <a:cubicBezTo>
                  <a:pt x="78" y="88"/>
                  <a:pt x="78" y="88"/>
                  <a:pt x="78" y="88"/>
                </a:cubicBezTo>
                <a:cubicBezTo>
                  <a:pt x="78" y="85"/>
                  <a:pt x="78" y="85"/>
                  <a:pt x="78" y="85"/>
                </a:cubicBezTo>
                <a:cubicBezTo>
                  <a:pt x="16" y="85"/>
                  <a:pt x="16" y="85"/>
                  <a:pt x="16" y="85"/>
                </a:cubicBezTo>
                <a:close/>
                <a:moveTo>
                  <a:pt x="50" y="10"/>
                </a:moveTo>
                <a:cubicBezTo>
                  <a:pt x="54" y="0"/>
                  <a:pt x="64" y="5"/>
                  <a:pt x="73" y="8"/>
                </a:cubicBezTo>
                <a:cubicBezTo>
                  <a:pt x="69" y="14"/>
                  <a:pt x="58" y="18"/>
                  <a:pt x="51" y="15"/>
                </a:cubicBezTo>
                <a:cubicBezTo>
                  <a:pt x="51" y="18"/>
                  <a:pt x="50" y="21"/>
                  <a:pt x="50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17"/>
                  <a:pt x="46" y="13"/>
                  <a:pt x="40" y="8"/>
                </a:cubicBezTo>
                <a:cubicBezTo>
                  <a:pt x="46" y="4"/>
                  <a:pt x="46" y="4"/>
                  <a:pt x="46" y="4"/>
                </a:cubicBezTo>
                <a:cubicBezTo>
                  <a:pt x="48" y="6"/>
                  <a:pt x="50" y="8"/>
                  <a:pt x="50" y="10"/>
                </a:cubicBezTo>
                <a:close/>
              </a:path>
            </a:pathLst>
          </a:custGeom>
          <a:solidFill>
            <a:srgbClr val="EF4E58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Freeform 231"/>
          <p:cNvSpPr>
            <a:spLocks noEditPoints="1"/>
          </p:cNvSpPr>
          <p:nvPr/>
        </p:nvSpPr>
        <p:spPr>
          <a:xfrm>
            <a:off x="6528705" y="1745102"/>
            <a:ext cx="737895" cy="556096"/>
          </a:xfrm>
          <a:custGeom>
            <a:avLst/>
            <a:gdLst/>
            <a:ahLst/>
            <a:cxnLst>
              <a:cxn ang="0">
                <a:pos x="127932" y="0"/>
              </a:cxn>
              <a:cxn ang="0">
                <a:pos x="219710" y="50156"/>
              </a:cxn>
              <a:cxn ang="0">
                <a:pos x="120979" y="139324"/>
              </a:cxn>
              <a:cxn ang="0">
                <a:pos x="133494" y="109370"/>
              </a:cxn>
              <a:cxn ang="0">
                <a:pos x="154353" y="120516"/>
              </a:cxn>
              <a:cxn ang="0">
                <a:pos x="136275" y="86381"/>
              </a:cxn>
              <a:cxn ang="0">
                <a:pos x="135580" y="55729"/>
              </a:cxn>
              <a:cxn ang="0">
                <a:pos x="146705" y="57819"/>
              </a:cxn>
              <a:cxn ang="0">
                <a:pos x="133494" y="36921"/>
              </a:cxn>
              <a:cxn ang="0">
                <a:pos x="132104" y="32741"/>
              </a:cxn>
              <a:cxn ang="0">
                <a:pos x="130018" y="18112"/>
              </a:cxn>
              <a:cxn ang="0">
                <a:pos x="115417" y="20898"/>
              </a:cxn>
              <a:cxn ang="0">
                <a:pos x="112636" y="21595"/>
              </a:cxn>
              <a:cxn ang="0">
                <a:pos x="127932" y="0"/>
              </a:cxn>
              <a:cxn ang="0">
                <a:pos x="11124" y="36921"/>
              </a:cxn>
              <a:cxn ang="0">
                <a:pos x="63270" y="165100"/>
              </a:cxn>
              <a:cxn ang="0">
                <a:pos x="115417" y="36921"/>
              </a:cxn>
              <a:cxn ang="0">
                <a:pos x="11124" y="36921"/>
              </a:cxn>
              <a:cxn ang="0">
                <a:pos x="36154" y="114943"/>
              </a:cxn>
              <a:cxn ang="0">
                <a:pos x="91082" y="114943"/>
              </a:cxn>
              <a:cxn ang="0">
                <a:pos x="36154" y="114943"/>
              </a:cxn>
              <a:cxn ang="0">
                <a:pos x="52841" y="82201"/>
              </a:cxn>
              <a:cxn ang="0">
                <a:pos x="25030" y="76628"/>
              </a:cxn>
              <a:cxn ang="0">
                <a:pos x="52841" y="82201"/>
              </a:cxn>
              <a:cxn ang="0">
                <a:pos x="74395" y="82201"/>
              </a:cxn>
              <a:cxn ang="0">
                <a:pos x="102902" y="76628"/>
              </a:cxn>
              <a:cxn ang="0">
                <a:pos x="74395" y="82201"/>
              </a:cxn>
              <a:cxn ang="0">
                <a:pos x="162001" y="65482"/>
              </a:cxn>
              <a:cxn ang="0">
                <a:pos x="186336" y="81505"/>
              </a:cxn>
              <a:cxn ang="0">
                <a:pos x="162001" y="65482"/>
              </a:cxn>
            </a:cxnLst>
            <a:rect l="0" t="0" r="0" b="0"/>
            <a:pathLst>
              <a:path w="316" h="237">
                <a:moveTo>
                  <a:pt x="184" y="0"/>
                </a:moveTo>
                <a:cubicBezTo>
                  <a:pt x="223" y="31"/>
                  <a:pt x="269" y="56"/>
                  <a:pt x="316" y="72"/>
                </a:cubicBezTo>
                <a:cubicBezTo>
                  <a:pt x="291" y="148"/>
                  <a:pt x="251" y="206"/>
                  <a:pt x="174" y="200"/>
                </a:cubicBezTo>
                <a:cubicBezTo>
                  <a:pt x="182" y="187"/>
                  <a:pt x="188" y="172"/>
                  <a:pt x="192" y="157"/>
                </a:cubicBezTo>
                <a:cubicBezTo>
                  <a:pt x="222" y="173"/>
                  <a:pt x="222" y="173"/>
                  <a:pt x="222" y="173"/>
                </a:cubicBezTo>
                <a:cubicBezTo>
                  <a:pt x="233" y="153"/>
                  <a:pt x="217" y="132"/>
                  <a:pt x="196" y="124"/>
                </a:cubicBezTo>
                <a:cubicBezTo>
                  <a:pt x="197" y="109"/>
                  <a:pt x="197" y="95"/>
                  <a:pt x="195" y="80"/>
                </a:cubicBezTo>
                <a:cubicBezTo>
                  <a:pt x="200" y="81"/>
                  <a:pt x="205" y="82"/>
                  <a:pt x="211" y="83"/>
                </a:cubicBezTo>
                <a:cubicBezTo>
                  <a:pt x="215" y="69"/>
                  <a:pt x="205" y="52"/>
                  <a:pt x="192" y="53"/>
                </a:cubicBezTo>
                <a:cubicBezTo>
                  <a:pt x="191" y="51"/>
                  <a:pt x="191" y="49"/>
                  <a:pt x="190" y="47"/>
                </a:cubicBezTo>
                <a:cubicBezTo>
                  <a:pt x="187" y="26"/>
                  <a:pt x="187" y="26"/>
                  <a:pt x="187" y="26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5" y="30"/>
                  <a:pt x="163" y="31"/>
                  <a:pt x="162" y="31"/>
                </a:cubicBezTo>
                <a:cubicBezTo>
                  <a:pt x="169" y="21"/>
                  <a:pt x="176" y="10"/>
                  <a:pt x="184" y="0"/>
                </a:cubicBezTo>
                <a:close/>
                <a:moveTo>
                  <a:pt x="16" y="53"/>
                </a:moveTo>
                <a:cubicBezTo>
                  <a:pt x="0" y="135"/>
                  <a:pt x="10" y="208"/>
                  <a:pt x="91" y="237"/>
                </a:cubicBezTo>
                <a:cubicBezTo>
                  <a:pt x="172" y="208"/>
                  <a:pt x="181" y="135"/>
                  <a:pt x="166" y="53"/>
                </a:cubicBezTo>
                <a:cubicBezTo>
                  <a:pt x="117" y="62"/>
                  <a:pt x="65" y="61"/>
                  <a:pt x="16" y="53"/>
                </a:cubicBezTo>
                <a:close/>
                <a:moveTo>
                  <a:pt x="52" y="165"/>
                </a:moveTo>
                <a:cubicBezTo>
                  <a:pt x="131" y="165"/>
                  <a:pt x="131" y="165"/>
                  <a:pt x="131" y="165"/>
                </a:cubicBezTo>
                <a:cubicBezTo>
                  <a:pt x="131" y="207"/>
                  <a:pt x="52" y="207"/>
                  <a:pt x="52" y="165"/>
                </a:cubicBezTo>
                <a:close/>
                <a:moveTo>
                  <a:pt x="76" y="118"/>
                </a:moveTo>
                <a:cubicBezTo>
                  <a:pt x="59" y="121"/>
                  <a:pt x="46" y="118"/>
                  <a:pt x="36" y="110"/>
                </a:cubicBezTo>
                <a:cubicBezTo>
                  <a:pt x="50" y="77"/>
                  <a:pt x="78" y="99"/>
                  <a:pt x="76" y="118"/>
                </a:cubicBezTo>
                <a:close/>
                <a:moveTo>
                  <a:pt x="107" y="118"/>
                </a:moveTo>
                <a:cubicBezTo>
                  <a:pt x="106" y="99"/>
                  <a:pt x="133" y="77"/>
                  <a:pt x="148" y="110"/>
                </a:cubicBezTo>
                <a:cubicBezTo>
                  <a:pt x="138" y="118"/>
                  <a:pt x="124" y="121"/>
                  <a:pt x="107" y="118"/>
                </a:cubicBezTo>
                <a:close/>
                <a:moveTo>
                  <a:pt x="233" y="94"/>
                </a:moveTo>
                <a:cubicBezTo>
                  <a:pt x="244" y="108"/>
                  <a:pt x="255" y="116"/>
                  <a:pt x="268" y="117"/>
                </a:cubicBezTo>
                <a:cubicBezTo>
                  <a:pt x="281" y="84"/>
                  <a:pt x="246" y="80"/>
                  <a:pt x="233" y="94"/>
                </a:cubicBezTo>
                <a:close/>
              </a:path>
            </a:pathLst>
          </a:custGeom>
          <a:solidFill>
            <a:srgbClr val="EF4E58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9587" t="19626" r="7512" b="133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7714"/>
            <a:ext cx="12191998" cy="6246586"/>
          </a:xfrm>
          <a:prstGeom prst="rect">
            <a:avLst/>
          </a:prstGeom>
          <a:solidFill>
            <a:schemeClr val="bg1"/>
          </a:solidFill>
          <a:ln w="168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r="17342"/>
          <a:stretch>
            <a:fillRect/>
          </a:stretch>
        </p:blipFill>
        <p:spPr>
          <a:xfrm>
            <a:off x="8168133" y="1995843"/>
            <a:ext cx="2678225" cy="273362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r="17342"/>
          <a:stretch>
            <a:fillRect/>
          </a:stretch>
        </p:blipFill>
        <p:spPr>
          <a:xfrm>
            <a:off x="4756886" y="1995843"/>
            <a:ext cx="2678225" cy="273362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3" r="17403"/>
          <a:stretch>
            <a:fillRect/>
          </a:stretch>
        </p:blipFill>
        <p:spPr>
          <a:xfrm>
            <a:off x="1345639" y="1995843"/>
            <a:ext cx="2678225" cy="2733628"/>
          </a:xfrm>
          <a:prstGeom prst="rect">
            <a:avLst/>
          </a:prstGeom>
        </p:spPr>
      </p:pic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1345639" y="4362010"/>
            <a:ext cx="2678225" cy="369332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4756885" y="4362010"/>
            <a:ext cx="2678225" cy="369332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8168132" y="4362010"/>
            <a:ext cx="2678225" cy="369332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文本框 2"/>
          <p:cNvSpPr txBox="1"/>
          <p:nvPr/>
        </p:nvSpPr>
        <p:spPr>
          <a:xfrm>
            <a:off x="1126686" y="4829417"/>
            <a:ext cx="311613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4537932" y="4829417"/>
            <a:ext cx="311613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7949179" y="4829417"/>
            <a:ext cx="311613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5524" t="11092" r="5524" b="1109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69949" y="812800"/>
            <a:ext cx="10452100" cy="5232400"/>
          </a:xfrm>
          <a:prstGeom prst="rect">
            <a:avLst/>
          </a:prstGeom>
          <a:noFill/>
          <a:ln w="168275">
            <a:solidFill>
              <a:srgbClr val="EEC6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399415" y="2397948"/>
            <a:ext cx="33931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57"/>
          <p:cNvSpPr>
            <a:spLocks noChangeArrowheads="1"/>
          </p:cNvSpPr>
          <p:nvPr/>
        </p:nvSpPr>
        <p:spPr bwMode="auto">
          <a:xfrm>
            <a:off x="2901061" y="3105785"/>
            <a:ext cx="6388608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12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57"/>
          <p:cNvSpPr>
            <a:spLocks noChangeArrowheads="1"/>
          </p:cNvSpPr>
          <p:nvPr/>
        </p:nvSpPr>
        <p:spPr bwMode="auto">
          <a:xfrm>
            <a:off x="5169031" y="4552482"/>
            <a:ext cx="1853938" cy="275590"/>
          </a:xfrm>
          <a:prstGeom prst="rect">
            <a:avLst/>
          </a:prstGeom>
          <a:solidFill>
            <a:srgbClr val="EF4E58"/>
          </a:solidFill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管理资源吧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3903</Words>
  <Application>WPS 演示</Application>
  <PresentationFormat>宽屏</PresentationFormat>
  <Paragraphs>354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Times New Roman</vt:lpstr>
      <vt:lpstr>Impact</vt:lpstr>
      <vt:lpstr>Arial</vt:lpstr>
      <vt:lpstr>Calibri</vt:lpstr>
      <vt:lpstr>DengXian</vt:lpstr>
      <vt:lpstr>Arial Unicode MS</vt:lpstr>
      <vt:lpstr>Calibri Light</vt:lpstr>
      <vt:lpstr>Calibri</vt:lpstr>
      <vt:lpstr>Gill Sans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52</cp:revision>
  <dcterms:created xsi:type="dcterms:W3CDTF">2015-05-05T08:02:00Z</dcterms:created>
  <dcterms:modified xsi:type="dcterms:W3CDTF">2018-08-09T05:47:11Z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