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4.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5.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9" r:id="rId3"/>
    <p:sldId id="260" r:id="rId4"/>
    <p:sldId id="284" r:id="rId5"/>
    <p:sldId id="286" r:id="rId6"/>
    <p:sldId id="287" r:id="rId7"/>
    <p:sldId id="281" r:id="rId8"/>
    <p:sldId id="288" r:id="rId9"/>
    <p:sldId id="290" r:id="rId10"/>
    <p:sldId id="282" r:id="rId11"/>
    <p:sldId id="289" r:id="rId12"/>
    <p:sldId id="292" r:id="rId13"/>
    <p:sldId id="291" r:id="rId14"/>
    <p:sldId id="283" r:id="rId15"/>
    <p:sldId id="293" r:id="rId16"/>
    <p:sldId id="294" r:id="rId17"/>
    <p:sldId id="295" r:id="rId18"/>
    <p:sldId id="285"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阮 幸云" initials="阮" lastIdx="1" clrIdx="0">
    <p:extLst>
      <p:ext uri="{19B8F6BF-5375-455C-9EA6-DF929625EA0E}">
        <p15:presenceInfo xmlns:p15="http://schemas.microsoft.com/office/powerpoint/2012/main" userId="9898b609f237d92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4B7A0"/>
    <a:srgbClr val="78B6CB"/>
    <a:srgbClr val="A7D9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6" d="100"/>
          <a:sy n="66" d="100"/>
        </p:scale>
        <p:origin x="667" y="3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ABCE60-59A1-4387-861A-AD8AF5CB2369}" type="datetimeFigureOut">
              <a:rPr lang="zh-CN" altLang="en-US" smtClean="0"/>
              <a:t>2018/8/7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14B4B-5A1E-4DE5-BC09-6CF72A885121}" type="slidenum">
              <a:rPr lang="zh-CN" altLang="en-US" smtClean="0"/>
              <a:t>‹#›</a:t>
            </a:fld>
            <a:endParaRPr lang="zh-CN" altLang="en-US"/>
          </a:p>
        </p:txBody>
      </p:sp>
    </p:spTree>
    <p:extLst>
      <p:ext uri="{BB962C8B-B14F-4D97-AF65-F5344CB8AC3E}">
        <p14:creationId xmlns:p14="http://schemas.microsoft.com/office/powerpoint/2010/main" val="124606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1BC510C-A274-4F09-B4F8-A9F602567649}" type="slidenum">
              <a:rPr lang="zh-CN" altLang="en-US" smtClean="0"/>
              <a:t>2</a:t>
            </a:fld>
            <a:endParaRPr lang="zh-CN" altLang="en-US"/>
          </a:p>
        </p:txBody>
      </p:sp>
    </p:spTree>
    <p:extLst>
      <p:ext uri="{BB962C8B-B14F-4D97-AF65-F5344CB8AC3E}">
        <p14:creationId xmlns:p14="http://schemas.microsoft.com/office/powerpoint/2010/main" val="277373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BC510C-A274-4F09-B4F8-A9F602567649}" type="slidenum">
              <a:rPr lang="zh-CN" altLang="en-US" smtClean="0"/>
              <a:t>3</a:t>
            </a:fld>
            <a:endParaRPr lang="zh-CN" altLang="en-US"/>
          </a:p>
        </p:txBody>
      </p:sp>
    </p:spTree>
    <p:extLst>
      <p:ext uri="{BB962C8B-B14F-4D97-AF65-F5344CB8AC3E}">
        <p14:creationId xmlns:p14="http://schemas.microsoft.com/office/powerpoint/2010/main" val="709389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BC510C-A274-4F09-B4F8-A9F602567649}" type="slidenum">
              <a:rPr lang="zh-CN" altLang="en-US" smtClean="0"/>
              <a:t>7</a:t>
            </a:fld>
            <a:endParaRPr lang="zh-CN" altLang="en-US"/>
          </a:p>
        </p:txBody>
      </p:sp>
    </p:spTree>
    <p:extLst>
      <p:ext uri="{BB962C8B-B14F-4D97-AF65-F5344CB8AC3E}">
        <p14:creationId xmlns:p14="http://schemas.microsoft.com/office/powerpoint/2010/main" val="3714403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BC510C-A274-4F09-B4F8-A9F602567649}" type="slidenum">
              <a:rPr lang="zh-CN" altLang="en-US" smtClean="0"/>
              <a:t>10</a:t>
            </a:fld>
            <a:endParaRPr lang="zh-CN" altLang="en-US"/>
          </a:p>
        </p:txBody>
      </p:sp>
    </p:spTree>
    <p:extLst>
      <p:ext uri="{BB962C8B-B14F-4D97-AF65-F5344CB8AC3E}">
        <p14:creationId xmlns:p14="http://schemas.microsoft.com/office/powerpoint/2010/main" val="1396924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BC510C-A274-4F09-B4F8-A9F602567649}" type="slidenum">
              <a:rPr lang="zh-CN" altLang="en-US" smtClean="0"/>
              <a:t>14</a:t>
            </a:fld>
            <a:endParaRPr lang="zh-CN" altLang="en-US"/>
          </a:p>
        </p:txBody>
      </p:sp>
    </p:spTree>
    <p:extLst>
      <p:ext uri="{BB962C8B-B14F-4D97-AF65-F5344CB8AC3E}">
        <p14:creationId xmlns:p14="http://schemas.microsoft.com/office/powerpoint/2010/main" val="2990874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1976CE-4FF5-4DC8-A421-893C0BBCF63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D28A675F-6EFA-4123-9153-92AA93664E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79FA6334-0C7E-4548-876C-1E636F0E26F9}"/>
              </a:ext>
            </a:extLst>
          </p:cNvPr>
          <p:cNvSpPr>
            <a:spLocks noGrp="1"/>
          </p:cNvSpPr>
          <p:nvPr>
            <p:ph type="dt" sz="half" idx="10"/>
          </p:nvPr>
        </p:nvSpPr>
        <p:spPr/>
        <p:txBody>
          <a:bodyPr/>
          <a:lstStyle/>
          <a:p>
            <a:fld id="{C3E50B8B-96F3-4C28-A245-4036B340D6A7}" type="datetimeFigureOut">
              <a:rPr lang="zh-CN" altLang="en-US" smtClean="0"/>
              <a:t>2018/8/7</a:t>
            </a:fld>
            <a:endParaRPr lang="zh-CN" altLang="en-US"/>
          </a:p>
        </p:txBody>
      </p:sp>
      <p:sp>
        <p:nvSpPr>
          <p:cNvPr id="5" name="页脚占位符 4">
            <a:extLst>
              <a:ext uri="{FF2B5EF4-FFF2-40B4-BE49-F238E27FC236}">
                <a16:creationId xmlns:a16="http://schemas.microsoft.com/office/drawing/2014/main" id="{029C8A21-1651-4F6D-B1F5-45AA9D1FFBA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58EE23F-82F3-4335-A8FF-3125003E7807}"/>
              </a:ext>
            </a:extLst>
          </p:cNvPr>
          <p:cNvSpPr>
            <a:spLocks noGrp="1"/>
          </p:cNvSpPr>
          <p:nvPr>
            <p:ph type="sldNum" sz="quarter" idx="12"/>
          </p:nvPr>
        </p:nvSpPr>
        <p:spPr/>
        <p:txBody>
          <a:bodyPr/>
          <a:lstStyle/>
          <a:p>
            <a:fld id="{4281B5A5-5358-4AD9-AAC9-258B57D3ACCE}" type="slidenum">
              <a:rPr lang="zh-CN" altLang="en-US" smtClean="0"/>
              <a:t>‹#›</a:t>
            </a:fld>
            <a:endParaRPr lang="zh-CN" altLang="en-US"/>
          </a:p>
        </p:txBody>
      </p:sp>
    </p:spTree>
    <p:extLst>
      <p:ext uri="{BB962C8B-B14F-4D97-AF65-F5344CB8AC3E}">
        <p14:creationId xmlns:p14="http://schemas.microsoft.com/office/powerpoint/2010/main" val="3783555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D10626-2C03-41ED-B07B-6BD0BFE8F5E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349FD93-4C5F-4318-A071-79A6CECEB439}"/>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EE7FDA1-5157-4DE4-87AB-BF57DCFB861E}"/>
              </a:ext>
            </a:extLst>
          </p:cNvPr>
          <p:cNvSpPr>
            <a:spLocks noGrp="1"/>
          </p:cNvSpPr>
          <p:nvPr>
            <p:ph type="dt" sz="half" idx="10"/>
          </p:nvPr>
        </p:nvSpPr>
        <p:spPr/>
        <p:txBody>
          <a:bodyPr/>
          <a:lstStyle/>
          <a:p>
            <a:fld id="{C3E50B8B-96F3-4C28-A245-4036B340D6A7}" type="datetimeFigureOut">
              <a:rPr lang="zh-CN" altLang="en-US" smtClean="0"/>
              <a:t>2018/8/7</a:t>
            </a:fld>
            <a:endParaRPr lang="zh-CN" altLang="en-US"/>
          </a:p>
        </p:txBody>
      </p:sp>
      <p:sp>
        <p:nvSpPr>
          <p:cNvPr id="5" name="页脚占位符 4">
            <a:extLst>
              <a:ext uri="{FF2B5EF4-FFF2-40B4-BE49-F238E27FC236}">
                <a16:creationId xmlns:a16="http://schemas.microsoft.com/office/drawing/2014/main" id="{82193CFD-BDB2-4F5C-95AB-5698452DB9C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AA8E36B-8ABC-4CE5-9D70-943539CA1B43}"/>
              </a:ext>
            </a:extLst>
          </p:cNvPr>
          <p:cNvSpPr>
            <a:spLocks noGrp="1"/>
          </p:cNvSpPr>
          <p:nvPr>
            <p:ph type="sldNum" sz="quarter" idx="12"/>
          </p:nvPr>
        </p:nvSpPr>
        <p:spPr/>
        <p:txBody>
          <a:bodyPr/>
          <a:lstStyle/>
          <a:p>
            <a:fld id="{4281B5A5-5358-4AD9-AAC9-258B57D3ACCE}" type="slidenum">
              <a:rPr lang="zh-CN" altLang="en-US" smtClean="0"/>
              <a:t>‹#›</a:t>
            </a:fld>
            <a:endParaRPr lang="zh-CN" altLang="en-US"/>
          </a:p>
        </p:txBody>
      </p:sp>
    </p:spTree>
    <p:extLst>
      <p:ext uri="{BB962C8B-B14F-4D97-AF65-F5344CB8AC3E}">
        <p14:creationId xmlns:p14="http://schemas.microsoft.com/office/powerpoint/2010/main" val="3805259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4A9E35-09BF-46E0-8E04-ED09765B0FB2}"/>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CCE7938B-035B-4C2E-8A88-B84B418EB9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829913E3-A8B8-4BD4-AE96-FFB13A486DB5}"/>
              </a:ext>
            </a:extLst>
          </p:cNvPr>
          <p:cNvSpPr>
            <a:spLocks noGrp="1"/>
          </p:cNvSpPr>
          <p:nvPr>
            <p:ph type="dt" sz="half" idx="10"/>
          </p:nvPr>
        </p:nvSpPr>
        <p:spPr/>
        <p:txBody>
          <a:bodyPr/>
          <a:lstStyle/>
          <a:p>
            <a:fld id="{C3E50B8B-96F3-4C28-A245-4036B340D6A7}" type="datetimeFigureOut">
              <a:rPr lang="zh-CN" altLang="en-US" smtClean="0"/>
              <a:t>2018/8/7</a:t>
            </a:fld>
            <a:endParaRPr lang="zh-CN" altLang="en-US"/>
          </a:p>
        </p:txBody>
      </p:sp>
      <p:sp>
        <p:nvSpPr>
          <p:cNvPr id="5" name="页脚占位符 4">
            <a:extLst>
              <a:ext uri="{FF2B5EF4-FFF2-40B4-BE49-F238E27FC236}">
                <a16:creationId xmlns:a16="http://schemas.microsoft.com/office/drawing/2014/main" id="{70D34618-95D2-4517-9D6D-6536C3E3CB4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87A19E2-7FEE-4BD6-A3A1-BB7A1BF2FBAB}"/>
              </a:ext>
            </a:extLst>
          </p:cNvPr>
          <p:cNvSpPr>
            <a:spLocks noGrp="1"/>
          </p:cNvSpPr>
          <p:nvPr>
            <p:ph type="sldNum" sz="quarter" idx="12"/>
          </p:nvPr>
        </p:nvSpPr>
        <p:spPr/>
        <p:txBody>
          <a:bodyPr/>
          <a:lstStyle/>
          <a:p>
            <a:fld id="{4281B5A5-5358-4AD9-AAC9-258B57D3ACCE}" type="slidenum">
              <a:rPr lang="zh-CN" altLang="en-US" smtClean="0"/>
              <a:t>‹#›</a:t>
            </a:fld>
            <a:endParaRPr lang="zh-CN" altLang="en-US"/>
          </a:p>
        </p:txBody>
      </p:sp>
    </p:spTree>
    <p:extLst>
      <p:ext uri="{BB962C8B-B14F-4D97-AF65-F5344CB8AC3E}">
        <p14:creationId xmlns:p14="http://schemas.microsoft.com/office/powerpoint/2010/main" val="66863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A3E6B6-435B-4208-8B3F-6B71D2073FF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BFB776B-351D-46CF-9A4A-09A4AF93818B}"/>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2E04A859-13FE-47D8-86E3-14720A2C6B3B}"/>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14BD0554-7C44-44AA-A3BD-62DC3D246F4A}"/>
              </a:ext>
            </a:extLst>
          </p:cNvPr>
          <p:cNvSpPr>
            <a:spLocks noGrp="1"/>
          </p:cNvSpPr>
          <p:nvPr>
            <p:ph type="dt" sz="half" idx="10"/>
          </p:nvPr>
        </p:nvSpPr>
        <p:spPr/>
        <p:txBody>
          <a:bodyPr/>
          <a:lstStyle/>
          <a:p>
            <a:fld id="{C3E50B8B-96F3-4C28-A245-4036B340D6A7}" type="datetimeFigureOut">
              <a:rPr lang="zh-CN" altLang="en-US" smtClean="0"/>
              <a:t>2018/8/7</a:t>
            </a:fld>
            <a:endParaRPr lang="zh-CN" altLang="en-US"/>
          </a:p>
        </p:txBody>
      </p:sp>
      <p:sp>
        <p:nvSpPr>
          <p:cNvPr id="6" name="页脚占位符 5">
            <a:extLst>
              <a:ext uri="{FF2B5EF4-FFF2-40B4-BE49-F238E27FC236}">
                <a16:creationId xmlns:a16="http://schemas.microsoft.com/office/drawing/2014/main" id="{248B2E55-A3A4-469B-845E-1B5EB779CB4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0120B0F-2921-4A0E-B0AE-D93803F5C37F}"/>
              </a:ext>
            </a:extLst>
          </p:cNvPr>
          <p:cNvSpPr>
            <a:spLocks noGrp="1"/>
          </p:cNvSpPr>
          <p:nvPr>
            <p:ph type="sldNum" sz="quarter" idx="12"/>
          </p:nvPr>
        </p:nvSpPr>
        <p:spPr/>
        <p:txBody>
          <a:bodyPr/>
          <a:lstStyle/>
          <a:p>
            <a:fld id="{4281B5A5-5358-4AD9-AAC9-258B57D3ACCE}" type="slidenum">
              <a:rPr lang="zh-CN" altLang="en-US" smtClean="0"/>
              <a:t>‹#›</a:t>
            </a:fld>
            <a:endParaRPr lang="zh-CN" altLang="en-US"/>
          </a:p>
        </p:txBody>
      </p:sp>
    </p:spTree>
    <p:extLst>
      <p:ext uri="{BB962C8B-B14F-4D97-AF65-F5344CB8AC3E}">
        <p14:creationId xmlns:p14="http://schemas.microsoft.com/office/powerpoint/2010/main" val="49894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666123-7E41-416B-A571-08916FBCF3DD}"/>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6F31C20D-EE5E-419C-973D-CF2FE4AED4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9AE5DFCD-1256-41BA-B920-7A2653FAE668}"/>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E7F28E48-BEB8-4626-BCBE-6A29638ED4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557F3430-9767-4BB7-840D-D44F534FBB81}"/>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92B186FC-FDE7-4817-B556-B503554B0D6D}"/>
              </a:ext>
            </a:extLst>
          </p:cNvPr>
          <p:cNvSpPr>
            <a:spLocks noGrp="1"/>
          </p:cNvSpPr>
          <p:nvPr>
            <p:ph type="dt" sz="half" idx="10"/>
          </p:nvPr>
        </p:nvSpPr>
        <p:spPr/>
        <p:txBody>
          <a:bodyPr/>
          <a:lstStyle/>
          <a:p>
            <a:fld id="{C3E50B8B-96F3-4C28-A245-4036B340D6A7}" type="datetimeFigureOut">
              <a:rPr lang="zh-CN" altLang="en-US" smtClean="0"/>
              <a:t>2018/8/7</a:t>
            </a:fld>
            <a:endParaRPr lang="zh-CN" altLang="en-US"/>
          </a:p>
        </p:txBody>
      </p:sp>
      <p:sp>
        <p:nvSpPr>
          <p:cNvPr id="8" name="页脚占位符 7">
            <a:extLst>
              <a:ext uri="{FF2B5EF4-FFF2-40B4-BE49-F238E27FC236}">
                <a16:creationId xmlns:a16="http://schemas.microsoft.com/office/drawing/2014/main" id="{DBFFB152-B70A-4623-809C-6C6D352F3D3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A169CD87-F5A5-443C-8639-276FC5A1B0B4}"/>
              </a:ext>
            </a:extLst>
          </p:cNvPr>
          <p:cNvSpPr>
            <a:spLocks noGrp="1"/>
          </p:cNvSpPr>
          <p:nvPr>
            <p:ph type="sldNum" sz="quarter" idx="12"/>
          </p:nvPr>
        </p:nvSpPr>
        <p:spPr/>
        <p:txBody>
          <a:bodyPr/>
          <a:lstStyle/>
          <a:p>
            <a:fld id="{4281B5A5-5358-4AD9-AAC9-258B57D3ACCE}" type="slidenum">
              <a:rPr lang="zh-CN" altLang="en-US" smtClean="0"/>
              <a:t>‹#›</a:t>
            </a:fld>
            <a:endParaRPr lang="zh-CN" altLang="en-US"/>
          </a:p>
        </p:txBody>
      </p:sp>
    </p:spTree>
    <p:extLst>
      <p:ext uri="{BB962C8B-B14F-4D97-AF65-F5344CB8AC3E}">
        <p14:creationId xmlns:p14="http://schemas.microsoft.com/office/powerpoint/2010/main" val="2854065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6AE79E-10DA-42FB-B0B6-F2AA7146DE0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74D5ED6B-4A8E-4110-AFCD-5E2BF36401F8}"/>
              </a:ext>
            </a:extLst>
          </p:cNvPr>
          <p:cNvSpPr>
            <a:spLocks noGrp="1"/>
          </p:cNvSpPr>
          <p:nvPr>
            <p:ph type="dt" sz="half" idx="10"/>
          </p:nvPr>
        </p:nvSpPr>
        <p:spPr/>
        <p:txBody>
          <a:bodyPr/>
          <a:lstStyle/>
          <a:p>
            <a:fld id="{C3E50B8B-96F3-4C28-A245-4036B340D6A7}" type="datetimeFigureOut">
              <a:rPr lang="zh-CN" altLang="en-US" smtClean="0"/>
              <a:t>2018/8/7</a:t>
            </a:fld>
            <a:endParaRPr lang="zh-CN" altLang="en-US"/>
          </a:p>
        </p:txBody>
      </p:sp>
      <p:sp>
        <p:nvSpPr>
          <p:cNvPr id="4" name="页脚占位符 3">
            <a:extLst>
              <a:ext uri="{FF2B5EF4-FFF2-40B4-BE49-F238E27FC236}">
                <a16:creationId xmlns:a16="http://schemas.microsoft.com/office/drawing/2014/main" id="{BE2BF965-3A02-4291-8EC1-437C06DDD3E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B5358C3-BE04-4B51-8223-0596C35E1D52}"/>
              </a:ext>
            </a:extLst>
          </p:cNvPr>
          <p:cNvSpPr>
            <a:spLocks noGrp="1"/>
          </p:cNvSpPr>
          <p:nvPr>
            <p:ph type="sldNum" sz="quarter" idx="12"/>
          </p:nvPr>
        </p:nvSpPr>
        <p:spPr/>
        <p:txBody>
          <a:bodyPr/>
          <a:lstStyle/>
          <a:p>
            <a:fld id="{4281B5A5-5358-4AD9-AAC9-258B57D3ACCE}" type="slidenum">
              <a:rPr lang="zh-CN" altLang="en-US" smtClean="0"/>
              <a:t>‹#›</a:t>
            </a:fld>
            <a:endParaRPr lang="zh-CN" altLang="en-US"/>
          </a:p>
        </p:txBody>
      </p:sp>
    </p:spTree>
    <p:extLst>
      <p:ext uri="{BB962C8B-B14F-4D97-AF65-F5344CB8AC3E}">
        <p14:creationId xmlns:p14="http://schemas.microsoft.com/office/powerpoint/2010/main" val="4015759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5212521D-4C39-4E6E-AB19-16A6E16BE3E5}"/>
              </a:ext>
            </a:extLst>
          </p:cNvPr>
          <p:cNvSpPr>
            <a:spLocks noGrp="1"/>
          </p:cNvSpPr>
          <p:nvPr>
            <p:ph type="dt" sz="half" idx="10"/>
          </p:nvPr>
        </p:nvSpPr>
        <p:spPr/>
        <p:txBody>
          <a:bodyPr/>
          <a:lstStyle/>
          <a:p>
            <a:fld id="{C3E50B8B-96F3-4C28-A245-4036B340D6A7}" type="datetimeFigureOut">
              <a:rPr lang="zh-CN" altLang="en-US" smtClean="0"/>
              <a:t>2018/8/7</a:t>
            </a:fld>
            <a:endParaRPr lang="zh-CN" altLang="en-US"/>
          </a:p>
        </p:txBody>
      </p:sp>
      <p:sp>
        <p:nvSpPr>
          <p:cNvPr id="3" name="页脚占位符 2">
            <a:extLst>
              <a:ext uri="{FF2B5EF4-FFF2-40B4-BE49-F238E27FC236}">
                <a16:creationId xmlns:a16="http://schemas.microsoft.com/office/drawing/2014/main" id="{83F6E28E-67B0-4ECF-BCF8-809C57C49591}"/>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B7AA502B-DCC1-4643-8CFC-6FAF597C321A}"/>
              </a:ext>
            </a:extLst>
          </p:cNvPr>
          <p:cNvSpPr>
            <a:spLocks noGrp="1"/>
          </p:cNvSpPr>
          <p:nvPr>
            <p:ph type="sldNum" sz="quarter" idx="12"/>
          </p:nvPr>
        </p:nvSpPr>
        <p:spPr/>
        <p:txBody>
          <a:bodyPr/>
          <a:lstStyle/>
          <a:p>
            <a:fld id="{4281B5A5-5358-4AD9-AAC9-258B57D3ACCE}" type="slidenum">
              <a:rPr lang="zh-CN" altLang="en-US" smtClean="0"/>
              <a:t>‹#›</a:t>
            </a:fld>
            <a:endParaRPr lang="zh-CN" altLang="en-US"/>
          </a:p>
        </p:txBody>
      </p:sp>
    </p:spTree>
    <p:extLst>
      <p:ext uri="{BB962C8B-B14F-4D97-AF65-F5344CB8AC3E}">
        <p14:creationId xmlns:p14="http://schemas.microsoft.com/office/powerpoint/2010/main" val="1572866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A962EE-3BBB-4A9A-BD7F-47B6007B1C2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896525A4-A80B-4B37-8D90-4D9A9869BD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5FE4E2E8-6EFC-4FD7-8275-97A1516D7B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4DE05C9-0EFB-42C1-9F6E-CD5ABDF05DFE}"/>
              </a:ext>
            </a:extLst>
          </p:cNvPr>
          <p:cNvSpPr>
            <a:spLocks noGrp="1"/>
          </p:cNvSpPr>
          <p:nvPr>
            <p:ph type="dt" sz="half" idx="10"/>
          </p:nvPr>
        </p:nvSpPr>
        <p:spPr/>
        <p:txBody>
          <a:bodyPr/>
          <a:lstStyle/>
          <a:p>
            <a:fld id="{C3E50B8B-96F3-4C28-A245-4036B340D6A7}" type="datetimeFigureOut">
              <a:rPr lang="zh-CN" altLang="en-US" smtClean="0"/>
              <a:t>2018/8/7</a:t>
            </a:fld>
            <a:endParaRPr lang="zh-CN" altLang="en-US"/>
          </a:p>
        </p:txBody>
      </p:sp>
      <p:sp>
        <p:nvSpPr>
          <p:cNvPr id="6" name="页脚占位符 5">
            <a:extLst>
              <a:ext uri="{FF2B5EF4-FFF2-40B4-BE49-F238E27FC236}">
                <a16:creationId xmlns:a16="http://schemas.microsoft.com/office/drawing/2014/main" id="{78541547-2B12-48E8-9D15-E84B57D078D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129CD3B-B228-4A08-9D78-5E05B9952BFD}"/>
              </a:ext>
            </a:extLst>
          </p:cNvPr>
          <p:cNvSpPr>
            <a:spLocks noGrp="1"/>
          </p:cNvSpPr>
          <p:nvPr>
            <p:ph type="sldNum" sz="quarter" idx="12"/>
          </p:nvPr>
        </p:nvSpPr>
        <p:spPr/>
        <p:txBody>
          <a:bodyPr/>
          <a:lstStyle/>
          <a:p>
            <a:fld id="{4281B5A5-5358-4AD9-AAC9-258B57D3ACCE}" type="slidenum">
              <a:rPr lang="zh-CN" altLang="en-US" smtClean="0"/>
              <a:t>‹#›</a:t>
            </a:fld>
            <a:endParaRPr lang="zh-CN" altLang="en-US"/>
          </a:p>
        </p:txBody>
      </p:sp>
    </p:spTree>
    <p:extLst>
      <p:ext uri="{BB962C8B-B14F-4D97-AF65-F5344CB8AC3E}">
        <p14:creationId xmlns:p14="http://schemas.microsoft.com/office/powerpoint/2010/main" val="999165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CBDAF9-3493-4450-BF95-2872994B32C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9DD898CF-333E-4C66-BDF3-B2A8187654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3C01D90-77FB-482A-BD07-BE32A5C24C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6EBAF8C1-FB69-4A6A-8FD5-58E88D501557}"/>
              </a:ext>
            </a:extLst>
          </p:cNvPr>
          <p:cNvSpPr>
            <a:spLocks noGrp="1"/>
          </p:cNvSpPr>
          <p:nvPr>
            <p:ph type="dt" sz="half" idx="10"/>
          </p:nvPr>
        </p:nvSpPr>
        <p:spPr/>
        <p:txBody>
          <a:bodyPr/>
          <a:lstStyle/>
          <a:p>
            <a:fld id="{C3E50B8B-96F3-4C28-A245-4036B340D6A7}" type="datetimeFigureOut">
              <a:rPr lang="zh-CN" altLang="en-US" smtClean="0"/>
              <a:t>2018/8/7</a:t>
            </a:fld>
            <a:endParaRPr lang="zh-CN" altLang="en-US"/>
          </a:p>
        </p:txBody>
      </p:sp>
      <p:sp>
        <p:nvSpPr>
          <p:cNvPr id="6" name="页脚占位符 5">
            <a:extLst>
              <a:ext uri="{FF2B5EF4-FFF2-40B4-BE49-F238E27FC236}">
                <a16:creationId xmlns:a16="http://schemas.microsoft.com/office/drawing/2014/main" id="{CDF4CBA7-EFA2-4761-BF85-A57D85D1CA3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74803EA-66BD-418F-BFCC-D6BA00B88F98}"/>
              </a:ext>
            </a:extLst>
          </p:cNvPr>
          <p:cNvSpPr>
            <a:spLocks noGrp="1"/>
          </p:cNvSpPr>
          <p:nvPr>
            <p:ph type="sldNum" sz="quarter" idx="12"/>
          </p:nvPr>
        </p:nvSpPr>
        <p:spPr/>
        <p:txBody>
          <a:bodyPr/>
          <a:lstStyle/>
          <a:p>
            <a:fld id="{4281B5A5-5358-4AD9-AAC9-258B57D3ACCE}" type="slidenum">
              <a:rPr lang="zh-CN" altLang="en-US" smtClean="0"/>
              <a:t>‹#›</a:t>
            </a:fld>
            <a:endParaRPr lang="zh-CN" altLang="en-US"/>
          </a:p>
        </p:txBody>
      </p:sp>
    </p:spTree>
    <p:extLst>
      <p:ext uri="{BB962C8B-B14F-4D97-AF65-F5344CB8AC3E}">
        <p14:creationId xmlns:p14="http://schemas.microsoft.com/office/powerpoint/2010/main" val="1565180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19B7CDA-E2D1-4655-ABE2-D2502297C1D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0EE4FDC5-14C4-4BA7-A7C7-E7B4EF89E442}"/>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5C3422D-B9B4-48DF-8144-943284E50B0B}"/>
              </a:ext>
            </a:extLst>
          </p:cNvPr>
          <p:cNvSpPr>
            <a:spLocks noGrp="1"/>
          </p:cNvSpPr>
          <p:nvPr>
            <p:ph type="dt" sz="half" idx="10"/>
          </p:nvPr>
        </p:nvSpPr>
        <p:spPr/>
        <p:txBody>
          <a:bodyPr/>
          <a:lstStyle/>
          <a:p>
            <a:fld id="{C3E50B8B-96F3-4C28-A245-4036B340D6A7}" type="datetimeFigureOut">
              <a:rPr lang="zh-CN" altLang="en-US" smtClean="0"/>
              <a:t>2018/8/7</a:t>
            </a:fld>
            <a:endParaRPr lang="zh-CN" altLang="en-US"/>
          </a:p>
        </p:txBody>
      </p:sp>
      <p:sp>
        <p:nvSpPr>
          <p:cNvPr id="5" name="页脚占位符 4">
            <a:extLst>
              <a:ext uri="{FF2B5EF4-FFF2-40B4-BE49-F238E27FC236}">
                <a16:creationId xmlns:a16="http://schemas.microsoft.com/office/drawing/2014/main" id="{25FC4BD8-3E3D-46FF-9849-C1C9EE929D1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C29DD54-BDC2-4950-AD62-5C2BACE1950E}"/>
              </a:ext>
            </a:extLst>
          </p:cNvPr>
          <p:cNvSpPr>
            <a:spLocks noGrp="1"/>
          </p:cNvSpPr>
          <p:nvPr>
            <p:ph type="sldNum" sz="quarter" idx="12"/>
          </p:nvPr>
        </p:nvSpPr>
        <p:spPr/>
        <p:txBody>
          <a:bodyPr/>
          <a:lstStyle/>
          <a:p>
            <a:fld id="{4281B5A5-5358-4AD9-AAC9-258B57D3ACCE}" type="slidenum">
              <a:rPr lang="zh-CN" altLang="en-US" smtClean="0"/>
              <a:t>‹#›</a:t>
            </a:fld>
            <a:endParaRPr lang="zh-CN" altLang="en-US"/>
          </a:p>
        </p:txBody>
      </p:sp>
    </p:spTree>
    <p:extLst>
      <p:ext uri="{BB962C8B-B14F-4D97-AF65-F5344CB8AC3E}">
        <p14:creationId xmlns:p14="http://schemas.microsoft.com/office/powerpoint/2010/main" val="4155799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BF1F597A-AFEF-4A1D-B96B-A131A4472BB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DCE8CF1E-1D7E-437B-A82E-12ACCE61FB42}"/>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E110E97-5BB4-4F42-8629-57566FA52BD4}"/>
              </a:ext>
            </a:extLst>
          </p:cNvPr>
          <p:cNvSpPr>
            <a:spLocks noGrp="1"/>
          </p:cNvSpPr>
          <p:nvPr>
            <p:ph type="dt" sz="half" idx="10"/>
          </p:nvPr>
        </p:nvSpPr>
        <p:spPr/>
        <p:txBody>
          <a:bodyPr/>
          <a:lstStyle/>
          <a:p>
            <a:fld id="{C3E50B8B-96F3-4C28-A245-4036B340D6A7}" type="datetimeFigureOut">
              <a:rPr lang="zh-CN" altLang="en-US" smtClean="0"/>
              <a:t>2018/8/7</a:t>
            </a:fld>
            <a:endParaRPr lang="zh-CN" altLang="en-US"/>
          </a:p>
        </p:txBody>
      </p:sp>
      <p:sp>
        <p:nvSpPr>
          <p:cNvPr id="5" name="页脚占位符 4">
            <a:extLst>
              <a:ext uri="{FF2B5EF4-FFF2-40B4-BE49-F238E27FC236}">
                <a16:creationId xmlns:a16="http://schemas.microsoft.com/office/drawing/2014/main" id="{6007B174-653E-4FDA-B80F-F9B521B167A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DBE6A70-4466-41AC-BE17-202FF4E19CCA}"/>
              </a:ext>
            </a:extLst>
          </p:cNvPr>
          <p:cNvSpPr>
            <a:spLocks noGrp="1"/>
          </p:cNvSpPr>
          <p:nvPr>
            <p:ph type="sldNum" sz="quarter" idx="12"/>
          </p:nvPr>
        </p:nvSpPr>
        <p:spPr/>
        <p:txBody>
          <a:bodyPr/>
          <a:lstStyle/>
          <a:p>
            <a:fld id="{4281B5A5-5358-4AD9-AAC9-258B57D3ACCE}" type="slidenum">
              <a:rPr lang="zh-CN" altLang="en-US" smtClean="0"/>
              <a:t>‹#›</a:t>
            </a:fld>
            <a:endParaRPr lang="zh-CN" altLang="en-US"/>
          </a:p>
        </p:txBody>
      </p:sp>
    </p:spTree>
    <p:extLst>
      <p:ext uri="{BB962C8B-B14F-4D97-AF65-F5344CB8AC3E}">
        <p14:creationId xmlns:p14="http://schemas.microsoft.com/office/powerpoint/2010/main" val="147428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1629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B6C5C49-586F-4762-84F6-1C14E4FB3E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762B89E8-6E88-4815-A540-C355CF33ED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3D340C1-2574-454B-A012-FC4AA5586D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E50B8B-96F3-4C28-A245-4036B340D6A7}" type="datetimeFigureOut">
              <a:rPr lang="zh-CN" altLang="en-US" smtClean="0"/>
              <a:t>2018/8/7</a:t>
            </a:fld>
            <a:endParaRPr lang="zh-CN" altLang="en-US"/>
          </a:p>
        </p:txBody>
      </p:sp>
      <p:sp>
        <p:nvSpPr>
          <p:cNvPr id="5" name="页脚占位符 4">
            <a:extLst>
              <a:ext uri="{FF2B5EF4-FFF2-40B4-BE49-F238E27FC236}">
                <a16:creationId xmlns:a16="http://schemas.microsoft.com/office/drawing/2014/main" id="{46AFEED5-43A3-4033-B618-D467F1174F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F91B643C-E593-4774-935B-BD7E7CCF45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81B5A5-5358-4AD9-AAC9-258B57D3ACCE}" type="slidenum">
              <a:rPr lang="zh-CN" altLang="en-US" smtClean="0"/>
              <a:t>‹#›</a:t>
            </a:fld>
            <a:endParaRPr lang="zh-CN" altLang="en-US"/>
          </a:p>
        </p:txBody>
      </p:sp>
    </p:spTree>
    <p:extLst>
      <p:ext uri="{BB962C8B-B14F-4D97-AF65-F5344CB8AC3E}">
        <p14:creationId xmlns:p14="http://schemas.microsoft.com/office/powerpoint/2010/main" val="2655798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3.xml"/><Relationship Id="rId7" Type="http://schemas.openxmlformats.org/officeDocument/2006/relationships/notesSlide" Target="../notesSlides/notesSlide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2.xml"/><Relationship Id="rId5" Type="http://schemas.openxmlformats.org/officeDocument/2006/relationships/tags" Target="../tags/tag5.xml"/><Relationship Id="rId4"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7.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tags" Target="../tags/tag19.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5" Type="http://schemas.openxmlformats.org/officeDocument/2006/relationships/tags" Target="../tags/tag1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21.xm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tags" Target="../tags/tag34.xml"/><Relationship Id="rId18" Type="http://schemas.openxmlformats.org/officeDocument/2006/relationships/tags" Target="../tags/tag39.xml"/><Relationship Id="rId3" Type="http://schemas.openxmlformats.org/officeDocument/2006/relationships/tags" Target="../tags/tag24.xml"/><Relationship Id="rId21" Type="http://schemas.openxmlformats.org/officeDocument/2006/relationships/tags" Target="../tags/tag42.xml"/><Relationship Id="rId7" Type="http://schemas.openxmlformats.org/officeDocument/2006/relationships/tags" Target="../tags/tag28.xml"/><Relationship Id="rId12" Type="http://schemas.openxmlformats.org/officeDocument/2006/relationships/tags" Target="../tags/tag33.xml"/><Relationship Id="rId17" Type="http://schemas.openxmlformats.org/officeDocument/2006/relationships/tags" Target="../tags/tag38.xml"/><Relationship Id="rId25" Type="http://schemas.openxmlformats.org/officeDocument/2006/relationships/slideLayout" Target="../slideLayouts/slideLayout12.xml"/><Relationship Id="rId2" Type="http://schemas.openxmlformats.org/officeDocument/2006/relationships/tags" Target="../tags/tag23.xml"/><Relationship Id="rId16" Type="http://schemas.openxmlformats.org/officeDocument/2006/relationships/tags" Target="../tags/tag37.xml"/><Relationship Id="rId20" Type="http://schemas.openxmlformats.org/officeDocument/2006/relationships/tags" Target="../tags/tag41.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tags" Target="../tags/tag32.xml"/><Relationship Id="rId24" Type="http://schemas.openxmlformats.org/officeDocument/2006/relationships/tags" Target="../tags/tag45.xml"/><Relationship Id="rId5" Type="http://schemas.openxmlformats.org/officeDocument/2006/relationships/tags" Target="../tags/tag26.xml"/><Relationship Id="rId15" Type="http://schemas.openxmlformats.org/officeDocument/2006/relationships/tags" Target="../tags/tag36.xml"/><Relationship Id="rId23" Type="http://schemas.openxmlformats.org/officeDocument/2006/relationships/tags" Target="../tags/tag44.xml"/><Relationship Id="rId10" Type="http://schemas.openxmlformats.org/officeDocument/2006/relationships/tags" Target="../tags/tag31.xml"/><Relationship Id="rId19" Type="http://schemas.openxmlformats.org/officeDocument/2006/relationships/tags" Target="../tags/tag40.xml"/><Relationship Id="rId4" Type="http://schemas.openxmlformats.org/officeDocument/2006/relationships/tags" Target="../tags/tag25.xml"/><Relationship Id="rId9" Type="http://schemas.openxmlformats.org/officeDocument/2006/relationships/tags" Target="../tags/tag30.xml"/><Relationship Id="rId14" Type="http://schemas.openxmlformats.org/officeDocument/2006/relationships/tags" Target="../tags/tag35.xml"/><Relationship Id="rId22" Type="http://schemas.openxmlformats.org/officeDocument/2006/relationships/tags" Target="../tags/tag43.xml"/></Relationships>
</file>

<file path=ppt/slides/_rels/slide13.xml.rels><?xml version="1.0" encoding="UTF-8" standalone="yes"?>
<Relationships xmlns="http://schemas.openxmlformats.org/package/2006/relationships"><Relationship Id="rId3" Type="http://schemas.openxmlformats.org/officeDocument/2006/relationships/tags" Target="../tags/tag48.xml"/><Relationship Id="rId7" Type="http://schemas.openxmlformats.org/officeDocument/2006/relationships/slideLayout" Target="../slideLayouts/slideLayout12.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52.xml"/><Relationship Id="rId4" Type="http://schemas.openxmlformats.org/officeDocument/2006/relationships/image" Target="../media/image1.jpg"/></Relationships>
</file>

<file path=ppt/slides/_rels/slide15.xml.rels><?xml version="1.0" encoding="UTF-8" standalone="yes"?>
<Relationships xmlns="http://schemas.openxmlformats.org/package/2006/relationships"><Relationship Id="rId8" Type="http://schemas.openxmlformats.org/officeDocument/2006/relationships/tags" Target="../tags/tag60.xml"/><Relationship Id="rId3" Type="http://schemas.openxmlformats.org/officeDocument/2006/relationships/tags" Target="../tags/tag55.xml"/><Relationship Id="rId7" Type="http://schemas.openxmlformats.org/officeDocument/2006/relationships/tags" Target="../tags/tag5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image" Target="../media/image9.jpeg"/><Relationship Id="rId5" Type="http://schemas.openxmlformats.org/officeDocument/2006/relationships/tags" Target="../tags/tag57.xml"/><Relationship Id="rId10" Type="http://schemas.openxmlformats.org/officeDocument/2006/relationships/slideLayout" Target="../slideLayouts/slideLayout12.xml"/><Relationship Id="rId4" Type="http://schemas.openxmlformats.org/officeDocument/2006/relationships/tags" Target="../tags/tag56.xml"/><Relationship Id="rId9" Type="http://schemas.openxmlformats.org/officeDocument/2006/relationships/tags" Target="../tags/tag61.xml"/></Relationships>
</file>

<file path=ppt/slides/_rels/slide16.xml.rels><?xml version="1.0" encoding="UTF-8" standalone="yes"?>
<Relationships xmlns="http://schemas.openxmlformats.org/package/2006/relationships"><Relationship Id="rId8" Type="http://schemas.openxmlformats.org/officeDocument/2006/relationships/tags" Target="../tags/tag69.xml"/><Relationship Id="rId3" Type="http://schemas.openxmlformats.org/officeDocument/2006/relationships/tags" Target="../tags/tag64.xml"/><Relationship Id="rId7" Type="http://schemas.openxmlformats.org/officeDocument/2006/relationships/tags" Target="../tags/tag68.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5" Type="http://schemas.openxmlformats.org/officeDocument/2006/relationships/tags" Target="../tags/tag66.xml"/><Relationship Id="rId10" Type="http://schemas.openxmlformats.org/officeDocument/2006/relationships/slideLayout" Target="../slideLayouts/slideLayout12.xml"/><Relationship Id="rId4" Type="http://schemas.openxmlformats.org/officeDocument/2006/relationships/tags" Target="../tags/tag65.xml"/><Relationship Id="rId9" Type="http://schemas.openxmlformats.org/officeDocument/2006/relationships/tags" Target="../tags/tag70.xml"/></Relationships>
</file>

<file path=ppt/slides/_rels/slide17.xml.rels><?xml version="1.0" encoding="UTF-8" standalone="yes"?>
<Relationships xmlns="http://schemas.openxmlformats.org/package/2006/relationships"><Relationship Id="rId8" Type="http://schemas.openxmlformats.org/officeDocument/2006/relationships/tags" Target="../tags/tag78.xml"/><Relationship Id="rId13" Type="http://schemas.openxmlformats.org/officeDocument/2006/relationships/tags" Target="../tags/tag83.xml"/><Relationship Id="rId18" Type="http://schemas.openxmlformats.org/officeDocument/2006/relationships/tags" Target="../tags/tag88.xml"/><Relationship Id="rId3" Type="http://schemas.openxmlformats.org/officeDocument/2006/relationships/tags" Target="../tags/tag73.xml"/><Relationship Id="rId7" Type="http://schemas.openxmlformats.org/officeDocument/2006/relationships/tags" Target="../tags/tag77.xml"/><Relationship Id="rId12" Type="http://schemas.openxmlformats.org/officeDocument/2006/relationships/tags" Target="../tags/tag82.xml"/><Relationship Id="rId17" Type="http://schemas.openxmlformats.org/officeDocument/2006/relationships/tags" Target="../tags/tag87.xml"/><Relationship Id="rId2" Type="http://schemas.openxmlformats.org/officeDocument/2006/relationships/tags" Target="../tags/tag72.xml"/><Relationship Id="rId16" Type="http://schemas.openxmlformats.org/officeDocument/2006/relationships/tags" Target="../tags/tag86.xml"/><Relationship Id="rId20" Type="http://schemas.openxmlformats.org/officeDocument/2006/relationships/slideLayout" Target="../slideLayouts/slideLayout12.xml"/><Relationship Id="rId1" Type="http://schemas.openxmlformats.org/officeDocument/2006/relationships/tags" Target="../tags/tag71.xml"/><Relationship Id="rId6" Type="http://schemas.openxmlformats.org/officeDocument/2006/relationships/tags" Target="../tags/tag76.xml"/><Relationship Id="rId11" Type="http://schemas.openxmlformats.org/officeDocument/2006/relationships/tags" Target="../tags/tag81.xml"/><Relationship Id="rId5" Type="http://schemas.openxmlformats.org/officeDocument/2006/relationships/tags" Target="../tags/tag75.xml"/><Relationship Id="rId15" Type="http://schemas.openxmlformats.org/officeDocument/2006/relationships/tags" Target="../tags/tag85.xml"/><Relationship Id="rId10" Type="http://schemas.openxmlformats.org/officeDocument/2006/relationships/tags" Target="../tags/tag80.xml"/><Relationship Id="rId19" Type="http://schemas.openxmlformats.org/officeDocument/2006/relationships/tags" Target="../tags/tag89.xml"/><Relationship Id="rId4" Type="http://schemas.openxmlformats.org/officeDocument/2006/relationships/tags" Target="../tags/tag74.xml"/><Relationship Id="rId9" Type="http://schemas.openxmlformats.org/officeDocument/2006/relationships/tags" Target="../tags/tag79.xml"/><Relationship Id="rId14" Type="http://schemas.openxmlformats.org/officeDocument/2006/relationships/tags" Target="../tags/tag84.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C8AFEE28-4AC8-48E4-98EA-3CA76881FF2C}"/>
              </a:ext>
            </a:extLst>
          </p:cNvPr>
          <p:cNvPicPr>
            <a:picLocks noChangeAspect="1"/>
          </p:cNvPicPr>
          <p:nvPr/>
        </p:nvPicPr>
        <p:blipFill rotWithShape="1">
          <a:blip r:embed="rId2">
            <a:extLst>
              <a:ext uri="{28A0092B-C50C-407E-A947-70E740481C1C}">
                <a14:useLocalDpi xmlns:a14="http://schemas.microsoft.com/office/drawing/2010/main" val="0"/>
              </a:ext>
            </a:extLst>
          </a:blip>
          <a:srcRect l="1" r="30556"/>
          <a:stretch/>
        </p:blipFill>
        <p:spPr>
          <a:xfrm>
            <a:off x="0" y="0"/>
            <a:ext cx="12192000" cy="6858000"/>
          </a:xfrm>
          <a:prstGeom prst="rect">
            <a:avLst/>
          </a:prstGeom>
        </p:spPr>
      </p:pic>
      <p:sp>
        <p:nvSpPr>
          <p:cNvPr id="6" name="椭圆 5">
            <a:extLst>
              <a:ext uri="{FF2B5EF4-FFF2-40B4-BE49-F238E27FC236}">
                <a16:creationId xmlns:a16="http://schemas.microsoft.com/office/drawing/2014/main" id="{30BB7FD3-023D-4D03-91AF-D2401FC09633}"/>
              </a:ext>
            </a:extLst>
          </p:cNvPr>
          <p:cNvSpPr/>
          <p:nvPr/>
        </p:nvSpPr>
        <p:spPr>
          <a:xfrm>
            <a:off x="10995035" y="1843346"/>
            <a:ext cx="302022" cy="302022"/>
          </a:xfrm>
          <a:prstGeom prst="ellipse">
            <a:avLst/>
          </a:prstGeom>
          <a:solidFill>
            <a:srgbClr val="94B7A0"/>
          </a:solidFill>
          <a:ln>
            <a:noFill/>
          </a:ln>
          <a:effectLst>
            <a:reflection stA="45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1" name="椭圆 4">
            <a:extLst>
              <a:ext uri="{FF2B5EF4-FFF2-40B4-BE49-F238E27FC236}">
                <a16:creationId xmlns:a16="http://schemas.microsoft.com/office/drawing/2014/main" id="{C13072D3-820D-4835-A5A6-EB00385E5A81}"/>
              </a:ext>
            </a:extLst>
          </p:cNvPr>
          <p:cNvSpPr>
            <a:spLocks noChangeArrowheads="1"/>
          </p:cNvSpPr>
          <p:nvPr/>
        </p:nvSpPr>
        <p:spPr bwMode="auto">
          <a:xfrm>
            <a:off x="10024437" y="2833314"/>
            <a:ext cx="469106" cy="469106"/>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2" name="椭圆 5">
            <a:extLst>
              <a:ext uri="{FF2B5EF4-FFF2-40B4-BE49-F238E27FC236}">
                <a16:creationId xmlns:a16="http://schemas.microsoft.com/office/drawing/2014/main" id="{102FD037-300C-4750-A122-427BC6CC8B3D}"/>
              </a:ext>
            </a:extLst>
          </p:cNvPr>
          <p:cNvSpPr>
            <a:spLocks noChangeArrowheads="1"/>
          </p:cNvSpPr>
          <p:nvPr/>
        </p:nvSpPr>
        <p:spPr bwMode="auto">
          <a:xfrm>
            <a:off x="10117142" y="2926019"/>
            <a:ext cx="283695" cy="283695"/>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13" name="椭圆 8">
            <a:extLst>
              <a:ext uri="{FF2B5EF4-FFF2-40B4-BE49-F238E27FC236}">
                <a16:creationId xmlns:a16="http://schemas.microsoft.com/office/drawing/2014/main" id="{3EDAA1F1-5C26-4CE2-9087-6FDB5E206112}"/>
              </a:ext>
            </a:extLst>
          </p:cNvPr>
          <p:cNvSpPr>
            <a:spLocks noChangeArrowheads="1"/>
          </p:cNvSpPr>
          <p:nvPr/>
        </p:nvSpPr>
        <p:spPr bwMode="auto">
          <a:xfrm>
            <a:off x="9882589" y="4509714"/>
            <a:ext cx="469106" cy="469106"/>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4" name="椭圆 7">
            <a:extLst>
              <a:ext uri="{FF2B5EF4-FFF2-40B4-BE49-F238E27FC236}">
                <a16:creationId xmlns:a16="http://schemas.microsoft.com/office/drawing/2014/main" id="{531B56E5-06F8-4EA8-A135-42E9F7F216CE}"/>
              </a:ext>
            </a:extLst>
          </p:cNvPr>
          <p:cNvSpPr>
            <a:spLocks noChangeArrowheads="1"/>
          </p:cNvSpPr>
          <p:nvPr/>
        </p:nvSpPr>
        <p:spPr bwMode="auto">
          <a:xfrm>
            <a:off x="8077765" y="2673771"/>
            <a:ext cx="2145506" cy="2145506"/>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15" name="椭圆 9">
            <a:extLst>
              <a:ext uri="{FF2B5EF4-FFF2-40B4-BE49-F238E27FC236}">
                <a16:creationId xmlns:a16="http://schemas.microsoft.com/office/drawing/2014/main" id="{32DB62B9-47FC-4F39-82CC-C7F3508E71FB}"/>
              </a:ext>
            </a:extLst>
          </p:cNvPr>
          <p:cNvSpPr>
            <a:spLocks noChangeArrowheads="1"/>
          </p:cNvSpPr>
          <p:nvPr/>
        </p:nvSpPr>
        <p:spPr bwMode="auto">
          <a:xfrm>
            <a:off x="8235249" y="4910798"/>
            <a:ext cx="234553" cy="234553"/>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6" name="椭圆 29">
            <a:extLst>
              <a:ext uri="{FF2B5EF4-FFF2-40B4-BE49-F238E27FC236}">
                <a16:creationId xmlns:a16="http://schemas.microsoft.com/office/drawing/2014/main" id="{BD6C60B6-BB62-4700-872F-7A7235A7B8C4}"/>
              </a:ext>
            </a:extLst>
          </p:cNvPr>
          <p:cNvSpPr>
            <a:spLocks noChangeArrowheads="1"/>
          </p:cNvSpPr>
          <p:nvPr/>
        </p:nvSpPr>
        <p:spPr bwMode="auto">
          <a:xfrm>
            <a:off x="10411390" y="5252664"/>
            <a:ext cx="255984" cy="255984"/>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7" name="椭圆 30">
            <a:extLst>
              <a:ext uri="{FF2B5EF4-FFF2-40B4-BE49-F238E27FC236}">
                <a16:creationId xmlns:a16="http://schemas.microsoft.com/office/drawing/2014/main" id="{9CE9B31B-DEA1-459A-894B-15F1857E5B18}"/>
              </a:ext>
            </a:extLst>
          </p:cNvPr>
          <p:cNvSpPr>
            <a:spLocks noChangeArrowheads="1"/>
          </p:cNvSpPr>
          <p:nvPr/>
        </p:nvSpPr>
        <p:spPr bwMode="auto">
          <a:xfrm>
            <a:off x="10461978" y="5303252"/>
            <a:ext cx="154808" cy="154808"/>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18" name="椭圆 32">
            <a:extLst>
              <a:ext uri="{FF2B5EF4-FFF2-40B4-BE49-F238E27FC236}">
                <a16:creationId xmlns:a16="http://schemas.microsoft.com/office/drawing/2014/main" id="{1C720527-F845-423A-AEE4-37B77436D5A1}"/>
              </a:ext>
            </a:extLst>
          </p:cNvPr>
          <p:cNvSpPr>
            <a:spLocks noChangeArrowheads="1"/>
          </p:cNvSpPr>
          <p:nvPr/>
        </p:nvSpPr>
        <p:spPr bwMode="auto">
          <a:xfrm>
            <a:off x="9586287" y="5194323"/>
            <a:ext cx="127397" cy="128588"/>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9" name="椭圆 33">
            <a:extLst>
              <a:ext uri="{FF2B5EF4-FFF2-40B4-BE49-F238E27FC236}">
                <a16:creationId xmlns:a16="http://schemas.microsoft.com/office/drawing/2014/main" id="{7EFB3EB9-B440-4570-B791-6DE042672F4C}"/>
              </a:ext>
            </a:extLst>
          </p:cNvPr>
          <p:cNvSpPr>
            <a:spLocks noChangeArrowheads="1"/>
          </p:cNvSpPr>
          <p:nvPr/>
        </p:nvSpPr>
        <p:spPr bwMode="auto">
          <a:xfrm>
            <a:off x="9611463" y="5219735"/>
            <a:ext cx="77045" cy="77764"/>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20" name="椭圆 39">
            <a:extLst>
              <a:ext uri="{FF2B5EF4-FFF2-40B4-BE49-F238E27FC236}">
                <a16:creationId xmlns:a16="http://schemas.microsoft.com/office/drawing/2014/main" id="{C5054760-7EDE-4C3D-9800-7BEE0D2D3DD1}"/>
              </a:ext>
            </a:extLst>
          </p:cNvPr>
          <p:cNvSpPr>
            <a:spLocks noChangeArrowheads="1"/>
          </p:cNvSpPr>
          <p:nvPr/>
        </p:nvSpPr>
        <p:spPr bwMode="auto">
          <a:xfrm>
            <a:off x="5496836" y="4775223"/>
            <a:ext cx="223838" cy="223838"/>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21" name="椭圆 40">
            <a:extLst>
              <a:ext uri="{FF2B5EF4-FFF2-40B4-BE49-F238E27FC236}">
                <a16:creationId xmlns:a16="http://schemas.microsoft.com/office/drawing/2014/main" id="{84FA3836-A7F2-4D47-9A16-43B7EA847C23}"/>
              </a:ext>
            </a:extLst>
          </p:cNvPr>
          <p:cNvSpPr>
            <a:spLocks noChangeArrowheads="1"/>
          </p:cNvSpPr>
          <p:nvPr/>
        </p:nvSpPr>
        <p:spPr bwMode="auto">
          <a:xfrm>
            <a:off x="5541072" y="4819458"/>
            <a:ext cx="135367" cy="135367"/>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10" name="矩形 9">
            <a:extLst>
              <a:ext uri="{FF2B5EF4-FFF2-40B4-BE49-F238E27FC236}">
                <a16:creationId xmlns:a16="http://schemas.microsoft.com/office/drawing/2014/main" id="{BA4F1178-0619-4920-8F7C-8E0CA0B74013}"/>
              </a:ext>
            </a:extLst>
          </p:cNvPr>
          <p:cNvSpPr/>
          <p:nvPr/>
        </p:nvSpPr>
        <p:spPr>
          <a:xfrm>
            <a:off x="6485182" y="3174735"/>
            <a:ext cx="5105414" cy="1200329"/>
          </a:xfrm>
          <a:prstGeom prst="rect">
            <a:avLst/>
          </a:prstGeom>
        </p:spPr>
        <p:txBody>
          <a:bodyPr wrap="square">
            <a:spAutoFit/>
          </a:bodyPr>
          <a:lstStyle/>
          <a:p>
            <a:r>
              <a:rPr lang="zh-CN" altLang="en-US" sz="6000" dirty="0">
                <a:solidFill>
                  <a:srgbClr val="94B7A0"/>
                </a:solidFill>
                <a:latin typeface="华康海报体W12(P)" panose="040B0C00000000000000" pitchFamily="82" charset="-122"/>
                <a:ea typeface="华康海报体W12(P)" panose="040B0C00000000000000" pitchFamily="82" charset="-122"/>
              </a:rPr>
              <a:t>纸短</a:t>
            </a:r>
            <a:r>
              <a:rPr lang="zh-CN" altLang="en-US" sz="7200" dirty="0">
                <a:solidFill>
                  <a:schemeClr val="bg1"/>
                </a:solidFill>
                <a:latin typeface="华康海报体W12(P)" panose="040B0C00000000000000" pitchFamily="82" charset="-122"/>
                <a:ea typeface="华康海报体W12(P)" panose="040B0C00000000000000" pitchFamily="82" charset="-122"/>
              </a:rPr>
              <a:t>情长</a:t>
            </a:r>
            <a:endParaRPr lang="zh-CN" altLang="en-US" sz="6000" dirty="0">
              <a:solidFill>
                <a:schemeClr val="bg1"/>
              </a:solidFill>
              <a:latin typeface="华康海报体W12(P)" panose="040B0C00000000000000" pitchFamily="82" charset="-122"/>
              <a:ea typeface="华康海报体W12(P)" panose="040B0C00000000000000" pitchFamily="82" charset="-122"/>
            </a:endParaRPr>
          </a:p>
        </p:txBody>
      </p:sp>
      <p:sp>
        <p:nvSpPr>
          <p:cNvPr id="2" name="矩形 1">
            <a:extLst>
              <a:ext uri="{FF2B5EF4-FFF2-40B4-BE49-F238E27FC236}">
                <a16:creationId xmlns:a16="http://schemas.microsoft.com/office/drawing/2014/main" id="{05B71899-4762-4468-9370-0A5D116F69FC}"/>
              </a:ext>
            </a:extLst>
          </p:cNvPr>
          <p:cNvSpPr/>
          <p:nvPr/>
        </p:nvSpPr>
        <p:spPr>
          <a:xfrm>
            <a:off x="5526397" y="4229918"/>
            <a:ext cx="4677485" cy="523220"/>
          </a:xfrm>
          <a:prstGeom prst="rect">
            <a:avLst/>
          </a:prstGeom>
        </p:spPr>
        <p:txBody>
          <a:bodyPr wrap="square">
            <a:spAutoFit/>
          </a:bodyPr>
          <a:lstStyle/>
          <a:p>
            <a:r>
              <a:rPr lang="zh-CN" altLang="en-US" sz="1400" dirty="0">
                <a:solidFill>
                  <a:schemeClr val="tx1">
                    <a:lumMod val="65000"/>
                    <a:lumOff val="35000"/>
                  </a:schemeClr>
                </a:solidFill>
              </a:rPr>
              <a:t>The paper is short and the road is not too much ripples. My stories are all about you.</a:t>
            </a:r>
          </a:p>
        </p:txBody>
      </p:sp>
    </p:spTree>
    <p:extLst>
      <p:ext uri="{BB962C8B-B14F-4D97-AF65-F5344CB8AC3E}">
        <p14:creationId xmlns:p14="http://schemas.microsoft.com/office/powerpoint/2010/main" val="2620265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a:extLst>
              <a:ext uri="{FF2B5EF4-FFF2-40B4-BE49-F238E27FC236}">
                <a16:creationId xmlns:a16="http://schemas.microsoft.com/office/drawing/2014/main" id="{B0C03917-CC93-4913-B5AA-70BEA1FF0914}"/>
              </a:ext>
            </a:extLst>
          </p:cNvPr>
          <p:cNvPicPr>
            <a:picLocks noChangeAspect="1"/>
          </p:cNvPicPr>
          <p:nvPr/>
        </p:nvPicPr>
        <p:blipFill rotWithShape="1">
          <a:blip r:embed="rId8">
            <a:extLst>
              <a:ext uri="{28A0092B-C50C-407E-A947-70E740481C1C}">
                <a14:useLocalDpi xmlns:a14="http://schemas.microsoft.com/office/drawing/2010/main" val="0"/>
              </a:ext>
            </a:extLst>
          </a:blip>
          <a:srcRect l="1" r="30556"/>
          <a:stretch/>
        </p:blipFill>
        <p:spPr>
          <a:xfrm flipH="1">
            <a:off x="0" y="0"/>
            <a:ext cx="12192000" cy="6858000"/>
          </a:xfrm>
          <a:prstGeom prst="rect">
            <a:avLst/>
          </a:prstGeom>
        </p:spPr>
      </p:pic>
      <p:sp>
        <p:nvSpPr>
          <p:cNvPr id="26" name="任意多边形 25"/>
          <p:cNvSpPr/>
          <p:nvPr/>
        </p:nvSpPr>
        <p:spPr>
          <a:xfrm rot="10800000">
            <a:off x="0" y="1"/>
            <a:ext cx="5090160" cy="3911825"/>
          </a:xfrm>
          <a:custGeom>
            <a:avLst/>
            <a:gdLst>
              <a:gd name="connsiteX0" fmla="*/ 4052585 w 7495569"/>
              <a:gd name="connsiteY0" fmla="*/ 0 h 5760400"/>
              <a:gd name="connsiteX1" fmla="*/ 7413052 w 7495569"/>
              <a:gd name="connsiteY1" fmla="*/ 1786746 h 5760400"/>
              <a:gd name="connsiteX2" fmla="*/ 7495569 w 7495569"/>
              <a:gd name="connsiteY2" fmla="*/ 1922573 h 5760400"/>
              <a:gd name="connsiteX3" fmla="*/ 7495569 w 7495569"/>
              <a:gd name="connsiteY3" fmla="*/ 5760400 h 5760400"/>
              <a:gd name="connsiteX4" fmla="*/ 381273 w 7495569"/>
              <a:gd name="connsiteY4" fmla="*/ 5760400 h 5760400"/>
              <a:gd name="connsiteX5" fmla="*/ 318473 w 7495569"/>
              <a:gd name="connsiteY5" fmla="*/ 5630034 h 5760400"/>
              <a:gd name="connsiteX6" fmla="*/ 0 w 7495569"/>
              <a:gd name="connsiteY6" fmla="*/ 4052585 h 5760400"/>
              <a:gd name="connsiteX7" fmla="*/ 4052585 w 7495569"/>
              <a:gd name="connsiteY7" fmla="*/ 0 h 57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95569" h="5760400">
                <a:moveTo>
                  <a:pt x="4052585" y="0"/>
                </a:moveTo>
                <a:cubicBezTo>
                  <a:pt x="5451448" y="0"/>
                  <a:pt x="6684773" y="708752"/>
                  <a:pt x="7413052" y="1786746"/>
                </a:cubicBezTo>
                <a:lnTo>
                  <a:pt x="7495569" y="1922573"/>
                </a:lnTo>
                <a:lnTo>
                  <a:pt x="7495569" y="5760400"/>
                </a:lnTo>
                <a:lnTo>
                  <a:pt x="381273" y="5760400"/>
                </a:lnTo>
                <a:lnTo>
                  <a:pt x="318473" y="5630034"/>
                </a:lnTo>
                <a:cubicBezTo>
                  <a:pt x="113401" y="5145190"/>
                  <a:pt x="0" y="4612131"/>
                  <a:pt x="0" y="4052585"/>
                </a:cubicBezTo>
                <a:cubicBezTo>
                  <a:pt x="0" y="1814404"/>
                  <a:pt x="1814404" y="0"/>
                  <a:pt x="4052585" y="0"/>
                </a:cubicBezTo>
                <a:close/>
              </a:path>
            </a:pathLst>
          </a:custGeom>
          <a:solidFill>
            <a:srgbClr val="94B7A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31" name="任意多边形 30"/>
          <p:cNvSpPr/>
          <p:nvPr/>
        </p:nvSpPr>
        <p:spPr>
          <a:xfrm rot="10800000">
            <a:off x="-8230" y="0"/>
            <a:ext cx="4799019" cy="3688080"/>
          </a:xfrm>
          <a:custGeom>
            <a:avLst/>
            <a:gdLst>
              <a:gd name="connsiteX0" fmla="*/ 4052585 w 7495569"/>
              <a:gd name="connsiteY0" fmla="*/ 0 h 5760400"/>
              <a:gd name="connsiteX1" fmla="*/ 7413052 w 7495569"/>
              <a:gd name="connsiteY1" fmla="*/ 1786746 h 5760400"/>
              <a:gd name="connsiteX2" fmla="*/ 7495569 w 7495569"/>
              <a:gd name="connsiteY2" fmla="*/ 1922573 h 5760400"/>
              <a:gd name="connsiteX3" fmla="*/ 7495569 w 7495569"/>
              <a:gd name="connsiteY3" fmla="*/ 5760400 h 5760400"/>
              <a:gd name="connsiteX4" fmla="*/ 381273 w 7495569"/>
              <a:gd name="connsiteY4" fmla="*/ 5760400 h 5760400"/>
              <a:gd name="connsiteX5" fmla="*/ 318473 w 7495569"/>
              <a:gd name="connsiteY5" fmla="*/ 5630034 h 5760400"/>
              <a:gd name="connsiteX6" fmla="*/ 0 w 7495569"/>
              <a:gd name="connsiteY6" fmla="*/ 4052585 h 5760400"/>
              <a:gd name="connsiteX7" fmla="*/ 4052585 w 7495569"/>
              <a:gd name="connsiteY7" fmla="*/ 0 h 57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95569" h="5760400">
                <a:moveTo>
                  <a:pt x="4052585" y="0"/>
                </a:moveTo>
                <a:cubicBezTo>
                  <a:pt x="5451448" y="0"/>
                  <a:pt x="6684773" y="708752"/>
                  <a:pt x="7413052" y="1786746"/>
                </a:cubicBezTo>
                <a:lnTo>
                  <a:pt x="7495569" y="1922573"/>
                </a:lnTo>
                <a:lnTo>
                  <a:pt x="7495569" y="5760400"/>
                </a:lnTo>
                <a:lnTo>
                  <a:pt x="381273" y="5760400"/>
                </a:lnTo>
                <a:lnTo>
                  <a:pt x="318473" y="5630034"/>
                </a:lnTo>
                <a:cubicBezTo>
                  <a:pt x="113401" y="5145190"/>
                  <a:pt x="0" y="4612131"/>
                  <a:pt x="0" y="4052585"/>
                </a:cubicBezTo>
                <a:cubicBezTo>
                  <a:pt x="0" y="1814404"/>
                  <a:pt x="1814404" y="0"/>
                  <a:pt x="4052585" y="0"/>
                </a:cubicBezTo>
                <a:close/>
              </a:path>
            </a:pathLst>
          </a:custGeom>
          <a:solidFill>
            <a:srgbClr val="94B7A0"/>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dirty="0">
              <a:cs typeface="+mn-ea"/>
              <a:sym typeface="+mn-lt"/>
            </a:endParaRPr>
          </a:p>
        </p:txBody>
      </p:sp>
      <p:sp>
        <p:nvSpPr>
          <p:cNvPr id="25" name="椭圆 24"/>
          <p:cNvSpPr/>
          <p:nvPr/>
        </p:nvSpPr>
        <p:spPr>
          <a:xfrm>
            <a:off x="1850995" y="4775338"/>
            <a:ext cx="191911" cy="191911"/>
          </a:xfrm>
          <a:prstGeom prst="ellipse">
            <a:avLst/>
          </a:prstGeom>
          <a:solidFill>
            <a:srgbClr val="F8ED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sp>
        <p:nvSpPr>
          <p:cNvPr id="4" name="椭圆 3"/>
          <p:cNvSpPr/>
          <p:nvPr/>
        </p:nvSpPr>
        <p:spPr>
          <a:xfrm>
            <a:off x="1157103" y="4049557"/>
            <a:ext cx="952500" cy="952500"/>
          </a:xfrm>
          <a:prstGeom prst="ellipse">
            <a:avLst/>
          </a:prstGeom>
          <a:solidFill>
            <a:srgbClr val="94B7A0"/>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sp>
        <p:nvSpPr>
          <p:cNvPr id="6" name="文本框 5"/>
          <p:cNvSpPr txBox="1"/>
          <p:nvPr/>
        </p:nvSpPr>
        <p:spPr>
          <a:xfrm>
            <a:off x="1151070" y="5093585"/>
            <a:ext cx="882935" cy="300210"/>
          </a:xfrm>
          <a:prstGeom prst="rect">
            <a:avLst/>
          </a:prstGeom>
          <a:noFill/>
        </p:spPr>
        <p:txBody>
          <a:bodyPr wrap="none" rtlCol="0">
            <a:spAutoFit/>
          </a:bodyPr>
          <a:lstStyle/>
          <a:p>
            <a:pPr algn="ctr"/>
            <a:r>
              <a:rPr lang="en-US" altLang="zh-CN" sz="135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Part one</a:t>
            </a:r>
            <a:endParaRPr lang="zh-CN" altLang="en-US" sz="135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7" name="文本框 6"/>
          <p:cNvSpPr txBox="1"/>
          <p:nvPr/>
        </p:nvSpPr>
        <p:spPr>
          <a:xfrm>
            <a:off x="584485" y="5432596"/>
            <a:ext cx="2016104" cy="276999"/>
          </a:xfrm>
          <a:prstGeom prst="rect">
            <a:avLst/>
          </a:prstGeom>
          <a:noFill/>
        </p:spPr>
        <p:txBody>
          <a:bodyPr wrap="square" rtlCol="0">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输入您的标题内容</a:t>
            </a:r>
          </a:p>
        </p:txBody>
      </p:sp>
      <p:sp>
        <p:nvSpPr>
          <p:cNvPr id="11" name="文本框 10"/>
          <p:cNvSpPr txBox="1"/>
          <p:nvPr/>
        </p:nvSpPr>
        <p:spPr>
          <a:xfrm>
            <a:off x="3437002" y="5097327"/>
            <a:ext cx="877613" cy="300210"/>
          </a:xfrm>
          <a:prstGeom prst="rect">
            <a:avLst/>
          </a:prstGeom>
          <a:noFill/>
        </p:spPr>
        <p:txBody>
          <a:bodyPr wrap="none" rtlCol="0">
            <a:spAutoFit/>
          </a:bodyPr>
          <a:lstStyle/>
          <a:p>
            <a:pPr algn="ctr"/>
            <a:r>
              <a:rPr lang="en-US" altLang="zh-CN" sz="135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Part two</a:t>
            </a:r>
            <a:endParaRPr lang="zh-CN" altLang="en-US" sz="135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2" name="文本框 11"/>
          <p:cNvSpPr txBox="1"/>
          <p:nvPr/>
        </p:nvSpPr>
        <p:spPr>
          <a:xfrm>
            <a:off x="2863331" y="5436337"/>
            <a:ext cx="2016104" cy="276999"/>
          </a:xfrm>
          <a:prstGeom prst="rect">
            <a:avLst/>
          </a:prstGeom>
          <a:noFill/>
        </p:spPr>
        <p:txBody>
          <a:bodyPr wrap="square" rtlCol="0">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输入您的标题内容</a:t>
            </a:r>
          </a:p>
        </p:txBody>
      </p:sp>
      <p:sp>
        <p:nvSpPr>
          <p:cNvPr id="16" name="文本框 15"/>
          <p:cNvSpPr txBox="1"/>
          <p:nvPr/>
        </p:nvSpPr>
        <p:spPr>
          <a:xfrm>
            <a:off x="5687093" y="5141919"/>
            <a:ext cx="997517" cy="300210"/>
          </a:xfrm>
          <a:prstGeom prst="rect">
            <a:avLst/>
          </a:prstGeom>
          <a:noFill/>
        </p:spPr>
        <p:txBody>
          <a:bodyPr wrap="none" rtlCol="0">
            <a:spAutoFit/>
          </a:bodyPr>
          <a:lstStyle/>
          <a:p>
            <a:pPr algn="ctr"/>
            <a:r>
              <a:rPr lang="en-US" altLang="zh-CN" sz="135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Part three</a:t>
            </a:r>
            <a:endParaRPr lang="zh-CN" altLang="en-US" sz="135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7" name="文本框 16"/>
          <p:cNvSpPr txBox="1"/>
          <p:nvPr/>
        </p:nvSpPr>
        <p:spPr>
          <a:xfrm>
            <a:off x="5177799" y="5466912"/>
            <a:ext cx="2016104" cy="276999"/>
          </a:xfrm>
          <a:prstGeom prst="rect">
            <a:avLst/>
          </a:prstGeom>
          <a:noFill/>
        </p:spPr>
        <p:txBody>
          <a:bodyPr wrap="square" rtlCol="0">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输入您的标题内容</a:t>
            </a:r>
          </a:p>
        </p:txBody>
      </p:sp>
      <p:sp>
        <p:nvSpPr>
          <p:cNvPr id="21" name="文本框 20"/>
          <p:cNvSpPr txBox="1"/>
          <p:nvPr/>
        </p:nvSpPr>
        <p:spPr>
          <a:xfrm>
            <a:off x="8036402" y="5144528"/>
            <a:ext cx="910186" cy="300210"/>
          </a:xfrm>
          <a:prstGeom prst="rect">
            <a:avLst/>
          </a:prstGeom>
          <a:noFill/>
        </p:spPr>
        <p:txBody>
          <a:bodyPr wrap="none" rtlCol="0">
            <a:spAutoFit/>
          </a:bodyPr>
          <a:lstStyle/>
          <a:p>
            <a:pPr algn="ctr"/>
            <a:r>
              <a:rPr lang="en-US" altLang="zh-CN" sz="135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Part four</a:t>
            </a:r>
            <a:endParaRPr lang="zh-CN" altLang="en-US" sz="135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22" name="文本框 21"/>
          <p:cNvSpPr txBox="1"/>
          <p:nvPr/>
        </p:nvSpPr>
        <p:spPr>
          <a:xfrm>
            <a:off x="7483443" y="5469521"/>
            <a:ext cx="2016104" cy="276999"/>
          </a:xfrm>
          <a:prstGeom prst="rect">
            <a:avLst/>
          </a:prstGeom>
          <a:noFill/>
        </p:spPr>
        <p:txBody>
          <a:bodyPr wrap="square" rtlCol="0">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输入您的标题内容</a:t>
            </a:r>
          </a:p>
        </p:txBody>
      </p:sp>
      <p:sp>
        <p:nvSpPr>
          <p:cNvPr id="23" name="椭圆 22"/>
          <p:cNvSpPr/>
          <p:nvPr/>
        </p:nvSpPr>
        <p:spPr>
          <a:xfrm>
            <a:off x="3469229" y="3480929"/>
            <a:ext cx="908689" cy="908689"/>
          </a:xfrm>
          <a:prstGeom prst="ellipse">
            <a:avLst/>
          </a:prstGeom>
          <a:solidFill>
            <a:srgbClr val="94B7A0"/>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9" name="椭圆 8"/>
          <p:cNvSpPr/>
          <p:nvPr/>
        </p:nvSpPr>
        <p:spPr>
          <a:xfrm>
            <a:off x="3363729" y="4090767"/>
            <a:ext cx="952500" cy="952500"/>
          </a:xfrm>
          <a:prstGeom prst="ellipse">
            <a:avLst/>
          </a:prstGeom>
          <a:solidFill>
            <a:srgbClr val="94B7A0">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sp>
        <p:nvSpPr>
          <p:cNvPr id="33" name="椭圆 32"/>
          <p:cNvSpPr/>
          <p:nvPr/>
        </p:nvSpPr>
        <p:spPr>
          <a:xfrm>
            <a:off x="4071769" y="4797814"/>
            <a:ext cx="191911" cy="191911"/>
          </a:xfrm>
          <a:prstGeom prst="ellipse">
            <a:avLst/>
          </a:prstGeom>
          <a:solidFill>
            <a:srgbClr val="94B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sp>
        <p:nvSpPr>
          <p:cNvPr id="14" name="椭圆 13"/>
          <p:cNvSpPr/>
          <p:nvPr/>
        </p:nvSpPr>
        <p:spPr>
          <a:xfrm>
            <a:off x="5687257" y="4121343"/>
            <a:ext cx="952500" cy="952500"/>
          </a:xfrm>
          <a:prstGeom prst="ellipse">
            <a:avLst/>
          </a:prstGeom>
          <a:solidFill>
            <a:srgbClr val="94B7A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sp>
        <p:nvSpPr>
          <p:cNvPr id="34" name="椭圆 33"/>
          <p:cNvSpPr/>
          <p:nvPr/>
        </p:nvSpPr>
        <p:spPr>
          <a:xfrm>
            <a:off x="6428478" y="4828390"/>
            <a:ext cx="191911" cy="191911"/>
          </a:xfrm>
          <a:prstGeom prst="ellipse">
            <a:avLst/>
          </a:prstGeom>
          <a:solidFill>
            <a:srgbClr val="94B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9" name="椭圆 18"/>
          <p:cNvSpPr/>
          <p:nvPr/>
        </p:nvSpPr>
        <p:spPr>
          <a:xfrm>
            <a:off x="7961319" y="4073783"/>
            <a:ext cx="952500" cy="952500"/>
          </a:xfrm>
          <a:prstGeom prst="ellipse">
            <a:avLst/>
          </a:prstGeom>
          <a:solidFill>
            <a:srgbClr val="94B7A0"/>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sp>
        <p:nvSpPr>
          <p:cNvPr id="35" name="椭圆 34"/>
          <p:cNvSpPr/>
          <p:nvPr/>
        </p:nvSpPr>
        <p:spPr>
          <a:xfrm>
            <a:off x="8676626" y="4805914"/>
            <a:ext cx="191911" cy="191911"/>
          </a:xfrm>
          <a:prstGeom prst="ellipse">
            <a:avLst/>
          </a:prstGeom>
          <a:solidFill>
            <a:srgbClr val="94B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27" name="MH_Others_1"/>
          <p:cNvSpPr txBox="1"/>
          <p:nvPr>
            <p:custDataLst>
              <p:tags r:id="rId1"/>
            </p:custDataLst>
          </p:nvPr>
        </p:nvSpPr>
        <p:spPr>
          <a:xfrm>
            <a:off x="1334438" y="4013169"/>
            <a:ext cx="427383" cy="955985"/>
          </a:xfrm>
          <a:prstGeom prst="rect">
            <a:avLst/>
          </a:prstGeom>
          <a:noFill/>
          <a:effectLst>
            <a:reflection endPos="0" dist="50800" dir="5400000" sy="-100000" algn="bl" rotWithShape="0"/>
          </a:effectLst>
        </p:spPr>
        <p:txBody>
          <a:bodyPr wrap="square" rtlCol="0" anchor="ctr">
            <a:noAutofit/>
          </a:bodyPr>
          <a:lstStyle>
            <a:defPPr>
              <a:defRPr lang="zh-CN"/>
            </a:defPPr>
            <a:lvl1pPr algn="ctr">
              <a:defRPr sz="37500">
                <a:solidFill>
                  <a:schemeClr val="bg1"/>
                </a:solidFill>
                <a:latin typeface="ISOCP" panose="00000400000000000000" pitchFamily="2" charset="0"/>
                <a:ea typeface="造字工房悦黑（非商用）常规体" pitchFamily="50" charset="-122"/>
                <a:cs typeface="ISOCP" panose="00000400000000000000" pitchFamily="2" charset="0"/>
              </a:defRPr>
            </a:lvl1pPr>
          </a:lstStyle>
          <a:p>
            <a:r>
              <a:rPr lang="en-US" altLang="zh-CN" sz="6000" dirty="0">
                <a:latin typeface="+mn-lt"/>
                <a:ea typeface="+mn-ea"/>
                <a:cs typeface="+mn-ea"/>
                <a:sym typeface="+mn-lt"/>
              </a:rPr>
              <a:t>1</a:t>
            </a:r>
            <a:endParaRPr lang="zh-CN" altLang="en-US" sz="6000" dirty="0">
              <a:latin typeface="+mn-lt"/>
              <a:ea typeface="+mn-ea"/>
              <a:cs typeface="+mn-ea"/>
              <a:sym typeface="+mn-lt"/>
            </a:endParaRPr>
          </a:p>
        </p:txBody>
      </p:sp>
      <p:sp>
        <p:nvSpPr>
          <p:cNvPr id="28" name="MH_Others_1"/>
          <p:cNvSpPr txBox="1"/>
          <p:nvPr>
            <p:custDataLst>
              <p:tags r:id="rId2"/>
            </p:custDataLst>
          </p:nvPr>
        </p:nvSpPr>
        <p:spPr>
          <a:xfrm>
            <a:off x="3568722" y="4051805"/>
            <a:ext cx="427383" cy="955985"/>
          </a:xfrm>
          <a:prstGeom prst="rect">
            <a:avLst/>
          </a:prstGeom>
          <a:noFill/>
          <a:effectLst>
            <a:reflection endPos="0" dist="50800" dir="5400000" sy="-100000" algn="bl" rotWithShape="0"/>
          </a:effectLst>
        </p:spPr>
        <p:txBody>
          <a:bodyPr wrap="square" rtlCol="0" anchor="ctr">
            <a:noAutofit/>
          </a:bodyPr>
          <a:lstStyle>
            <a:defPPr>
              <a:defRPr lang="zh-CN"/>
            </a:defPPr>
            <a:lvl1pPr algn="ctr">
              <a:defRPr sz="37500">
                <a:solidFill>
                  <a:schemeClr val="bg1"/>
                </a:solidFill>
                <a:latin typeface="ISOCP" panose="00000400000000000000" pitchFamily="2" charset="0"/>
                <a:ea typeface="造字工房悦黑（非商用）常规体" pitchFamily="50" charset="-122"/>
                <a:cs typeface="ISOCP" panose="00000400000000000000" pitchFamily="2" charset="0"/>
              </a:defRPr>
            </a:lvl1pPr>
          </a:lstStyle>
          <a:p>
            <a:r>
              <a:rPr lang="en-US" altLang="zh-CN" sz="6000" dirty="0">
                <a:latin typeface="+mn-lt"/>
                <a:ea typeface="+mn-ea"/>
                <a:cs typeface="+mn-ea"/>
                <a:sym typeface="+mn-lt"/>
              </a:rPr>
              <a:t>2</a:t>
            </a:r>
            <a:endParaRPr lang="zh-CN" altLang="en-US" sz="6000" dirty="0">
              <a:latin typeface="+mn-lt"/>
              <a:ea typeface="+mn-ea"/>
              <a:cs typeface="+mn-ea"/>
              <a:sym typeface="+mn-lt"/>
            </a:endParaRPr>
          </a:p>
        </p:txBody>
      </p:sp>
      <p:sp>
        <p:nvSpPr>
          <p:cNvPr id="29" name="MH_Others_1"/>
          <p:cNvSpPr txBox="1"/>
          <p:nvPr>
            <p:custDataLst>
              <p:tags r:id="rId3"/>
            </p:custDataLst>
          </p:nvPr>
        </p:nvSpPr>
        <p:spPr>
          <a:xfrm>
            <a:off x="5891018" y="4084570"/>
            <a:ext cx="427383" cy="955985"/>
          </a:xfrm>
          <a:prstGeom prst="rect">
            <a:avLst/>
          </a:prstGeom>
          <a:noFill/>
          <a:effectLst>
            <a:reflection endPos="0" dist="50800" dir="5400000" sy="-100000" algn="bl" rotWithShape="0"/>
          </a:effectLst>
        </p:spPr>
        <p:txBody>
          <a:bodyPr wrap="square" rtlCol="0" anchor="ctr">
            <a:noAutofit/>
          </a:bodyPr>
          <a:lstStyle>
            <a:defPPr>
              <a:defRPr lang="zh-CN"/>
            </a:defPPr>
            <a:lvl1pPr algn="ctr">
              <a:defRPr sz="37500">
                <a:solidFill>
                  <a:schemeClr val="bg1"/>
                </a:solidFill>
                <a:latin typeface="ISOCP" panose="00000400000000000000" pitchFamily="2" charset="0"/>
                <a:ea typeface="造字工房悦黑（非商用）常规体" pitchFamily="50" charset="-122"/>
                <a:cs typeface="ISOCP" panose="00000400000000000000" pitchFamily="2" charset="0"/>
              </a:defRPr>
            </a:lvl1pPr>
          </a:lstStyle>
          <a:p>
            <a:r>
              <a:rPr lang="en-US" altLang="zh-CN" sz="6000" dirty="0">
                <a:latin typeface="+mn-lt"/>
                <a:ea typeface="+mn-ea"/>
                <a:cs typeface="+mn-ea"/>
                <a:sym typeface="+mn-lt"/>
              </a:rPr>
              <a:t>3</a:t>
            </a:r>
            <a:endParaRPr lang="zh-CN" altLang="en-US" sz="6000" dirty="0">
              <a:latin typeface="+mn-lt"/>
              <a:ea typeface="+mn-ea"/>
              <a:cs typeface="+mn-ea"/>
              <a:sym typeface="+mn-lt"/>
            </a:endParaRPr>
          </a:p>
        </p:txBody>
      </p:sp>
      <p:sp>
        <p:nvSpPr>
          <p:cNvPr id="30" name="MH_Others_1"/>
          <p:cNvSpPr txBox="1"/>
          <p:nvPr>
            <p:custDataLst>
              <p:tags r:id="rId4"/>
            </p:custDataLst>
          </p:nvPr>
        </p:nvSpPr>
        <p:spPr>
          <a:xfrm>
            <a:off x="8179927" y="4080614"/>
            <a:ext cx="427383" cy="955985"/>
          </a:xfrm>
          <a:prstGeom prst="rect">
            <a:avLst/>
          </a:prstGeom>
          <a:noFill/>
          <a:effectLst>
            <a:reflection endPos="0" dist="50800" dir="5400000" sy="-100000" algn="bl" rotWithShape="0"/>
          </a:effectLst>
        </p:spPr>
        <p:txBody>
          <a:bodyPr wrap="square" rtlCol="0" anchor="ctr">
            <a:noAutofit/>
          </a:bodyPr>
          <a:lstStyle>
            <a:defPPr>
              <a:defRPr lang="zh-CN"/>
            </a:defPPr>
            <a:lvl1pPr algn="ctr">
              <a:defRPr sz="37500">
                <a:solidFill>
                  <a:schemeClr val="bg1"/>
                </a:solidFill>
                <a:latin typeface="ISOCP" panose="00000400000000000000" pitchFamily="2" charset="0"/>
                <a:ea typeface="造字工房悦黑（非商用）常规体" pitchFamily="50" charset="-122"/>
                <a:cs typeface="ISOCP" panose="00000400000000000000" pitchFamily="2" charset="0"/>
              </a:defRPr>
            </a:lvl1pPr>
          </a:lstStyle>
          <a:p>
            <a:r>
              <a:rPr lang="en-US" altLang="zh-CN" sz="6000" dirty="0">
                <a:latin typeface="+mn-lt"/>
                <a:ea typeface="+mn-ea"/>
                <a:cs typeface="+mn-ea"/>
                <a:sym typeface="+mn-lt"/>
              </a:rPr>
              <a:t>4</a:t>
            </a:r>
            <a:endParaRPr lang="zh-CN" altLang="en-US" sz="6000" dirty="0">
              <a:latin typeface="+mn-lt"/>
              <a:ea typeface="+mn-ea"/>
              <a:cs typeface="+mn-ea"/>
              <a:sym typeface="+mn-lt"/>
            </a:endParaRPr>
          </a:p>
        </p:txBody>
      </p:sp>
      <p:sp>
        <p:nvSpPr>
          <p:cNvPr id="2" name="MH_Others_1"/>
          <p:cNvSpPr txBox="1"/>
          <p:nvPr>
            <p:custDataLst>
              <p:tags r:id="rId5"/>
            </p:custDataLst>
          </p:nvPr>
        </p:nvSpPr>
        <p:spPr>
          <a:xfrm>
            <a:off x="-322327" y="798660"/>
            <a:ext cx="5427212" cy="1883610"/>
          </a:xfrm>
          <a:prstGeom prst="rect">
            <a:avLst/>
          </a:prstGeom>
          <a:noFill/>
          <a:effectLst>
            <a:reflection endPos="0" dist="50800" dir="5400000" sy="-100000" algn="bl" rotWithShape="0"/>
          </a:effectLst>
        </p:spPr>
        <p:txBody>
          <a:bodyPr wrap="square" rtlCol="0" anchor="ctr">
            <a:noAutofit/>
          </a:bodyPr>
          <a:lstStyle>
            <a:defPPr>
              <a:defRPr lang="zh-CN"/>
            </a:defPPr>
            <a:lvl1pPr algn="ctr">
              <a:defRPr sz="9600" b="1">
                <a:solidFill>
                  <a:schemeClr val="bg1"/>
                </a:solidFill>
                <a:latin typeface="ISOCP" panose="00000400000000000000" pitchFamily="2" charset="0"/>
                <a:ea typeface="造字工房悦黑（非商用）常规体" pitchFamily="50" charset="-122"/>
                <a:cs typeface="ISOCP" panose="00000400000000000000" pitchFamily="2" charset="0"/>
              </a:defRPr>
            </a:lvl1pPr>
          </a:lstStyle>
          <a:p>
            <a:r>
              <a:rPr lang="en-US" altLang="zh-CN" sz="6600" b="0" spc="-300" dirty="0">
                <a:latin typeface="华康海报体W12(P)" panose="040B0C00000000000000" pitchFamily="82" charset="-122"/>
                <a:ea typeface="华康海报体W12(P)" panose="040B0C00000000000000" pitchFamily="82" charset="-122"/>
                <a:cs typeface="+mn-ea"/>
                <a:sym typeface="+mn-lt"/>
              </a:rPr>
              <a:t>Contents</a:t>
            </a:r>
          </a:p>
          <a:p>
            <a:r>
              <a:rPr lang="zh-CN" altLang="en-US" sz="6600" b="0" spc="-300" dirty="0">
                <a:latin typeface="华康海报体W12(P)" panose="040B0C00000000000000" pitchFamily="82" charset="-122"/>
                <a:ea typeface="华康海报体W12(P)" panose="040B0C00000000000000" pitchFamily="82" charset="-122"/>
                <a:cs typeface="+mn-ea"/>
                <a:sym typeface="+mn-lt"/>
              </a:rPr>
              <a:t>目录</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0A9105E8-FB16-4BAF-9AB5-DA8FEE13830A}"/>
              </a:ext>
            </a:extLst>
          </p:cNvPr>
          <p:cNvPicPr>
            <a:picLocks noChangeAspect="1"/>
          </p:cNvPicPr>
          <p:nvPr/>
        </p:nvPicPr>
        <p:blipFill rotWithShape="1">
          <a:blip r:embed="rId4">
            <a:extLst>
              <a:ext uri="{28A0092B-C50C-407E-A947-70E740481C1C}">
                <a14:useLocalDpi xmlns:a14="http://schemas.microsoft.com/office/drawing/2010/main" val="0"/>
              </a:ext>
            </a:extLst>
          </a:blip>
          <a:srcRect l="1" r="30556"/>
          <a:stretch/>
        </p:blipFill>
        <p:spPr>
          <a:xfrm>
            <a:off x="0" y="0"/>
            <a:ext cx="12192000" cy="6858000"/>
          </a:xfrm>
          <a:prstGeom prst="rect">
            <a:avLst/>
          </a:prstGeom>
        </p:spPr>
      </p:pic>
      <p:sp>
        <p:nvSpPr>
          <p:cNvPr id="4" name="椭圆 3"/>
          <p:cNvSpPr/>
          <p:nvPr/>
        </p:nvSpPr>
        <p:spPr>
          <a:xfrm>
            <a:off x="1191310" y="1728827"/>
            <a:ext cx="3301903" cy="3301903"/>
          </a:xfrm>
          <a:prstGeom prst="ellipse">
            <a:avLst/>
          </a:prstGeom>
          <a:solidFill>
            <a:srgbClr val="94B7A0">
              <a:alpha val="91000"/>
            </a:srgbClr>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sp>
        <p:nvSpPr>
          <p:cNvPr id="5" name="椭圆 4"/>
          <p:cNvSpPr/>
          <p:nvPr/>
        </p:nvSpPr>
        <p:spPr>
          <a:xfrm>
            <a:off x="3511008" y="4480457"/>
            <a:ext cx="792585" cy="792585"/>
          </a:xfrm>
          <a:prstGeom prst="ellipse">
            <a:avLst/>
          </a:pr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sp>
        <p:nvSpPr>
          <p:cNvPr id="6" name="MH_Others_1"/>
          <p:cNvSpPr txBox="1"/>
          <p:nvPr>
            <p:custDataLst>
              <p:tags r:id="rId1"/>
            </p:custDataLst>
          </p:nvPr>
        </p:nvSpPr>
        <p:spPr>
          <a:xfrm>
            <a:off x="2038025" y="2068832"/>
            <a:ext cx="954115" cy="3139229"/>
          </a:xfrm>
          <a:prstGeom prst="rect">
            <a:avLst/>
          </a:prstGeom>
          <a:noFill/>
          <a:effectLst>
            <a:reflection endPos="0" dist="50800" dir="5400000" sy="-100000" algn="bl" rotWithShape="0"/>
          </a:effectLst>
        </p:spPr>
        <p:txBody>
          <a:bodyPr wrap="square" rtlCol="0" anchor="ctr">
            <a:noAutofit/>
          </a:bodyPr>
          <a:lstStyle>
            <a:defPPr>
              <a:defRPr lang="zh-CN"/>
            </a:defPPr>
            <a:lvl1pPr algn="ctr">
              <a:defRPr sz="37500">
                <a:solidFill>
                  <a:schemeClr val="bg1"/>
                </a:solidFill>
                <a:latin typeface="ISOCP" panose="00000400000000000000" pitchFamily="2" charset="0"/>
                <a:ea typeface="造字工房悦黑（非商用）常规体" pitchFamily="50" charset="-122"/>
                <a:cs typeface="ISOCP" panose="00000400000000000000" pitchFamily="2" charset="0"/>
              </a:defRPr>
            </a:lvl1pPr>
          </a:lstStyle>
          <a:p>
            <a:r>
              <a:rPr lang="en-US" altLang="zh-CN" sz="38999" dirty="0">
                <a:latin typeface="+mn-lt"/>
                <a:ea typeface="+mn-ea"/>
                <a:cs typeface="+mn-ea"/>
                <a:sym typeface="+mn-lt"/>
              </a:rPr>
              <a:t>1</a:t>
            </a:r>
            <a:endParaRPr lang="zh-CN" altLang="en-US" sz="38999" dirty="0">
              <a:latin typeface="+mn-lt"/>
              <a:ea typeface="+mn-ea"/>
              <a:cs typeface="+mn-ea"/>
              <a:sym typeface="+mn-lt"/>
            </a:endParaRPr>
          </a:p>
        </p:txBody>
      </p:sp>
      <p:sp>
        <p:nvSpPr>
          <p:cNvPr id="7" name="任意多边形 6"/>
          <p:cNvSpPr/>
          <p:nvPr/>
        </p:nvSpPr>
        <p:spPr>
          <a:xfrm rot="10800000" flipH="1">
            <a:off x="6461760" y="1"/>
            <a:ext cx="5730240" cy="3911825"/>
          </a:xfrm>
          <a:custGeom>
            <a:avLst/>
            <a:gdLst>
              <a:gd name="connsiteX0" fmla="*/ 4052585 w 7495569"/>
              <a:gd name="connsiteY0" fmla="*/ 0 h 5760400"/>
              <a:gd name="connsiteX1" fmla="*/ 7413052 w 7495569"/>
              <a:gd name="connsiteY1" fmla="*/ 1786746 h 5760400"/>
              <a:gd name="connsiteX2" fmla="*/ 7495569 w 7495569"/>
              <a:gd name="connsiteY2" fmla="*/ 1922573 h 5760400"/>
              <a:gd name="connsiteX3" fmla="*/ 7495569 w 7495569"/>
              <a:gd name="connsiteY3" fmla="*/ 5760400 h 5760400"/>
              <a:gd name="connsiteX4" fmla="*/ 381273 w 7495569"/>
              <a:gd name="connsiteY4" fmla="*/ 5760400 h 5760400"/>
              <a:gd name="connsiteX5" fmla="*/ 318473 w 7495569"/>
              <a:gd name="connsiteY5" fmla="*/ 5630034 h 5760400"/>
              <a:gd name="connsiteX6" fmla="*/ 0 w 7495569"/>
              <a:gd name="connsiteY6" fmla="*/ 4052585 h 5760400"/>
              <a:gd name="connsiteX7" fmla="*/ 4052585 w 7495569"/>
              <a:gd name="connsiteY7" fmla="*/ 0 h 57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95569" h="5760400">
                <a:moveTo>
                  <a:pt x="4052585" y="0"/>
                </a:moveTo>
                <a:cubicBezTo>
                  <a:pt x="5451448" y="0"/>
                  <a:pt x="6684773" y="708752"/>
                  <a:pt x="7413052" y="1786746"/>
                </a:cubicBezTo>
                <a:lnTo>
                  <a:pt x="7495569" y="1922573"/>
                </a:lnTo>
                <a:lnTo>
                  <a:pt x="7495569" y="5760400"/>
                </a:lnTo>
                <a:lnTo>
                  <a:pt x="381273" y="5760400"/>
                </a:lnTo>
                <a:lnTo>
                  <a:pt x="318473" y="5630034"/>
                </a:lnTo>
                <a:cubicBezTo>
                  <a:pt x="113401" y="5145190"/>
                  <a:pt x="0" y="4612131"/>
                  <a:pt x="0" y="4052585"/>
                </a:cubicBezTo>
                <a:cubicBezTo>
                  <a:pt x="0" y="1814404"/>
                  <a:pt x="1814404" y="0"/>
                  <a:pt x="4052585" y="0"/>
                </a:cubicBezTo>
                <a:close/>
              </a:path>
            </a:pathLst>
          </a:cu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grpSp>
        <p:nvGrpSpPr>
          <p:cNvPr id="12" name="组合 11"/>
          <p:cNvGrpSpPr/>
          <p:nvPr/>
        </p:nvGrpSpPr>
        <p:grpSpPr>
          <a:xfrm>
            <a:off x="7748896" y="1192193"/>
            <a:ext cx="521395" cy="521395"/>
            <a:chOff x="9937750" y="2166942"/>
            <a:chExt cx="625475" cy="625475"/>
          </a:xfrm>
        </p:grpSpPr>
        <p:sp>
          <p:nvSpPr>
            <p:cNvPr id="13" name="椭圆 4"/>
            <p:cNvSpPr>
              <a:spLocks noChangeArrowheads="1"/>
            </p:cNvSpPr>
            <p:nvPr/>
          </p:nvSpPr>
          <p:spPr bwMode="auto">
            <a:xfrm>
              <a:off x="9937750" y="2166942"/>
              <a:ext cx="625475" cy="625475"/>
            </a:xfrm>
            <a:prstGeom prst="ellipse">
              <a:avLst/>
            </a:prstGeom>
            <a:solidFill>
              <a:srgbClr val="94B7A0">
                <a:alpha val="45000"/>
              </a:srgbClr>
            </a:solidFill>
            <a:ln>
              <a:noFill/>
            </a:ln>
          </p:spPr>
          <p:txBody>
            <a:bodyPr anchor="ctr"/>
            <a:lstStyle/>
            <a:p>
              <a:pPr algn="ctr"/>
              <a:endParaRPr lang="zh-CN" altLang="zh-CN" sz="1351">
                <a:solidFill>
                  <a:srgbClr val="FFFFFF"/>
                </a:solidFill>
                <a:cs typeface="+mn-ea"/>
                <a:sym typeface="+mn-lt"/>
              </a:endParaRPr>
            </a:p>
          </p:txBody>
        </p:sp>
        <p:sp>
          <p:nvSpPr>
            <p:cNvPr id="14" name="椭圆 5"/>
            <p:cNvSpPr>
              <a:spLocks noChangeArrowheads="1"/>
            </p:cNvSpPr>
            <p:nvPr/>
          </p:nvSpPr>
          <p:spPr bwMode="auto">
            <a:xfrm>
              <a:off x="10061357" y="2290549"/>
              <a:ext cx="378260" cy="378260"/>
            </a:xfrm>
            <a:prstGeom prst="ellipse">
              <a:avLst/>
            </a:prstGeom>
            <a:solidFill>
              <a:srgbClr val="94B7A0"/>
            </a:solidFill>
            <a:ln>
              <a:noFill/>
            </a:ln>
          </p:spPr>
          <p:txBody>
            <a:bodyPr anchor="ctr"/>
            <a:lstStyle/>
            <a:p>
              <a:pPr algn="ctr"/>
              <a:endParaRPr lang="zh-CN" altLang="zh-CN" sz="1351">
                <a:solidFill>
                  <a:srgbClr val="FFFFFF"/>
                </a:solidFill>
                <a:cs typeface="+mn-ea"/>
                <a:sym typeface="+mn-lt"/>
              </a:endParaRPr>
            </a:p>
          </p:txBody>
        </p:sp>
      </p:grpSp>
      <p:sp>
        <p:nvSpPr>
          <p:cNvPr id="2" name="矩形 1"/>
          <p:cNvSpPr/>
          <p:nvPr/>
        </p:nvSpPr>
        <p:spPr>
          <a:xfrm>
            <a:off x="4708233" y="2879198"/>
            <a:ext cx="2954655" cy="646331"/>
          </a:xfrm>
          <a:prstGeom prst="rect">
            <a:avLst/>
          </a:prstGeom>
        </p:spPr>
        <p:txBody>
          <a:bodyPr wrap="none">
            <a:spAutoFit/>
          </a:bodyPr>
          <a:lstStyle/>
          <a:p>
            <a:r>
              <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输入你的标题</a:t>
            </a:r>
          </a:p>
        </p:txBody>
      </p:sp>
      <p:sp>
        <p:nvSpPr>
          <p:cNvPr id="15" name="矩形 14">
            <a:extLst>
              <a:ext uri="{FF2B5EF4-FFF2-40B4-BE49-F238E27FC236}">
                <a16:creationId xmlns:a16="http://schemas.microsoft.com/office/drawing/2014/main" id="{F8D7D75C-F83C-4A52-9568-48B38E9EE343}"/>
              </a:ext>
            </a:extLst>
          </p:cNvPr>
          <p:cNvSpPr/>
          <p:nvPr/>
        </p:nvSpPr>
        <p:spPr>
          <a:xfrm>
            <a:off x="4708233" y="3650218"/>
            <a:ext cx="4677485" cy="523220"/>
          </a:xfrm>
          <a:prstGeom prst="rect">
            <a:avLst/>
          </a:prstGeom>
        </p:spPr>
        <p:txBody>
          <a:bodyPr wrap="square">
            <a:spAutoFit/>
          </a:bodyPr>
          <a:lstStyle/>
          <a:p>
            <a:r>
              <a:rPr lang="zh-CN" altLang="en-US" sz="1400" dirty="0">
                <a:solidFill>
                  <a:schemeClr val="tx1">
                    <a:lumMod val="65000"/>
                    <a:lumOff val="35000"/>
                  </a:schemeClr>
                </a:solidFill>
              </a:rPr>
              <a:t>The paper is short and the road is not too much ripples. My stories are all about you.</a:t>
            </a:r>
          </a:p>
        </p:txBody>
      </p:sp>
      <p:sp>
        <p:nvSpPr>
          <p:cNvPr id="16" name="椭圆 8">
            <a:extLst>
              <a:ext uri="{FF2B5EF4-FFF2-40B4-BE49-F238E27FC236}">
                <a16:creationId xmlns:a16="http://schemas.microsoft.com/office/drawing/2014/main" id="{C2BD0DF1-3383-4944-9B95-C0A69B8ADE22}"/>
              </a:ext>
            </a:extLst>
          </p:cNvPr>
          <p:cNvSpPr>
            <a:spLocks noChangeArrowheads="1"/>
          </p:cNvSpPr>
          <p:nvPr/>
        </p:nvSpPr>
        <p:spPr bwMode="auto">
          <a:xfrm>
            <a:off x="10847513" y="5330096"/>
            <a:ext cx="469106" cy="469106"/>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7" name="椭圆 9">
            <a:extLst>
              <a:ext uri="{FF2B5EF4-FFF2-40B4-BE49-F238E27FC236}">
                <a16:creationId xmlns:a16="http://schemas.microsoft.com/office/drawing/2014/main" id="{37336402-1C61-49C2-84FE-D442573BD2A2}"/>
              </a:ext>
            </a:extLst>
          </p:cNvPr>
          <p:cNvSpPr>
            <a:spLocks noChangeArrowheads="1"/>
          </p:cNvSpPr>
          <p:nvPr/>
        </p:nvSpPr>
        <p:spPr bwMode="auto">
          <a:xfrm>
            <a:off x="9200173" y="5731180"/>
            <a:ext cx="234553" cy="234553"/>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8" name="椭圆 29">
            <a:extLst>
              <a:ext uri="{FF2B5EF4-FFF2-40B4-BE49-F238E27FC236}">
                <a16:creationId xmlns:a16="http://schemas.microsoft.com/office/drawing/2014/main" id="{A5FB3DEA-0F47-4F63-846A-25822D471BA7}"/>
              </a:ext>
            </a:extLst>
          </p:cNvPr>
          <p:cNvSpPr>
            <a:spLocks noChangeArrowheads="1"/>
          </p:cNvSpPr>
          <p:nvPr/>
        </p:nvSpPr>
        <p:spPr bwMode="auto">
          <a:xfrm>
            <a:off x="11376314" y="6073046"/>
            <a:ext cx="255984" cy="255984"/>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9" name="椭圆 30">
            <a:extLst>
              <a:ext uri="{FF2B5EF4-FFF2-40B4-BE49-F238E27FC236}">
                <a16:creationId xmlns:a16="http://schemas.microsoft.com/office/drawing/2014/main" id="{13092DB2-A70E-4B11-8583-7A7209E52ED4}"/>
              </a:ext>
            </a:extLst>
          </p:cNvPr>
          <p:cNvSpPr>
            <a:spLocks noChangeArrowheads="1"/>
          </p:cNvSpPr>
          <p:nvPr/>
        </p:nvSpPr>
        <p:spPr bwMode="auto">
          <a:xfrm>
            <a:off x="11426902" y="6123634"/>
            <a:ext cx="154808" cy="154808"/>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20" name="椭圆 32">
            <a:extLst>
              <a:ext uri="{FF2B5EF4-FFF2-40B4-BE49-F238E27FC236}">
                <a16:creationId xmlns:a16="http://schemas.microsoft.com/office/drawing/2014/main" id="{861F041D-CE10-42AE-BAE2-DAE451FC0DB2}"/>
              </a:ext>
            </a:extLst>
          </p:cNvPr>
          <p:cNvSpPr>
            <a:spLocks noChangeArrowheads="1"/>
          </p:cNvSpPr>
          <p:nvPr/>
        </p:nvSpPr>
        <p:spPr bwMode="auto">
          <a:xfrm>
            <a:off x="10551211" y="6014705"/>
            <a:ext cx="127397" cy="128588"/>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21" name="椭圆 33">
            <a:extLst>
              <a:ext uri="{FF2B5EF4-FFF2-40B4-BE49-F238E27FC236}">
                <a16:creationId xmlns:a16="http://schemas.microsoft.com/office/drawing/2014/main" id="{FC42EBFF-14EB-4952-9CF0-9816F2A4355C}"/>
              </a:ext>
            </a:extLst>
          </p:cNvPr>
          <p:cNvSpPr>
            <a:spLocks noChangeArrowheads="1"/>
          </p:cNvSpPr>
          <p:nvPr/>
        </p:nvSpPr>
        <p:spPr bwMode="auto">
          <a:xfrm>
            <a:off x="10576387" y="6040117"/>
            <a:ext cx="77045" cy="77764"/>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22" name="椭圆 39">
            <a:extLst>
              <a:ext uri="{FF2B5EF4-FFF2-40B4-BE49-F238E27FC236}">
                <a16:creationId xmlns:a16="http://schemas.microsoft.com/office/drawing/2014/main" id="{31813643-75E0-486A-97CF-9A2F26F7ACDB}"/>
              </a:ext>
            </a:extLst>
          </p:cNvPr>
          <p:cNvSpPr>
            <a:spLocks noChangeArrowheads="1"/>
          </p:cNvSpPr>
          <p:nvPr/>
        </p:nvSpPr>
        <p:spPr bwMode="auto">
          <a:xfrm>
            <a:off x="6461760" y="5595605"/>
            <a:ext cx="223838" cy="223838"/>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23" name="椭圆 40">
            <a:extLst>
              <a:ext uri="{FF2B5EF4-FFF2-40B4-BE49-F238E27FC236}">
                <a16:creationId xmlns:a16="http://schemas.microsoft.com/office/drawing/2014/main" id="{F50D1F2C-5E9F-44F0-8BB3-CDDACA314FF8}"/>
              </a:ext>
            </a:extLst>
          </p:cNvPr>
          <p:cNvSpPr>
            <a:spLocks noChangeArrowheads="1"/>
          </p:cNvSpPr>
          <p:nvPr/>
        </p:nvSpPr>
        <p:spPr bwMode="auto">
          <a:xfrm>
            <a:off x="6505996" y="5639840"/>
            <a:ext cx="135367" cy="135367"/>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a:extLst>
              <a:ext uri="{FF2B5EF4-FFF2-40B4-BE49-F238E27FC236}">
                <a16:creationId xmlns:a16="http://schemas.microsoft.com/office/drawing/2014/main" id="{CE5B81B2-1928-443C-966F-3394608CDE9C}"/>
              </a:ext>
            </a:extLst>
          </p:cNvPr>
          <p:cNvPicPr>
            <a:picLocks noChangeAspect="1"/>
          </p:cNvPicPr>
          <p:nvPr/>
        </p:nvPicPr>
        <p:blipFill rotWithShape="1">
          <a:blip r:embed="rId2">
            <a:extLst>
              <a:ext uri="{28A0092B-C50C-407E-A947-70E740481C1C}">
                <a14:useLocalDpi xmlns:a14="http://schemas.microsoft.com/office/drawing/2010/main" val="0"/>
              </a:ext>
            </a:extLst>
          </a:blip>
          <a:srcRect l="12500" r="12500"/>
          <a:stretch/>
        </p:blipFill>
        <p:spPr>
          <a:xfrm>
            <a:off x="1126935" y="1074901"/>
            <a:ext cx="5161960" cy="5161960"/>
          </a:xfrm>
          <a:prstGeom prst="ellipse">
            <a:avLst/>
          </a:prstGeom>
        </p:spPr>
      </p:pic>
      <p:sp>
        <p:nvSpPr>
          <p:cNvPr id="2" name="椭圆 1">
            <a:extLst>
              <a:ext uri="{FF2B5EF4-FFF2-40B4-BE49-F238E27FC236}">
                <a16:creationId xmlns:a16="http://schemas.microsoft.com/office/drawing/2014/main" id="{ABF60AFF-7A1F-43BF-8FFA-87E21B594375}"/>
              </a:ext>
            </a:extLst>
          </p:cNvPr>
          <p:cNvSpPr/>
          <p:nvPr/>
        </p:nvSpPr>
        <p:spPr>
          <a:xfrm>
            <a:off x="1019076" y="303755"/>
            <a:ext cx="1299101" cy="1299101"/>
          </a:xfrm>
          <a:prstGeom prst="ellipse">
            <a:avLst/>
          </a:pr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3" name="椭圆 2">
            <a:extLst>
              <a:ext uri="{FF2B5EF4-FFF2-40B4-BE49-F238E27FC236}">
                <a16:creationId xmlns:a16="http://schemas.microsoft.com/office/drawing/2014/main" id="{D790557A-9570-4491-9B0A-85FFA0CF9C35}"/>
              </a:ext>
            </a:extLst>
          </p:cNvPr>
          <p:cNvSpPr/>
          <p:nvPr/>
        </p:nvSpPr>
        <p:spPr>
          <a:xfrm>
            <a:off x="821781" y="1040075"/>
            <a:ext cx="524547" cy="524547"/>
          </a:xfrm>
          <a:prstGeom prst="ellipse">
            <a:avLst/>
          </a:prstGeom>
          <a:solidFill>
            <a:srgbClr val="94B7A0"/>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4" name="矩形 3">
            <a:extLst>
              <a:ext uri="{FF2B5EF4-FFF2-40B4-BE49-F238E27FC236}">
                <a16:creationId xmlns:a16="http://schemas.microsoft.com/office/drawing/2014/main" id="{B93E342B-FAA3-4B82-B8BE-4EC94C6FC9F8}"/>
              </a:ext>
            </a:extLst>
          </p:cNvPr>
          <p:cNvSpPr/>
          <p:nvPr/>
        </p:nvSpPr>
        <p:spPr>
          <a:xfrm>
            <a:off x="1285368" y="652477"/>
            <a:ext cx="295465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cs typeface="+mn-ea"/>
                <a:sym typeface="+mn-lt"/>
              </a:rPr>
              <a:t>输入</a:t>
            </a:r>
            <a:r>
              <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你的标题</a:t>
            </a:r>
          </a:p>
        </p:txBody>
      </p:sp>
      <p:grpSp>
        <p:nvGrpSpPr>
          <p:cNvPr id="21" name="组合 20">
            <a:extLst>
              <a:ext uri="{FF2B5EF4-FFF2-40B4-BE49-F238E27FC236}">
                <a16:creationId xmlns:a16="http://schemas.microsoft.com/office/drawing/2014/main" id="{40743DDE-A839-4396-95BD-1FD571300A73}"/>
              </a:ext>
            </a:extLst>
          </p:cNvPr>
          <p:cNvGrpSpPr/>
          <p:nvPr/>
        </p:nvGrpSpPr>
        <p:grpSpPr>
          <a:xfrm>
            <a:off x="5612803" y="1781999"/>
            <a:ext cx="5757416" cy="4194029"/>
            <a:chOff x="4240024" y="1298808"/>
            <a:chExt cx="7285784" cy="5307380"/>
          </a:xfrm>
        </p:grpSpPr>
        <p:sp>
          <p:nvSpPr>
            <p:cNvPr id="5" name="Hexagon 34">
              <a:extLst>
                <a:ext uri="{FF2B5EF4-FFF2-40B4-BE49-F238E27FC236}">
                  <a16:creationId xmlns:a16="http://schemas.microsoft.com/office/drawing/2014/main" id="{3AEA72C2-2279-40A0-BD94-8C087982AAA5}"/>
                </a:ext>
              </a:extLst>
            </p:cNvPr>
            <p:cNvSpPr/>
            <p:nvPr/>
          </p:nvSpPr>
          <p:spPr>
            <a:xfrm rot="16200000">
              <a:off x="4171578" y="5513247"/>
              <a:ext cx="992459" cy="855568"/>
            </a:xfrm>
            <a:prstGeom prst="hexagon">
              <a:avLst/>
            </a:prstGeom>
            <a:solidFill>
              <a:srgbClr val="94B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 name="Hexagon 43">
              <a:extLst>
                <a:ext uri="{FF2B5EF4-FFF2-40B4-BE49-F238E27FC236}">
                  <a16:creationId xmlns:a16="http://schemas.microsoft.com/office/drawing/2014/main" id="{C2841435-C258-4985-B7B7-0295B6FB5627}"/>
                </a:ext>
              </a:extLst>
            </p:cNvPr>
            <p:cNvSpPr/>
            <p:nvPr/>
          </p:nvSpPr>
          <p:spPr>
            <a:xfrm rot="16200000">
              <a:off x="4171578" y="4131249"/>
              <a:ext cx="992459" cy="855568"/>
            </a:xfrm>
            <a:prstGeom prst="hexagon">
              <a:avLst/>
            </a:prstGeom>
            <a:solidFill>
              <a:srgbClr val="94B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7" name="Hexagon 46">
              <a:extLst>
                <a:ext uri="{FF2B5EF4-FFF2-40B4-BE49-F238E27FC236}">
                  <a16:creationId xmlns:a16="http://schemas.microsoft.com/office/drawing/2014/main" id="{419874D0-F92E-4D00-9A47-EF9854DF0EEE}"/>
                </a:ext>
              </a:extLst>
            </p:cNvPr>
            <p:cNvSpPr/>
            <p:nvPr/>
          </p:nvSpPr>
          <p:spPr>
            <a:xfrm rot="16200000">
              <a:off x="4171578" y="2749251"/>
              <a:ext cx="992459" cy="855568"/>
            </a:xfrm>
            <a:prstGeom prst="hexagon">
              <a:avLst/>
            </a:prstGeom>
            <a:solidFill>
              <a:srgbClr val="94B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 name="Hexagon 49">
              <a:extLst>
                <a:ext uri="{FF2B5EF4-FFF2-40B4-BE49-F238E27FC236}">
                  <a16:creationId xmlns:a16="http://schemas.microsoft.com/office/drawing/2014/main" id="{E540AAD4-96F8-4A49-883C-995D8AEEE4BA}"/>
                </a:ext>
              </a:extLst>
            </p:cNvPr>
            <p:cNvSpPr/>
            <p:nvPr/>
          </p:nvSpPr>
          <p:spPr>
            <a:xfrm rot="16200000">
              <a:off x="4171578" y="1367254"/>
              <a:ext cx="992459" cy="855568"/>
            </a:xfrm>
            <a:prstGeom prst="hexagon">
              <a:avLst/>
            </a:prstGeom>
            <a:solidFill>
              <a:srgbClr val="94B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9" name="Shape 2587">
              <a:extLst>
                <a:ext uri="{FF2B5EF4-FFF2-40B4-BE49-F238E27FC236}">
                  <a16:creationId xmlns:a16="http://schemas.microsoft.com/office/drawing/2014/main" id="{C59BD9F9-8E12-45DD-A6B3-ECA4E3355CFD}"/>
                </a:ext>
              </a:extLst>
            </p:cNvPr>
            <p:cNvSpPr/>
            <p:nvPr/>
          </p:nvSpPr>
          <p:spPr>
            <a:xfrm>
              <a:off x="4481717" y="1607828"/>
              <a:ext cx="374417" cy="374417"/>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0" name="Shape 2579">
              <a:extLst>
                <a:ext uri="{FF2B5EF4-FFF2-40B4-BE49-F238E27FC236}">
                  <a16:creationId xmlns:a16="http://schemas.microsoft.com/office/drawing/2014/main" id="{C48CAA57-D8F0-4CD2-ACD3-8160608562A0}"/>
                </a:ext>
              </a:extLst>
            </p:cNvPr>
            <p:cNvSpPr/>
            <p:nvPr/>
          </p:nvSpPr>
          <p:spPr>
            <a:xfrm>
              <a:off x="4481717" y="2974469"/>
              <a:ext cx="388859" cy="388859"/>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1" name="Shape 2629">
              <a:extLst>
                <a:ext uri="{FF2B5EF4-FFF2-40B4-BE49-F238E27FC236}">
                  <a16:creationId xmlns:a16="http://schemas.microsoft.com/office/drawing/2014/main" id="{8CDBC87C-9E23-494A-BB91-F1F45451B59D}"/>
                </a:ext>
              </a:extLst>
            </p:cNvPr>
            <p:cNvSpPr/>
            <p:nvPr/>
          </p:nvSpPr>
          <p:spPr>
            <a:xfrm>
              <a:off x="4467168" y="4382974"/>
              <a:ext cx="388966" cy="388859"/>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2" name="Shape 2840">
              <a:extLst>
                <a:ext uri="{FF2B5EF4-FFF2-40B4-BE49-F238E27FC236}">
                  <a16:creationId xmlns:a16="http://schemas.microsoft.com/office/drawing/2014/main" id="{C77B252A-9CC3-4570-982F-47F6B2290EF4}"/>
                </a:ext>
              </a:extLst>
            </p:cNvPr>
            <p:cNvSpPr/>
            <p:nvPr/>
          </p:nvSpPr>
          <p:spPr>
            <a:xfrm>
              <a:off x="4462227" y="5752486"/>
              <a:ext cx="388859" cy="353509"/>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3" name="Subtitle 2">
              <a:extLst>
                <a:ext uri="{FF2B5EF4-FFF2-40B4-BE49-F238E27FC236}">
                  <a16:creationId xmlns:a16="http://schemas.microsoft.com/office/drawing/2014/main" id="{FEC867AA-FE3E-48F8-B4E5-A436165A564D}"/>
                </a:ext>
              </a:extLst>
            </p:cNvPr>
            <p:cNvSpPr txBox="1">
              <a:spLocks/>
            </p:cNvSpPr>
            <p:nvPr/>
          </p:nvSpPr>
          <p:spPr>
            <a:xfrm>
              <a:off x="5526994" y="5855666"/>
              <a:ext cx="5998814" cy="75052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defTabSz="543818">
                <a:lnSpc>
                  <a:spcPts val="1325"/>
                </a:lnSpc>
              </a:pPr>
              <a:r>
                <a:rPr lang="en-US" altLang="zh-CN"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My stories are all about you. The paper is short and the road is not too much ripples. My stories are all about you.</a:t>
              </a:r>
            </a:p>
          </p:txBody>
        </p:sp>
        <p:sp>
          <p:nvSpPr>
            <p:cNvPr id="14" name="TextBox 20">
              <a:extLst>
                <a:ext uri="{FF2B5EF4-FFF2-40B4-BE49-F238E27FC236}">
                  <a16:creationId xmlns:a16="http://schemas.microsoft.com/office/drawing/2014/main" id="{1487CBF1-BEE3-4548-AAEE-E2DDB928564C}"/>
                </a:ext>
              </a:extLst>
            </p:cNvPr>
            <p:cNvSpPr txBox="1"/>
            <p:nvPr/>
          </p:nvSpPr>
          <p:spPr>
            <a:xfrm>
              <a:off x="5599205" y="5509529"/>
              <a:ext cx="939681" cy="246221"/>
            </a:xfrm>
            <a:prstGeom prst="rect">
              <a:avLst/>
            </a:prstGeom>
            <a:noFill/>
          </p:spPr>
          <p:txBody>
            <a:bodyPr wrap="none" rtlCol="0" anchor="ctr" anchorCtr="0">
              <a:spAutoFit/>
            </a:bodyPr>
            <a:lstStyle/>
            <a:p>
              <a:pPr defTabSz="914217"/>
              <a:r>
                <a:rPr lang="en-US" sz="1000" dirty="0">
                  <a:solidFill>
                    <a:srgbClr val="000000"/>
                  </a:solidFill>
                  <a:latin typeface="Montserrat" charset="0"/>
                  <a:ea typeface="Montserrat" charset="0"/>
                  <a:cs typeface="Montserrat" charset="0"/>
                </a:rPr>
                <a:t>SERVICE 04</a:t>
              </a:r>
            </a:p>
          </p:txBody>
        </p:sp>
        <p:sp>
          <p:nvSpPr>
            <p:cNvPr id="15" name="Subtitle 2">
              <a:extLst>
                <a:ext uri="{FF2B5EF4-FFF2-40B4-BE49-F238E27FC236}">
                  <a16:creationId xmlns:a16="http://schemas.microsoft.com/office/drawing/2014/main" id="{2BD5DE84-6376-4CD1-8224-D2809602F16F}"/>
                </a:ext>
              </a:extLst>
            </p:cNvPr>
            <p:cNvSpPr txBox="1">
              <a:spLocks/>
            </p:cNvSpPr>
            <p:nvPr/>
          </p:nvSpPr>
          <p:spPr>
            <a:xfrm>
              <a:off x="5526994" y="1730819"/>
              <a:ext cx="5998814" cy="75052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a:t>
              </a:r>
              <a:r>
                <a:rPr lang="en-US" altLang="zh-CN" sz="850" dirty="0">
                  <a:solidFill>
                    <a:srgbClr val="7F7F7F"/>
                  </a:solidFill>
                  <a:latin typeface="Source Sans Pro" charset="0"/>
                  <a:ea typeface="Source Sans Pro" charset="0"/>
                  <a:cs typeface="Source Sans Pro" charset="0"/>
                </a:rPr>
                <a:t> The paper is short and the road is not too much ripples. My stories are all about you. The paper is short and the road is not too much ripples. My stories are all about you.</a:t>
              </a:r>
              <a:endParaRPr lang="en-US" sz="850" dirty="0">
                <a:solidFill>
                  <a:srgbClr val="7F7F7F"/>
                </a:solidFill>
                <a:latin typeface="Source Sans Pro" charset="0"/>
                <a:ea typeface="Source Sans Pro" charset="0"/>
                <a:cs typeface="Source Sans Pro" charset="0"/>
              </a:endParaRPr>
            </a:p>
          </p:txBody>
        </p:sp>
        <p:sp>
          <p:nvSpPr>
            <p:cNvPr id="16" name="TextBox 22">
              <a:extLst>
                <a:ext uri="{FF2B5EF4-FFF2-40B4-BE49-F238E27FC236}">
                  <a16:creationId xmlns:a16="http://schemas.microsoft.com/office/drawing/2014/main" id="{63AD8D1C-90DF-4014-BFD3-403FFC7AA1D5}"/>
                </a:ext>
              </a:extLst>
            </p:cNvPr>
            <p:cNvSpPr txBox="1"/>
            <p:nvPr/>
          </p:nvSpPr>
          <p:spPr>
            <a:xfrm>
              <a:off x="5599205" y="1384682"/>
              <a:ext cx="912429" cy="246221"/>
            </a:xfrm>
            <a:prstGeom prst="rect">
              <a:avLst/>
            </a:prstGeom>
            <a:noFill/>
          </p:spPr>
          <p:txBody>
            <a:bodyPr wrap="none" rtlCol="0" anchor="ctr" anchorCtr="0">
              <a:spAutoFit/>
            </a:bodyPr>
            <a:lstStyle/>
            <a:p>
              <a:pPr defTabSz="914217"/>
              <a:r>
                <a:rPr lang="en-US" sz="1000" dirty="0">
                  <a:solidFill>
                    <a:srgbClr val="000000"/>
                  </a:solidFill>
                  <a:latin typeface="Montserrat" charset="0"/>
                  <a:ea typeface="Montserrat" charset="0"/>
                  <a:cs typeface="Montserrat" charset="0"/>
                </a:rPr>
                <a:t>SERVICE 01</a:t>
              </a:r>
            </a:p>
          </p:txBody>
        </p:sp>
        <p:sp>
          <p:nvSpPr>
            <p:cNvPr id="17" name="Subtitle 2">
              <a:extLst>
                <a:ext uri="{FF2B5EF4-FFF2-40B4-BE49-F238E27FC236}">
                  <a16:creationId xmlns:a16="http://schemas.microsoft.com/office/drawing/2014/main" id="{0A45267C-F188-463A-929E-E4E1F682D681}"/>
                </a:ext>
              </a:extLst>
            </p:cNvPr>
            <p:cNvSpPr txBox="1">
              <a:spLocks/>
            </p:cNvSpPr>
            <p:nvPr/>
          </p:nvSpPr>
          <p:spPr>
            <a:xfrm>
              <a:off x="5526994" y="3175192"/>
              <a:ext cx="5998814" cy="75052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defTabSz="543818">
                <a:lnSpc>
                  <a:spcPts val="1325"/>
                </a:lnSpc>
              </a:pPr>
              <a:r>
                <a:rPr lang="en-US" altLang="zh-CN"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My stories are all about you. The paper is short and the road is not too much ripples. My stories are all about you.</a:t>
              </a:r>
            </a:p>
          </p:txBody>
        </p:sp>
        <p:sp>
          <p:nvSpPr>
            <p:cNvPr id="18" name="TextBox 24">
              <a:extLst>
                <a:ext uri="{FF2B5EF4-FFF2-40B4-BE49-F238E27FC236}">
                  <a16:creationId xmlns:a16="http://schemas.microsoft.com/office/drawing/2014/main" id="{0CF38F00-FFA6-47E4-82FA-BEE85F454D0C}"/>
                </a:ext>
              </a:extLst>
            </p:cNvPr>
            <p:cNvSpPr txBox="1"/>
            <p:nvPr/>
          </p:nvSpPr>
          <p:spPr>
            <a:xfrm>
              <a:off x="5599205" y="2829056"/>
              <a:ext cx="938077" cy="246221"/>
            </a:xfrm>
            <a:prstGeom prst="rect">
              <a:avLst/>
            </a:prstGeom>
            <a:noFill/>
          </p:spPr>
          <p:txBody>
            <a:bodyPr wrap="none" rtlCol="0" anchor="ctr" anchorCtr="0">
              <a:spAutoFit/>
            </a:bodyPr>
            <a:lstStyle/>
            <a:p>
              <a:pPr defTabSz="914217"/>
              <a:r>
                <a:rPr lang="en-US" sz="1000" dirty="0">
                  <a:solidFill>
                    <a:srgbClr val="000000"/>
                  </a:solidFill>
                  <a:latin typeface="Montserrat" charset="0"/>
                  <a:ea typeface="Montserrat" charset="0"/>
                  <a:cs typeface="Montserrat" charset="0"/>
                </a:rPr>
                <a:t>SERVICE 02</a:t>
              </a:r>
            </a:p>
          </p:txBody>
        </p:sp>
        <p:sp>
          <p:nvSpPr>
            <p:cNvPr id="19" name="Subtitle 2">
              <a:extLst>
                <a:ext uri="{FF2B5EF4-FFF2-40B4-BE49-F238E27FC236}">
                  <a16:creationId xmlns:a16="http://schemas.microsoft.com/office/drawing/2014/main" id="{A50D4D84-C13B-4788-B57A-BCF22469B47F}"/>
                </a:ext>
              </a:extLst>
            </p:cNvPr>
            <p:cNvSpPr txBox="1">
              <a:spLocks/>
            </p:cNvSpPr>
            <p:nvPr/>
          </p:nvSpPr>
          <p:spPr>
            <a:xfrm>
              <a:off x="5526994" y="4511215"/>
              <a:ext cx="5998814" cy="75052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defTabSz="543818">
                <a:lnSpc>
                  <a:spcPts val="1325"/>
                </a:lnSpc>
              </a:pPr>
              <a:r>
                <a:rPr lang="en-US" altLang="zh-CN"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My stories are all about you. The paper is short and the road is not too much ripples. My stories are all about you.</a:t>
              </a:r>
            </a:p>
          </p:txBody>
        </p:sp>
        <p:sp>
          <p:nvSpPr>
            <p:cNvPr id="20" name="TextBox 26">
              <a:extLst>
                <a:ext uri="{FF2B5EF4-FFF2-40B4-BE49-F238E27FC236}">
                  <a16:creationId xmlns:a16="http://schemas.microsoft.com/office/drawing/2014/main" id="{03A6D1F5-90ED-4BA5-B2BF-0BF87697EF2B}"/>
                </a:ext>
              </a:extLst>
            </p:cNvPr>
            <p:cNvSpPr txBox="1"/>
            <p:nvPr/>
          </p:nvSpPr>
          <p:spPr>
            <a:xfrm>
              <a:off x="5599205" y="4165079"/>
              <a:ext cx="931665" cy="246221"/>
            </a:xfrm>
            <a:prstGeom prst="rect">
              <a:avLst/>
            </a:prstGeom>
            <a:noFill/>
          </p:spPr>
          <p:txBody>
            <a:bodyPr wrap="none" rtlCol="0" anchor="ctr" anchorCtr="0">
              <a:spAutoFit/>
            </a:bodyPr>
            <a:lstStyle/>
            <a:p>
              <a:pPr defTabSz="914217"/>
              <a:r>
                <a:rPr lang="en-US" sz="1000" dirty="0">
                  <a:solidFill>
                    <a:srgbClr val="000000"/>
                  </a:solidFill>
                  <a:latin typeface="Montserrat" charset="0"/>
                  <a:ea typeface="Montserrat" charset="0"/>
                  <a:cs typeface="Montserrat" charset="0"/>
                </a:rPr>
                <a:t>SERVICE 03</a:t>
              </a:r>
            </a:p>
          </p:txBody>
        </p:sp>
      </p:grpSp>
    </p:spTree>
    <p:extLst>
      <p:ext uri="{BB962C8B-B14F-4D97-AF65-F5344CB8AC3E}">
        <p14:creationId xmlns:p14="http://schemas.microsoft.com/office/powerpoint/2010/main" val="2495516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a:extLst>
              <a:ext uri="{FF2B5EF4-FFF2-40B4-BE49-F238E27FC236}">
                <a16:creationId xmlns:a16="http://schemas.microsoft.com/office/drawing/2014/main" id="{2792F538-6070-43B1-B01E-8C5330D239EB}"/>
              </a:ext>
            </a:extLst>
          </p:cNvPr>
          <p:cNvPicPr>
            <a:picLocks noChangeAspect="1"/>
          </p:cNvPicPr>
          <p:nvPr/>
        </p:nvPicPr>
        <p:blipFill rotWithShape="1">
          <a:blip r:embed="rId2">
            <a:extLst>
              <a:ext uri="{28A0092B-C50C-407E-A947-70E740481C1C}">
                <a14:useLocalDpi xmlns:a14="http://schemas.microsoft.com/office/drawing/2010/main" val="0"/>
              </a:ext>
            </a:extLst>
          </a:blip>
          <a:srcRect t="48971" b="20358"/>
          <a:stretch/>
        </p:blipFill>
        <p:spPr>
          <a:xfrm>
            <a:off x="0" y="4490977"/>
            <a:ext cx="12192000" cy="2367024"/>
          </a:xfrm>
          <a:custGeom>
            <a:avLst/>
            <a:gdLst>
              <a:gd name="connsiteX0" fmla="*/ 7905509 w 12192000"/>
              <a:gd name="connsiteY0" fmla="*/ 0 h 2367024"/>
              <a:gd name="connsiteX1" fmla="*/ 8495818 w 12192000"/>
              <a:gd name="connsiteY1" fmla="*/ 1030147 h 2367024"/>
              <a:gd name="connsiteX2" fmla="*/ 8900932 w 12192000"/>
              <a:gd name="connsiteY2" fmla="*/ 115747 h 2367024"/>
              <a:gd name="connsiteX3" fmla="*/ 9525965 w 12192000"/>
              <a:gd name="connsiteY3" fmla="*/ 1053296 h 2367024"/>
              <a:gd name="connsiteX4" fmla="*/ 10324618 w 12192000"/>
              <a:gd name="connsiteY4" fmla="*/ 92598 h 2367024"/>
              <a:gd name="connsiteX5" fmla="*/ 10961225 w 12192000"/>
              <a:gd name="connsiteY5" fmla="*/ 1157469 h 2367024"/>
              <a:gd name="connsiteX6" fmla="*/ 11597833 w 12192000"/>
              <a:gd name="connsiteY6" fmla="*/ 1388962 h 2367024"/>
              <a:gd name="connsiteX7" fmla="*/ 12192000 w 12192000"/>
              <a:gd name="connsiteY7" fmla="*/ 1611776 h 2367024"/>
              <a:gd name="connsiteX8" fmla="*/ 12192000 w 12192000"/>
              <a:gd name="connsiteY8" fmla="*/ 2367024 h 2367024"/>
              <a:gd name="connsiteX9" fmla="*/ 0 w 12192000"/>
              <a:gd name="connsiteY9" fmla="*/ 2367024 h 2367024"/>
              <a:gd name="connsiteX10" fmla="*/ 0 w 12192000"/>
              <a:gd name="connsiteY10" fmla="*/ 1234228 h 2367024"/>
              <a:gd name="connsiteX11" fmla="*/ 648182 w 12192000"/>
              <a:gd name="connsiteY11" fmla="*/ 2291788 h 2367024"/>
              <a:gd name="connsiteX12" fmla="*/ 1169043 w 12192000"/>
              <a:gd name="connsiteY12" fmla="*/ 2095018 h 2367024"/>
              <a:gd name="connsiteX13" fmla="*/ 1458410 w 12192000"/>
              <a:gd name="connsiteY13" fmla="*/ 1944547 h 2367024"/>
              <a:gd name="connsiteX14" fmla="*/ 1632030 w 12192000"/>
              <a:gd name="connsiteY14" fmla="*/ 1250066 h 2367024"/>
              <a:gd name="connsiteX15" fmla="*/ 1817225 w 12192000"/>
              <a:gd name="connsiteY15" fmla="*/ 995423 h 2367024"/>
              <a:gd name="connsiteX16" fmla="*/ 1944547 w 12192000"/>
              <a:gd name="connsiteY16" fmla="*/ 289367 h 2367024"/>
              <a:gd name="connsiteX17" fmla="*/ 2338086 w 12192000"/>
              <a:gd name="connsiteY17" fmla="*/ 347241 h 2367024"/>
              <a:gd name="connsiteX18" fmla="*/ 2534856 w 12192000"/>
              <a:gd name="connsiteY18" fmla="*/ 798653 h 2367024"/>
              <a:gd name="connsiteX19" fmla="*/ 2893671 w 12192000"/>
              <a:gd name="connsiteY19" fmla="*/ 798653 h 2367024"/>
              <a:gd name="connsiteX20" fmla="*/ 2974694 w 12192000"/>
              <a:gd name="connsiteY20" fmla="*/ 1747777 h 2367024"/>
              <a:gd name="connsiteX21" fmla="*/ 3148314 w 12192000"/>
              <a:gd name="connsiteY21" fmla="*/ 2048719 h 2367024"/>
              <a:gd name="connsiteX22" fmla="*/ 3275635 w 12192000"/>
              <a:gd name="connsiteY22" fmla="*/ 1458410 h 2367024"/>
              <a:gd name="connsiteX23" fmla="*/ 3356658 w 12192000"/>
              <a:gd name="connsiteY23" fmla="*/ 671332 h 2367024"/>
              <a:gd name="connsiteX24" fmla="*/ 3970116 w 12192000"/>
              <a:gd name="connsiteY24" fmla="*/ 1516284 h 2367024"/>
              <a:gd name="connsiteX25" fmla="*/ 4537277 w 12192000"/>
              <a:gd name="connsiteY25" fmla="*/ 1006998 h 2367024"/>
              <a:gd name="connsiteX26" fmla="*/ 5497976 w 12192000"/>
              <a:gd name="connsiteY26" fmla="*/ 1157469 h 2367024"/>
              <a:gd name="connsiteX27" fmla="*/ 5636871 w 12192000"/>
              <a:gd name="connsiteY27" fmla="*/ 1736203 h 2367024"/>
              <a:gd name="connsiteX28" fmla="*/ 6111433 w 12192000"/>
              <a:gd name="connsiteY28" fmla="*/ 925975 h 2367024"/>
              <a:gd name="connsiteX29" fmla="*/ 6701742 w 12192000"/>
              <a:gd name="connsiteY29" fmla="*/ 1562582 h 2367024"/>
              <a:gd name="connsiteX30" fmla="*/ 7048982 w 12192000"/>
              <a:gd name="connsiteY30" fmla="*/ 1574157 h 2367024"/>
              <a:gd name="connsiteX31" fmla="*/ 7234177 w 12192000"/>
              <a:gd name="connsiteY31" fmla="*/ 960699 h 2367024"/>
              <a:gd name="connsiteX32" fmla="*/ 7373073 w 12192000"/>
              <a:gd name="connsiteY32" fmla="*/ 1134319 h 2367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192000" h="2367024">
                <a:moveTo>
                  <a:pt x="7905509" y="0"/>
                </a:moveTo>
                <a:lnTo>
                  <a:pt x="8495818" y="1030147"/>
                </a:lnTo>
                <a:lnTo>
                  <a:pt x="8900932" y="115747"/>
                </a:lnTo>
                <a:lnTo>
                  <a:pt x="9525965" y="1053296"/>
                </a:lnTo>
                <a:lnTo>
                  <a:pt x="10324618" y="92598"/>
                </a:lnTo>
                <a:lnTo>
                  <a:pt x="10961225" y="1157469"/>
                </a:lnTo>
                <a:lnTo>
                  <a:pt x="11597833" y="1388962"/>
                </a:lnTo>
                <a:lnTo>
                  <a:pt x="12192000" y="1611776"/>
                </a:lnTo>
                <a:lnTo>
                  <a:pt x="12192000" y="2367024"/>
                </a:lnTo>
                <a:lnTo>
                  <a:pt x="0" y="2367024"/>
                </a:lnTo>
                <a:lnTo>
                  <a:pt x="0" y="1234228"/>
                </a:lnTo>
                <a:lnTo>
                  <a:pt x="648182" y="2291788"/>
                </a:lnTo>
                <a:lnTo>
                  <a:pt x="1169043" y="2095018"/>
                </a:lnTo>
                <a:lnTo>
                  <a:pt x="1458410" y="1944547"/>
                </a:lnTo>
                <a:lnTo>
                  <a:pt x="1632030" y="1250066"/>
                </a:lnTo>
                <a:lnTo>
                  <a:pt x="1817225" y="995423"/>
                </a:lnTo>
                <a:lnTo>
                  <a:pt x="1944547" y="289367"/>
                </a:lnTo>
                <a:lnTo>
                  <a:pt x="2338086" y="347241"/>
                </a:lnTo>
                <a:lnTo>
                  <a:pt x="2534856" y="798653"/>
                </a:lnTo>
                <a:lnTo>
                  <a:pt x="2893671" y="798653"/>
                </a:lnTo>
                <a:lnTo>
                  <a:pt x="2974694" y="1747777"/>
                </a:lnTo>
                <a:lnTo>
                  <a:pt x="3148314" y="2048719"/>
                </a:lnTo>
                <a:lnTo>
                  <a:pt x="3275635" y="1458410"/>
                </a:lnTo>
                <a:lnTo>
                  <a:pt x="3356658" y="671332"/>
                </a:lnTo>
                <a:lnTo>
                  <a:pt x="3970116" y="1516284"/>
                </a:lnTo>
                <a:lnTo>
                  <a:pt x="4537277" y="1006998"/>
                </a:lnTo>
                <a:lnTo>
                  <a:pt x="5497976" y="1157469"/>
                </a:lnTo>
                <a:lnTo>
                  <a:pt x="5636871" y="1736203"/>
                </a:lnTo>
                <a:lnTo>
                  <a:pt x="6111433" y="925975"/>
                </a:lnTo>
                <a:lnTo>
                  <a:pt x="6701742" y="1562582"/>
                </a:lnTo>
                <a:lnTo>
                  <a:pt x="7048982" y="1574157"/>
                </a:lnTo>
                <a:lnTo>
                  <a:pt x="7234177" y="960699"/>
                </a:lnTo>
                <a:lnTo>
                  <a:pt x="7373073" y="1134319"/>
                </a:lnTo>
                <a:close/>
              </a:path>
            </a:pathLst>
          </a:custGeom>
        </p:spPr>
      </p:pic>
      <p:sp>
        <p:nvSpPr>
          <p:cNvPr id="2" name="椭圆 1">
            <a:extLst>
              <a:ext uri="{FF2B5EF4-FFF2-40B4-BE49-F238E27FC236}">
                <a16:creationId xmlns:a16="http://schemas.microsoft.com/office/drawing/2014/main" id="{ABF60AFF-7A1F-43BF-8FFA-87E21B594375}"/>
              </a:ext>
            </a:extLst>
          </p:cNvPr>
          <p:cNvSpPr/>
          <p:nvPr/>
        </p:nvSpPr>
        <p:spPr>
          <a:xfrm>
            <a:off x="1019076" y="303755"/>
            <a:ext cx="1299101" cy="1299101"/>
          </a:xfrm>
          <a:prstGeom prst="ellipse">
            <a:avLst/>
          </a:pr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3" name="椭圆 2">
            <a:extLst>
              <a:ext uri="{FF2B5EF4-FFF2-40B4-BE49-F238E27FC236}">
                <a16:creationId xmlns:a16="http://schemas.microsoft.com/office/drawing/2014/main" id="{D790557A-9570-4491-9B0A-85FFA0CF9C35}"/>
              </a:ext>
            </a:extLst>
          </p:cNvPr>
          <p:cNvSpPr/>
          <p:nvPr/>
        </p:nvSpPr>
        <p:spPr>
          <a:xfrm>
            <a:off x="821781" y="1040075"/>
            <a:ext cx="524547" cy="524547"/>
          </a:xfrm>
          <a:prstGeom prst="ellipse">
            <a:avLst/>
          </a:prstGeom>
          <a:solidFill>
            <a:srgbClr val="94B7A0"/>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4" name="矩形 3">
            <a:extLst>
              <a:ext uri="{FF2B5EF4-FFF2-40B4-BE49-F238E27FC236}">
                <a16:creationId xmlns:a16="http://schemas.microsoft.com/office/drawing/2014/main" id="{B93E342B-FAA3-4B82-B8BE-4EC94C6FC9F8}"/>
              </a:ext>
            </a:extLst>
          </p:cNvPr>
          <p:cNvSpPr/>
          <p:nvPr/>
        </p:nvSpPr>
        <p:spPr>
          <a:xfrm>
            <a:off x="1285368" y="652477"/>
            <a:ext cx="295465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cs typeface="+mn-ea"/>
                <a:sym typeface="+mn-lt"/>
              </a:rPr>
              <a:t>输入</a:t>
            </a:r>
            <a:r>
              <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你的标题</a:t>
            </a:r>
          </a:p>
        </p:txBody>
      </p:sp>
      <p:grpSp>
        <p:nvGrpSpPr>
          <p:cNvPr id="22" name="组合 21">
            <a:extLst>
              <a:ext uri="{FF2B5EF4-FFF2-40B4-BE49-F238E27FC236}">
                <a16:creationId xmlns:a16="http://schemas.microsoft.com/office/drawing/2014/main" id="{18ABF400-B094-43E2-9E66-1F8375269DA1}"/>
              </a:ext>
            </a:extLst>
          </p:cNvPr>
          <p:cNvGrpSpPr/>
          <p:nvPr/>
        </p:nvGrpSpPr>
        <p:grpSpPr>
          <a:xfrm>
            <a:off x="2592678" y="1938760"/>
            <a:ext cx="7006645" cy="2888619"/>
            <a:chOff x="2598464" y="2436467"/>
            <a:chExt cx="7006645" cy="2888619"/>
          </a:xfrm>
        </p:grpSpPr>
        <p:sp>
          <p:nvSpPr>
            <p:cNvPr id="24" name="Subtitle 2">
              <a:extLst>
                <a:ext uri="{FF2B5EF4-FFF2-40B4-BE49-F238E27FC236}">
                  <a16:creationId xmlns:a16="http://schemas.microsoft.com/office/drawing/2014/main" id="{5310518F-DF3B-4E3D-BBF5-3B5E79DAD9DB}"/>
                </a:ext>
              </a:extLst>
            </p:cNvPr>
            <p:cNvSpPr txBox="1">
              <a:spLocks/>
            </p:cNvSpPr>
            <p:nvPr/>
          </p:nvSpPr>
          <p:spPr>
            <a:xfrm>
              <a:off x="5040581" y="4398580"/>
              <a:ext cx="2107040" cy="9265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1325"/>
                </a:lnSpc>
              </a:pPr>
              <a:r>
                <a:rPr lang="en-US" altLang="zh-CN"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My stories are all about you. </a:t>
              </a:r>
            </a:p>
          </p:txBody>
        </p:sp>
        <p:sp>
          <p:nvSpPr>
            <p:cNvPr id="25" name="TextBox 14">
              <a:extLst>
                <a:ext uri="{FF2B5EF4-FFF2-40B4-BE49-F238E27FC236}">
                  <a16:creationId xmlns:a16="http://schemas.microsoft.com/office/drawing/2014/main" id="{87869D58-9026-4811-95E4-4975C6AE729F}"/>
                </a:ext>
              </a:extLst>
            </p:cNvPr>
            <p:cNvSpPr txBox="1"/>
            <p:nvPr/>
          </p:nvSpPr>
          <p:spPr>
            <a:xfrm>
              <a:off x="5200266" y="3783318"/>
              <a:ext cx="1787669" cy="400110"/>
            </a:xfrm>
            <a:prstGeom prst="rect">
              <a:avLst/>
            </a:prstGeom>
            <a:noFill/>
          </p:spPr>
          <p:txBody>
            <a:bodyPr wrap="none" rtlCol="0" anchor="ctr" anchorCtr="0">
              <a:spAutoFit/>
            </a:bodyPr>
            <a:lstStyle/>
            <a:p>
              <a:pPr algn="ctr" defTabSz="914217"/>
              <a:r>
                <a:rPr lang="en-US" sz="1000" dirty="0">
                  <a:solidFill>
                    <a:srgbClr val="000000"/>
                  </a:solidFill>
                  <a:latin typeface="Montserrat" charset="0"/>
                  <a:ea typeface="Montserrat" charset="0"/>
                  <a:cs typeface="Montserrat" charset="0"/>
                </a:rPr>
                <a:t>All about our great team </a:t>
              </a:r>
            </a:p>
            <a:p>
              <a:pPr algn="ctr" defTabSz="914217"/>
              <a:r>
                <a:rPr lang="en-US" sz="1000" dirty="0">
                  <a:solidFill>
                    <a:srgbClr val="000000"/>
                  </a:solidFill>
                  <a:latin typeface="Montserrat" charset="0"/>
                  <a:ea typeface="Montserrat" charset="0"/>
                  <a:cs typeface="Montserrat" charset="0"/>
                </a:rPr>
                <a:t>learn more here</a:t>
              </a:r>
            </a:p>
          </p:txBody>
        </p:sp>
        <p:sp>
          <p:nvSpPr>
            <p:cNvPr id="26" name="Oval 15">
              <a:extLst>
                <a:ext uri="{FF2B5EF4-FFF2-40B4-BE49-F238E27FC236}">
                  <a16:creationId xmlns:a16="http://schemas.microsoft.com/office/drawing/2014/main" id="{CCE885D6-4E00-45A8-B9B8-641AB39A769E}"/>
                </a:ext>
              </a:extLst>
            </p:cNvPr>
            <p:cNvSpPr/>
            <p:nvPr/>
          </p:nvSpPr>
          <p:spPr>
            <a:xfrm>
              <a:off x="5541302" y="2436467"/>
              <a:ext cx="1109396" cy="1109396"/>
            </a:xfrm>
            <a:prstGeom prst="ellipse">
              <a:avLst/>
            </a:prstGeom>
            <a:solidFill>
              <a:srgbClr val="94B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dirty="0">
                <a:solidFill>
                  <a:srgbClr val="FFFFFF"/>
                </a:solidFill>
                <a:latin typeface="Lato Light"/>
              </a:endParaRPr>
            </a:p>
          </p:txBody>
        </p:sp>
        <p:sp>
          <p:nvSpPr>
            <p:cNvPr id="27" name="Subtitle 2">
              <a:extLst>
                <a:ext uri="{FF2B5EF4-FFF2-40B4-BE49-F238E27FC236}">
                  <a16:creationId xmlns:a16="http://schemas.microsoft.com/office/drawing/2014/main" id="{99254297-1083-4DCE-BC45-75575FCE38D0}"/>
                </a:ext>
              </a:extLst>
            </p:cNvPr>
            <p:cNvSpPr txBox="1">
              <a:spLocks/>
            </p:cNvSpPr>
            <p:nvPr/>
          </p:nvSpPr>
          <p:spPr>
            <a:xfrm>
              <a:off x="7498069" y="4398580"/>
              <a:ext cx="2107040" cy="9265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1325"/>
                </a:lnSpc>
              </a:pPr>
              <a:r>
                <a:rPr lang="en-US" altLang="zh-CN"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My stories are all about you. </a:t>
              </a:r>
            </a:p>
          </p:txBody>
        </p:sp>
        <p:sp>
          <p:nvSpPr>
            <p:cNvPr id="28" name="TextBox 18">
              <a:extLst>
                <a:ext uri="{FF2B5EF4-FFF2-40B4-BE49-F238E27FC236}">
                  <a16:creationId xmlns:a16="http://schemas.microsoft.com/office/drawing/2014/main" id="{09431DFF-D582-4788-B801-9574FB46D88E}"/>
                </a:ext>
              </a:extLst>
            </p:cNvPr>
            <p:cNvSpPr txBox="1"/>
            <p:nvPr/>
          </p:nvSpPr>
          <p:spPr>
            <a:xfrm>
              <a:off x="7657755" y="3783318"/>
              <a:ext cx="1787669" cy="400110"/>
            </a:xfrm>
            <a:prstGeom prst="rect">
              <a:avLst/>
            </a:prstGeom>
            <a:noFill/>
          </p:spPr>
          <p:txBody>
            <a:bodyPr wrap="none" rtlCol="0" anchor="ctr" anchorCtr="0">
              <a:spAutoFit/>
            </a:bodyPr>
            <a:lstStyle/>
            <a:p>
              <a:pPr algn="ctr" defTabSz="914217"/>
              <a:r>
                <a:rPr lang="en-US" sz="1000" dirty="0">
                  <a:solidFill>
                    <a:srgbClr val="000000"/>
                  </a:solidFill>
                  <a:latin typeface="Montserrat" charset="0"/>
                  <a:ea typeface="Montserrat" charset="0"/>
                  <a:cs typeface="Montserrat" charset="0"/>
                </a:rPr>
                <a:t>All about our great team </a:t>
              </a:r>
            </a:p>
            <a:p>
              <a:pPr algn="ctr" defTabSz="914217"/>
              <a:r>
                <a:rPr lang="en-US" sz="1000" dirty="0">
                  <a:solidFill>
                    <a:srgbClr val="000000"/>
                  </a:solidFill>
                  <a:latin typeface="Montserrat" charset="0"/>
                  <a:ea typeface="Montserrat" charset="0"/>
                  <a:cs typeface="Montserrat" charset="0"/>
                </a:rPr>
                <a:t>learn more here</a:t>
              </a:r>
            </a:p>
          </p:txBody>
        </p:sp>
        <p:sp>
          <p:nvSpPr>
            <p:cNvPr id="29" name="Oval 19">
              <a:extLst>
                <a:ext uri="{FF2B5EF4-FFF2-40B4-BE49-F238E27FC236}">
                  <a16:creationId xmlns:a16="http://schemas.microsoft.com/office/drawing/2014/main" id="{8911377B-0FCE-40F3-8E1C-358152FCE153}"/>
                </a:ext>
              </a:extLst>
            </p:cNvPr>
            <p:cNvSpPr/>
            <p:nvPr/>
          </p:nvSpPr>
          <p:spPr>
            <a:xfrm>
              <a:off x="7998790" y="2436467"/>
              <a:ext cx="1109396" cy="1109396"/>
            </a:xfrm>
            <a:prstGeom prst="ellipse">
              <a:avLst/>
            </a:prstGeom>
            <a:solidFill>
              <a:srgbClr val="94B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0" name="Subtitle 2">
              <a:extLst>
                <a:ext uri="{FF2B5EF4-FFF2-40B4-BE49-F238E27FC236}">
                  <a16:creationId xmlns:a16="http://schemas.microsoft.com/office/drawing/2014/main" id="{F5222C2C-E127-4042-8170-73C1D4145EFD}"/>
                </a:ext>
              </a:extLst>
            </p:cNvPr>
            <p:cNvSpPr txBox="1">
              <a:spLocks/>
            </p:cNvSpPr>
            <p:nvPr/>
          </p:nvSpPr>
          <p:spPr>
            <a:xfrm>
              <a:off x="2598464" y="4398580"/>
              <a:ext cx="2107040" cy="9265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My stories are all about you. </a:t>
              </a:r>
            </a:p>
          </p:txBody>
        </p:sp>
        <p:sp>
          <p:nvSpPr>
            <p:cNvPr id="31" name="TextBox 22">
              <a:extLst>
                <a:ext uri="{FF2B5EF4-FFF2-40B4-BE49-F238E27FC236}">
                  <a16:creationId xmlns:a16="http://schemas.microsoft.com/office/drawing/2014/main" id="{839FD124-64F0-498D-8FDE-BDA6AF543A70}"/>
                </a:ext>
              </a:extLst>
            </p:cNvPr>
            <p:cNvSpPr txBox="1"/>
            <p:nvPr/>
          </p:nvSpPr>
          <p:spPr>
            <a:xfrm>
              <a:off x="2758149" y="3783318"/>
              <a:ext cx="1787669" cy="400110"/>
            </a:xfrm>
            <a:prstGeom prst="rect">
              <a:avLst/>
            </a:prstGeom>
            <a:noFill/>
          </p:spPr>
          <p:txBody>
            <a:bodyPr wrap="none" rtlCol="0" anchor="ctr" anchorCtr="0">
              <a:spAutoFit/>
            </a:bodyPr>
            <a:lstStyle/>
            <a:p>
              <a:pPr algn="ctr" defTabSz="914217"/>
              <a:r>
                <a:rPr lang="en-US" sz="1000" dirty="0">
                  <a:solidFill>
                    <a:srgbClr val="000000"/>
                  </a:solidFill>
                  <a:latin typeface="Montserrat" charset="0"/>
                  <a:ea typeface="Montserrat" charset="0"/>
                  <a:cs typeface="Montserrat" charset="0"/>
                </a:rPr>
                <a:t>All about our great team </a:t>
              </a:r>
            </a:p>
            <a:p>
              <a:pPr algn="ctr" defTabSz="914217"/>
              <a:r>
                <a:rPr lang="en-US" sz="1000" dirty="0">
                  <a:solidFill>
                    <a:srgbClr val="000000"/>
                  </a:solidFill>
                  <a:latin typeface="Montserrat" charset="0"/>
                  <a:ea typeface="Montserrat" charset="0"/>
                  <a:cs typeface="Montserrat" charset="0"/>
                </a:rPr>
                <a:t>learn more here</a:t>
              </a:r>
            </a:p>
          </p:txBody>
        </p:sp>
        <p:sp>
          <p:nvSpPr>
            <p:cNvPr id="32" name="Oval 23">
              <a:extLst>
                <a:ext uri="{FF2B5EF4-FFF2-40B4-BE49-F238E27FC236}">
                  <a16:creationId xmlns:a16="http://schemas.microsoft.com/office/drawing/2014/main" id="{F381F189-8BA7-4975-A673-37FBE20D2242}"/>
                </a:ext>
              </a:extLst>
            </p:cNvPr>
            <p:cNvSpPr/>
            <p:nvPr/>
          </p:nvSpPr>
          <p:spPr>
            <a:xfrm>
              <a:off x="3099185" y="2436467"/>
              <a:ext cx="1109396" cy="1109396"/>
            </a:xfrm>
            <a:prstGeom prst="ellipse">
              <a:avLst/>
            </a:prstGeom>
            <a:solidFill>
              <a:srgbClr val="94B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3" name="Shape 2563">
              <a:extLst>
                <a:ext uri="{FF2B5EF4-FFF2-40B4-BE49-F238E27FC236}">
                  <a16:creationId xmlns:a16="http://schemas.microsoft.com/office/drawing/2014/main" id="{F3F4294F-12DE-467A-9279-32BBDFE20320}"/>
                </a:ext>
              </a:extLst>
            </p:cNvPr>
            <p:cNvSpPr/>
            <p:nvPr/>
          </p:nvSpPr>
          <p:spPr>
            <a:xfrm>
              <a:off x="3493649" y="2820158"/>
              <a:ext cx="342013" cy="342013"/>
            </a:xfrm>
            <a:custGeom>
              <a:avLst/>
              <a:gdLst/>
              <a:ahLst/>
              <a:cxnLst>
                <a:cxn ang="0">
                  <a:pos x="wd2" y="hd2"/>
                </a:cxn>
                <a:cxn ang="5400000">
                  <a:pos x="wd2" y="hd2"/>
                </a:cxn>
                <a:cxn ang="10800000">
                  <a:pos x="wd2" y="hd2"/>
                </a:cxn>
                <a:cxn ang="16200000">
                  <a:pos x="wd2" y="hd2"/>
                </a:cxn>
              </a:cxnLst>
              <a:rect l="0" t="0" r="r" b="b"/>
              <a:pathLst>
                <a:path w="21600" h="21600" extrusionOk="0">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2"/>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4354" y="17673"/>
                  </a:moveTo>
                  <a:lnTo>
                    <a:pt x="7369" y="13149"/>
                  </a:lnTo>
                  <a:lnTo>
                    <a:pt x="8875" y="15407"/>
                  </a:lnTo>
                  <a:cubicBezTo>
                    <a:pt x="8949" y="15584"/>
                    <a:pt x="9123" y="15709"/>
                    <a:pt x="9327" y="15709"/>
                  </a:cubicBezTo>
                  <a:cubicBezTo>
                    <a:pt x="9463" y="15709"/>
                    <a:pt x="9586" y="15655"/>
                    <a:pt x="9674" y="15565"/>
                  </a:cubicBezTo>
                  <a:lnTo>
                    <a:pt x="11198" y="14042"/>
                  </a:lnTo>
                  <a:lnTo>
                    <a:pt x="13376" y="17673"/>
                  </a:lnTo>
                  <a:cubicBezTo>
                    <a:pt x="13376" y="17673"/>
                    <a:pt x="4354" y="17673"/>
                    <a:pt x="4354" y="17673"/>
                  </a:cubicBezTo>
                  <a:close/>
                  <a:moveTo>
                    <a:pt x="14692" y="17982"/>
                  </a:moveTo>
                  <a:lnTo>
                    <a:pt x="14690" y="17977"/>
                  </a:lnTo>
                  <a:cubicBezTo>
                    <a:pt x="14685" y="17967"/>
                    <a:pt x="14677" y="17959"/>
                    <a:pt x="14673" y="17949"/>
                  </a:cubicBezTo>
                  <a:lnTo>
                    <a:pt x="11747" y="13073"/>
                  </a:lnTo>
                  <a:lnTo>
                    <a:pt x="11745" y="13073"/>
                  </a:lnTo>
                  <a:cubicBezTo>
                    <a:pt x="11673" y="12892"/>
                    <a:pt x="11498" y="12764"/>
                    <a:pt x="11291" y="12764"/>
                  </a:cubicBezTo>
                  <a:cubicBezTo>
                    <a:pt x="11155" y="12764"/>
                    <a:pt x="11033" y="12819"/>
                    <a:pt x="10944" y="12908"/>
                  </a:cubicBezTo>
                  <a:lnTo>
                    <a:pt x="9397" y="14454"/>
                  </a:lnTo>
                  <a:lnTo>
                    <a:pt x="7816" y="12084"/>
                  </a:lnTo>
                  <a:cubicBezTo>
                    <a:pt x="7742" y="11907"/>
                    <a:pt x="7568" y="11782"/>
                    <a:pt x="7364" y="11782"/>
                  </a:cubicBezTo>
                  <a:cubicBezTo>
                    <a:pt x="7193" y="11782"/>
                    <a:pt x="7051" y="11874"/>
                    <a:pt x="6963" y="12006"/>
                  </a:cubicBezTo>
                  <a:lnTo>
                    <a:pt x="6955" y="12000"/>
                  </a:lnTo>
                  <a:lnTo>
                    <a:pt x="3028" y="17891"/>
                  </a:lnTo>
                  <a:lnTo>
                    <a:pt x="3036" y="17897"/>
                  </a:lnTo>
                  <a:cubicBezTo>
                    <a:pt x="2983" y="17974"/>
                    <a:pt x="2945" y="18063"/>
                    <a:pt x="2945" y="18164"/>
                  </a:cubicBezTo>
                  <a:cubicBezTo>
                    <a:pt x="2945" y="18435"/>
                    <a:pt x="3165" y="18655"/>
                    <a:pt x="3436" y="18655"/>
                  </a:cubicBezTo>
                  <a:lnTo>
                    <a:pt x="14236" y="18655"/>
                  </a:lnTo>
                  <a:cubicBezTo>
                    <a:pt x="14508" y="18655"/>
                    <a:pt x="14727" y="18435"/>
                    <a:pt x="14727" y="18164"/>
                  </a:cubicBezTo>
                  <a:cubicBezTo>
                    <a:pt x="14727" y="18099"/>
                    <a:pt x="14713" y="18039"/>
                    <a:pt x="14691" y="17983"/>
                  </a:cubicBezTo>
                  <a:cubicBezTo>
                    <a:pt x="14691" y="17983"/>
                    <a:pt x="14692" y="17982"/>
                    <a:pt x="14692" y="17982"/>
                  </a:cubicBezTo>
                  <a:close/>
                  <a:moveTo>
                    <a:pt x="4909" y="7855"/>
                  </a:moveTo>
                  <a:cubicBezTo>
                    <a:pt x="5451" y="7855"/>
                    <a:pt x="5891" y="8295"/>
                    <a:pt x="5891" y="8836"/>
                  </a:cubicBezTo>
                  <a:cubicBezTo>
                    <a:pt x="5891" y="9379"/>
                    <a:pt x="5451" y="9818"/>
                    <a:pt x="4909" y="9818"/>
                  </a:cubicBezTo>
                  <a:cubicBezTo>
                    <a:pt x="4367" y="9818"/>
                    <a:pt x="3927" y="9379"/>
                    <a:pt x="3927" y="8836"/>
                  </a:cubicBezTo>
                  <a:cubicBezTo>
                    <a:pt x="3927" y="8295"/>
                    <a:pt x="4367" y="7855"/>
                    <a:pt x="4909" y="7855"/>
                  </a:cubicBezTo>
                  <a:moveTo>
                    <a:pt x="4909" y="10800"/>
                  </a:moveTo>
                  <a:cubicBezTo>
                    <a:pt x="5994" y="10800"/>
                    <a:pt x="6873" y="9921"/>
                    <a:pt x="6873" y="8836"/>
                  </a:cubicBezTo>
                  <a:cubicBezTo>
                    <a:pt x="6873" y="7752"/>
                    <a:pt x="5994" y="6873"/>
                    <a:pt x="4909" y="6873"/>
                  </a:cubicBezTo>
                  <a:cubicBezTo>
                    <a:pt x="3825" y="6873"/>
                    <a:pt x="2945" y="7752"/>
                    <a:pt x="2945" y="8836"/>
                  </a:cubicBezTo>
                  <a:cubicBezTo>
                    <a:pt x="2945" y="9921"/>
                    <a:pt x="3825" y="10800"/>
                    <a:pt x="4909" y="10800"/>
                  </a:cubicBezTo>
                  <a:moveTo>
                    <a:pt x="16691" y="19636"/>
                  </a:moveTo>
                  <a:cubicBezTo>
                    <a:pt x="16691" y="20179"/>
                    <a:pt x="16251" y="20619"/>
                    <a:pt x="15709" y="20619"/>
                  </a:cubicBezTo>
                  <a:lnTo>
                    <a:pt x="1964" y="20619"/>
                  </a:lnTo>
                  <a:cubicBezTo>
                    <a:pt x="1422" y="20619"/>
                    <a:pt x="982" y="20179"/>
                    <a:pt x="982" y="19636"/>
                  </a:cubicBezTo>
                  <a:lnTo>
                    <a:pt x="982" y="5891"/>
                  </a:lnTo>
                  <a:cubicBezTo>
                    <a:pt x="982" y="5349"/>
                    <a:pt x="1422" y="4909"/>
                    <a:pt x="1964" y="4909"/>
                  </a:cubicBezTo>
                  <a:lnTo>
                    <a:pt x="15709" y="4909"/>
                  </a:lnTo>
                  <a:cubicBezTo>
                    <a:pt x="16251" y="4909"/>
                    <a:pt x="16691" y="5349"/>
                    <a:pt x="16691" y="5891"/>
                  </a:cubicBezTo>
                  <a:cubicBezTo>
                    <a:pt x="16691" y="5891"/>
                    <a:pt x="16691" y="19636"/>
                    <a:pt x="16691" y="19636"/>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34" name="Shape 2588">
              <a:extLst>
                <a:ext uri="{FF2B5EF4-FFF2-40B4-BE49-F238E27FC236}">
                  <a16:creationId xmlns:a16="http://schemas.microsoft.com/office/drawing/2014/main" id="{F9A3C6E5-F0C0-4051-B91C-AC5B7806645A}"/>
                </a:ext>
              </a:extLst>
            </p:cNvPr>
            <p:cNvSpPr/>
            <p:nvPr/>
          </p:nvSpPr>
          <p:spPr>
            <a:xfrm>
              <a:off x="5939089" y="2851238"/>
              <a:ext cx="342012" cy="310933"/>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35" name="Shape 2629">
              <a:extLst>
                <a:ext uri="{FF2B5EF4-FFF2-40B4-BE49-F238E27FC236}">
                  <a16:creationId xmlns:a16="http://schemas.microsoft.com/office/drawing/2014/main" id="{EE997635-82F4-469C-852B-E2C1C767DDD1}"/>
                </a:ext>
              </a:extLst>
            </p:cNvPr>
            <p:cNvSpPr/>
            <p:nvPr/>
          </p:nvSpPr>
          <p:spPr>
            <a:xfrm>
              <a:off x="8393255" y="2820158"/>
              <a:ext cx="342109" cy="342013"/>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grpSp>
    </p:spTree>
    <p:extLst>
      <p:ext uri="{BB962C8B-B14F-4D97-AF65-F5344CB8AC3E}">
        <p14:creationId xmlns:p14="http://schemas.microsoft.com/office/powerpoint/2010/main" val="1476573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7AC9C42C-EA5F-4877-8DAC-24824DBF7D8B}"/>
              </a:ext>
            </a:extLst>
          </p:cNvPr>
          <p:cNvPicPr>
            <a:picLocks noChangeAspect="1"/>
          </p:cNvPicPr>
          <p:nvPr/>
        </p:nvPicPr>
        <p:blipFill rotWithShape="1">
          <a:blip r:embed="rId2">
            <a:extLst>
              <a:ext uri="{28A0092B-C50C-407E-A947-70E740481C1C}">
                <a14:useLocalDpi xmlns:a14="http://schemas.microsoft.com/office/drawing/2010/main" val="0"/>
              </a:ext>
            </a:extLst>
          </a:blip>
          <a:srcRect l="12367" t="27112" r="21682" b="42962"/>
          <a:stretch/>
        </p:blipFill>
        <p:spPr>
          <a:xfrm>
            <a:off x="0" y="0"/>
            <a:ext cx="12192000" cy="3688080"/>
          </a:xfrm>
          <a:prstGeom prst="rect">
            <a:avLst/>
          </a:prstGeom>
        </p:spPr>
      </p:pic>
      <p:sp>
        <p:nvSpPr>
          <p:cNvPr id="2" name="椭圆 1">
            <a:extLst>
              <a:ext uri="{FF2B5EF4-FFF2-40B4-BE49-F238E27FC236}">
                <a16:creationId xmlns:a16="http://schemas.microsoft.com/office/drawing/2014/main" id="{ABF60AFF-7A1F-43BF-8FFA-87E21B594375}"/>
              </a:ext>
            </a:extLst>
          </p:cNvPr>
          <p:cNvSpPr/>
          <p:nvPr/>
        </p:nvSpPr>
        <p:spPr>
          <a:xfrm>
            <a:off x="1019076" y="303755"/>
            <a:ext cx="1299101" cy="1299101"/>
          </a:xfrm>
          <a:prstGeom prst="ellipse">
            <a:avLst/>
          </a:pr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3" name="椭圆 2">
            <a:extLst>
              <a:ext uri="{FF2B5EF4-FFF2-40B4-BE49-F238E27FC236}">
                <a16:creationId xmlns:a16="http://schemas.microsoft.com/office/drawing/2014/main" id="{D790557A-9570-4491-9B0A-85FFA0CF9C35}"/>
              </a:ext>
            </a:extLst>
          </p:cNvPr>
          <p:cNvSpPr/>
          <p:nvPr/>
        </p:nvSpPr>
        <p:spPr>
          <a:xfrm>
            <a:off x="821781" y="1040075"/>
            <a:ext cx="524547" cy="524547"/>
          </a:xfrm>
          <a:prstGeom prst="ellipse">
            <a:avLst/>
          </a:prstGeom>
          <a:solidFill>
            <a:srgbClr val="94B7A0"/>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4" name="矩形 3">
            <a:extLst>
              <a:ext uri="{FF2B5EF4-FFF2-40B4-BE49-F238E27FC236}">
                <a16:creationId xmlns:a16="http://schemas.microsoft.com/office/drawing/2014/main" id="{B93E342B-FAA3-4B82-B8BE-4EC94C6FC9F8}"/>
              </a:ext>
            </a:extLst>
          </p:cNvPr>
          <p:cNvSpPr/>
          <p:nvPr/>
        </p:nvSpPr>
        <p:spPr>
          <a:xfrm>
            <a:off x="1285368" y="652477"/>
            <a:ext cx="295465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cs typeface="+mn-ea"/>
                <a:sym typeface="+mn-lt"/>
              </a:rPr>
              <a:t>输入</a:t>
            </a:r>
            <a:r>
              <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你的标题</a:t>
            </a:r>
          </a:p>
        </p:txBody>
      </p:sp>
      <p:sp>
        <p:nvSpPr>
          <p:cNvPr id="5" name="Subtitle 2">
            <a:extLst>
              <a:ext uri="{FF2B5EF4-FFF2-40B4-BE49-F238E27FC236}">
                <a16:creationId xmlns:a16="http://schemas.microsoft.com/office/drawing/2014/main" id="{F80ED960-3E00-4459-893B-03CE7785D34B}"/>
              </a:ext>
            </a:extLst>
          </p:cNvPr>
          <p:cNvSpPr txBox="1">
            <a:spLocks/>
          </p:cNvSpPr>
          <p:nvPr/>
        </p:nvSpPr>
        <p:spPr>
          <a:xfrm>
            <a:off x="5196662" y="5039305"/>
            <a:ext cx="1865582" cy="9433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1325"/>
              </a:lnSpc>
            </a:pPr>
            <a:r>
              <a:rPr lang="en-US" altLang="zh-CN"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6" name="TextBox 15">
            <a:extLst>
              <a:ext uri="{FF2B5EF4-FFF2-40B4-BE49-F238E27FC236}">
                <a16:creationId xmlns:a16="http://schemas.microsoft.com/office/drawing/2014/main" id="{D34DECF2-F1DA-4AE6-B865-B871A019D4EA}"/>
              </a:ext>
            </a:extLst>
          </p:cNvPr>
          <p:cNvSpPr txBox="1"/>
          <p:nvPr/>
        </p:nvSpPr>
        <p:spPr>
          <a:xfrm>
            <a:off x="5764880" y="4682017"/>
            <a:ext cx="692818" cy="246221"/>
          </a:xfrm>
          <a:prstGeom prst="rect">
            <a:avLst/>
          </a:prstGeom>
          <a:noFill/>
        </p:spPr>
        <p:txBody>
          <a:bodyPr wrap="none" rtlCol="0" anchor="ctr" anchorCtr="0">
            <a:spAutoFit/>
          </a:bodyPr>
          <a:lstStyle/>
          <a:p>
            <a:pPr algn="ctr" defTabSz="914217"/>
            <a:r>
              <a:rPr lang="en-US" sz="1000" dirty="0">
                <a:solidFill>
                  <a:srgbClr val="000000"/>
                </a:solidFill>
                <a:latin typeface="Montserrat" charset="0"/>
                <a:ea typeface="Montserrat" charset="0"/>
                <a:cs typeface="Montserrat" charset="0"/>
              </a:rPr>
              <a:t>COFFEE</a:t>
            </a:r>
          </a:p>
        </p:txBody>
      </p:sp>
      <p:sp>
        <p:nvSpPr>
          <p:cNvPr id="7" name="Subtitle 2">
            <a:extLst>
              <a:ext uri="{FF2B5EF4-FFF2-40B4-BE49-F238E27FC236}">
                <a16:creationId xmlns:a16="http://schemas.microsoft.com/office/drawing/2014/main" id="{538A0389-AE80-43D0-9BCF-DDD30CE5148B}"/>
              </a:ext>
            </a:extLst>
          </p:cNvPr>
          <p:cNvSpPr txBox="1">
            <a:spLocks/>
          </p:cNvSpPr>
          <p:nvPr/>
        </p:nvSpPr>
        <p:spPr>
          <a:xfrm>
            <a:off x="8798783" y="5039305"/>
            <a:ext cx="1865582" cy="9433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1325"/>
              </a:lnSpc>
            </a:pPr>
            <a:r>
              <a:rPr lang="en-US" altLang="zh-CN"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8" name="TextBox 17">
            <a:extLst>
              <a:ext uri="{FF2B5EF4-FFF2-40B4-BE49-F238E27FC236}">
                <a16:creationId xmlns:a16="http://schemas.microsoft.com/office/drawing/2014/main" id="{562F29E7-D00D-4165-80D6-12FD8B428D80}"/>
              </a:ext>
            </a:extLst>
          </p:cNvPr>
          <p:cNvSpPr txBox="1"/>
          <p:nvPr/>
        </p:nvSpPr>
        <p:spPr>
          <a:xfrm>
            <a:off x="9320514" y="4682017"/>
            <a:ext cx="785793" cy="246221"/>
          </a:xfrm>
          <a:prstGeom prst="rect">
            <a:avLst/>
          </a:prstGeom>
          <a:noFill/>
        </p:spPr>
        <p:txBody>
          <a:bodyPr wrap="none" rtlCol="0" anchor="ctr" anchorCtr="0">
            <a:spAutoFit/>
          </a:bodyPr>
          <a:lstStyle/>
          <a:p>
            <a:pPr algn="ctr" defTabSz="914217"/>
            <a:r>
              <a:rPr lang="en-US" sz="1000" dirty="0">
                <a:solidFill>
                  <a:srgbClr val="000000"/>
                </a:solidFill>
                <a:latin typeface="Montserrat" charset="0"/>
                <a:ea typeface="Montserrat" charset="0"/>
                <a:cs typeface="Montserrat" charset="0"/>
              </a:rPr>
              <a:t>LAYOUTS</a:t>
            </a:r>
          </a:p>
        </p:txBody>
      </p:sp>
      <p:sp>
        <p:nvSpPr>
          <p:cNvPr id="9" name="Subtitle 2">
            <a:extLst>
              <a:ext uri="{FF2B5EF4-FFF2-40B4-BE49-F238E27FC236}">
                <a16:creationId xmlns:a16="http://schemas.microsoft.com/office/drawing/2014/main" id="{5596E7FF-723D-4532-AD7F-585C3FDC29DE}"/>
              </a:ext>
            </a:extLst>
          </p:cNvPr>
          <p:cNvSpPr txBox="1">
            <a:spLocks/>
          </p:cNvSpPr>
          <p:nvPr/>
        </p:nvSpPr>
        <p:spPr>
          <a:xfrm>
            <a:off x="1607363" y="5039305"/>
            <a:ext cx="1865582" cy="9265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10" name="TextBox 19">
            <a:extLst>
              <a:ext uri="{FF2B5EF4-FFF2-40B4-BE49-F238E27FC236}">
                <a16:creationId xmlns:a16="http://schemas.microsoft.com/office/drawing/2014/main" id="{E0FB5CBB-4DBB-4FD4-839A-1F69608CD4A1}"/>
              </a:ext>
            </a:extLst>
          </p:cNvPr>
          <p:cNvSpPr txBox="1"/>
          <p:nvPr/>
        </p:nvSpPr>
        <p:spPr>
          <a:xfrm>
            <a:off x="2217259" y="4682017"/>
            <a:ext cx="609462" cy="246221"/>
          </a:xfrm>
          <a:prstGeom prst="rect">
            <a:avLst/>
          </a:prstGeom>
          <a:noFill/>
        </p:spPr>
        <p:txBody>
          <a:bodyPr wrap="none" rtlCol="0" anchor="ctr" anchorCtr="0">
            <a:spAutoFit/>
          </a:bodyPr>
          <a:lstStyle/>
          <a:p>
            <a:pPr algn="ctr" defTabSz="914217"/>
            <a:r>
              <a:rPr lang="en-US" sz="1000" dirty="0">
                <a:solidFill>
                  <a:srgbClr val="000000"/>
                </a:solidFill>
                <a:latin typeface="Montserrat" charset="0"/>
                <a:ea typeface="Montserrat" charset="0"/>
                <a:cs typeface="Montserrat" charset="0"/>
              </a:rPr>
              <a:t>MUSIC</a:t>
            </a:r>
          </a:p>
        </p:txBody>
      </p:sp>
      <p:sp>
        <p:nvSpPr>
          <p:cNvPr id="11" name="Shape 2727">
            <a:extLst>
              <a:ext uri="{FF2B5EF4-FFF2-40B4-BE49-F238E27FC236}">
                <a16:creationId xmlns:a16="http://schemas.microsoft.com/office/drawing/2014/main" id="{8E1D1AD2-C19F-4397-A60E-F95506C75A28}"/>
              </a:ext>
            </a:extLst>
          </p:cNvPr>
          <p:cNvSpPr/>
          <p:nvPr/>
        </p:nvSpPr>
        <p:spPr>
          <a:xfrm>
            <a:off x="2286972" y="4018358"/>
            <a:ext cx="440744" cy="440744"/>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4727" y="7318"/>
                </a:moveTo>
                <a:lnTo>
                  <a:pt x="11782" y="6949"/>
                </a:lnTo>
                <a:lnTo>
                  <a:pt x="11782" y="4956"/>
                </a:lnTo>
                <a:lnTo>
                  <a:pt x="14727" y="5324"/>
                </a:lnTo>
                <a:cubicBezTo>
                  <a:pt x="14727" y="5324"/>
                  <a:pt x="14727" y="7318"/>
                  <a:pt x="14727" y="7318"/>
                </a:cubicBezTo>
                <a:close/>
                <a:moveTo>
                  <a:pt x="9327" y="16691"/>
                </a:moveTo>
                <a:lnTo>
                  <a:pt x="8345" y="16691"/>
                </a:lnTo>
                <a:cubicBezTo>
                  <a:pt x="7532" y="16691"/>
                  <a:pt x="6873" y="16031"/>
                  <a:pt x="6873" y="15218"/>
                </a:cubicBezTo>
                <a:cubicBezTo>
                  <a:pt x="6873" y="14405"/>
                  <a:pt x="7532" y="13745"/>
                  <a:pt x="8345" y="13745"/>
                </a:cubicBezTo>
                <a:lnTo>
                  <a:pt x="9327" y="13745"/>
                </a:lnTo>
                <a:cubicBezTo>
                  <a:pt x="10140" y="13745"/>
                  <a:pt x="10800" y="14405"/>
                  <a:pt x="10800" y="15218"/>
                </a:cubicBezTo>
                <a:cubicBezTo>
                  <a:pt x="10800" y="16031"/>
                  <a:pt x="10140" y="16691"/>
                  <a:pt x="9327" y="16691"/>
                </a:cubicBezTo>
                <a:moveTo>
                  <a:pt x="15218" y="4418"/>
                </a:moveTo>
                <a:cubicBezTo>
                  <a:pt x="15192" y="4418"/>
                  <a:pt x="15170" y="4429"/>
                  <a:pt x="15145" y="4433"/>
                </a:cubicBezTo>
                <a:lnTo>
                  <a:pt x="15143" y="4424"/>
                </a:lnTo>
                <a:lnTo>
                  <a:pt x="11483" y="3967"/>
                </a:lnTo>
                <a:cubicBezTo>
                  <a:pt x="11424" y="3942"/>
                  <a:pt x="11359" y="3927"/>
                  <a:pt x="11291" y="3927"/>
                </a:cubicBezTo>
                <a:cubicBezTo>
                  <a:pt x="11275" y="3927"/>
                  <a:pt x="11261" y="3935"/>
                  <a:pt x="11245" y="3937"/>
                </a:cubicBezTo>
                <a:lnTo>
                  <a:pt x="11216" y="3933"/>
                </a:lnTo>
                <a:lnTo>
                  <a:pt x="11218" y="3942"/>
                </a:lnTo>
                <a:cubicBezTo>
                  <a:pt x="10983" y="3979"/>
                  <a:pt x="10800" y="4173"/>
                  <a:pt x="10800" y="4418"/>
                </a:cubicBezTo>
                <a:lnTo>
                  <a:pt x="10800" y="13266"/>
                </a:lnTo>
                <a:cubicBezTo>
                  <a:pt x="10389" y="12955"/>
                  <a:pt x="9882" y="12764"/>
                  <a:pt x="9327" y="12764"/>
                </a:cubicBezTo>
                <a:lnTo>
                  <a:pt x="8345" y="12764"/>
                </a:lnTo>
                <a:cubicBezTo>
                  <a:pt x="6990" y="12764"/>
                  <a:pt x="5891" y="13862"/>
                  <a:pt x="5891" y="15218"/>
                </a:cubicBezTo>
                <a:cubicBezTo>
                  <a:pt x="5891" y="16574"/>
                  <a:pt x="6990" y="17673"/>
                  <a:pt x="8345" y="17673"/>
                </a:cubicBezTo>
                <a:lnTo>
                  <a:pt x="9327" y="17673"/>
                </a:lnTo>
                <a:cubicBezTo>
                  <a:pt x="10683" y="17673"/>
                  <a:pt x="11782" y="16574"/>
                  <a:pt x="11782" y="15218"/>
                </a:cubicBezTo>
                <a:lnTo>
                  <a:pt x="11782" y="7901"/>
                </a:lnTo>
                <a:lnTo>
                  <a:pt x="15026" y="8306"/>
                </a:lnTo>
                <a:cubicBezTo>
                  <a:pt x="15085" y="8332"/>
                  <a:pt x="15150" y="8345"/>
                  <a:pt x="15218" y="8345"/>
                </a:cubicBezTo>
                <a:cubicBezTo>
                  <a:pt x="15234" y="8345"/>
                  <a:pt x="15248" y="8338"/>
                  <a:pt x="15264" y="8336"/>
                </a:cubicBezTo>
                <a:lnTo>
                  <a:pt x="15293" y="8340"/>
                </a:lnTo>
                <a:lnTo>
                  <a:pt x="15292" y="8331"/>
                </a:lnTo>
                <a:cubicBezTo>
                  <a:pt x="15526" y="8294"/>
                  <a:pt x="15709" y="8100"/>
                  <a:pt x="15709" y="7855"/>
                </a:cubicBezTo>
                <a:lnTo>
                  <a:pt x="15709" y="4909"/>
                </a:lnTo>
                <a:cubicBezTo>
                  <a:pt x="15709" y="4638"/>
                  <a:pt x="15490" y="4418"/>
                  <a:pt x="15218" y="4418"/>
                </a:cubicBezTo>
              </a:path>
            </a:pathLst>
          </a:custGeom>
          <a:solidFill>
            <a:srgbClr val="94B7A0"/>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2" name="Shape 2781">
            <a:extLst>
              <a:ext uri="{FF2B5EF4-FFF2-40B4-BE49-F238E27FC236}">
                <a16:creationId xmlns:a16="http://schemas.microsoft.com/office/drawing/2014/main" id="{51C42712-F95D-4576-9163-230D26DA5CA7}"/>
              </a:ext>
            </a:extLst>
          </p:cNvPr>
          <p:cNvSpPr/>
          <p:nvPr/>
        </p:nvSpPr>
        <p:spPr>
          <a:xfrm>
            <a:off x="5886793" y="4044018"/>
            <a:ext cx="440744" cy="440744"/>
          </a:xfrm>
          <a:custGeom>
            <a:avLst/>
            <a:gdLst/>
            <a:ahLst/>
            <a:cxnLst>
              <a:cxn ang="0">
                <a:pos x="wd2" y="hd2"/>
              </a:cxn>
              <a:cxn ang="5400000">
                <a:pos x="wd2" y="hd2"/>
              </a:cxn>
              <a:cxn ang="10800000">
                <a:pos x="wd2" y="hd2"/>
              </a:cxn>
              <a:cxn ang="16200000">
                <a:pos x="wd2" y="hd2"/>
              </a:cxn>
            </a:cxnLst>
            <a:rect l="0" t="0" r="r" b="b"/>
            <a:pathLst>
              <a:path w="21600" h="21600" extrusionOk="0">
                <a:moveTo>
                  <a:pt x="5891" y="6873"/>
                </a:moveTo>
                <a:cubicBezTo>
                  <a:pt x="6162" y="6873"/>
                  <a:pt x="6382" y="6653"/>
                  <a:pt x="6382" y="6382"/>
                </a:cubicBezTo>
                <a:lnTo>
                  <a:pt x="6382" y="1473"/>
                </a:lnTo>
                <a:cubicBezTo>
                  <a:pt x="6382" y="1201"/>
                  <a:pt x="6162" y="982"/>
                  <a:pt x="5891" y="982"/>
                </a:cubicBezTo>
                <a:cubicBezTo>
                  <a:pt x="5620" y="982"/>
                  <a:pt x="5400" y="1201"/>
                  <a:pt x="5400" y="1473"/>
                </a:cubicBezTo>
                <a:lnTo>
                  <a:pt x="5400" y="6382"/>
                </a:lnTo>
                <a:cubicBezTo>
                  <a:pt x="5400" y="6653"/>
                  <a:pt x="5620" y="6873"/>
                  <a:pt x="5891" y="6873"/>
                </a:cubicBezTo>
                <a:moveTo>
                  <a:pt x="2945" y="5891"/>
                </a:moveTo>
                <a:cubicBezTo>
                  <a:pt x="3216" y="5891"/>
                  <a:pt x="3436" y="5671"/>
                  <a:pt x="3436" y="5400"/>
                </a:cubicBezTo>
                <a:lnTo>
                  <a:pt x="3436" y="2455"/>
                </a:lnTo>
                <a:cubicBezTo>
                  <a:pt x="3436" y="2183"/>
                  <a:pt x="3216" y="1964"/>
                  <a:pt x="2945" y="1964"/>
                </a:cubicBezTo>
                <a:cubicBezTo>
                  <a:pt x="2675" y="1964"/>
                  <a:pt x="2455" y="2183"/>
                  <a:pt x="2455" y="2455"/>
                </a:cubicBezTo>
                <a:lnTo>
                  <a:pt x="2455" y="5400"/>
                </a:lnTo>
                <a:cubicBezTo>
                  <a:pt x="2455" y="5671"/>
                  <a:pt x="2675" y="5891"/>
                  <a:pt x="2945" y="5891"/>
                </a:cubicBezTo>
                <a:moveTo>
                  <a:pt x="18655" y="15218"/>
                </a:moveTo>
                <a:lnTo>
                  <a:pt x="17648" y="15218"/>
                </a:lnTo>
                <a:cubicBezTo>
                  <a:pt x="17660" y="15056"/>
                  <a:pt x="17673" y="14893"/>
                  <a:pt x="17673" y="14727"/>
                </a:cubicBezTo>
                <a:lnTo>
                  <a:pt x="17673" y="11291"/>
                </a:lnTo>
                <a:lnTo>
                  <a:pt x="18655" y="11291"/>
                </a:lnTo>
                <a:cubicBezTo>
                  <a:pt x="19739" y="11291"/>
                  <a:pt x="20618" y="12170"/>
                  <a:pt x="20618" y="13255"/>
                </a:cubicBezTo>
                <a:cubicBezTo>
                  <a:pt x="20618" y="14339"/>
                  <a:pt x="19739" y="15218"/>
                  <a:pt x="18655" y="15218"/>
                </a:cubicBezTo>
                <a:moveTo>
                  <a:pt x="16691" y="14727"/>
                </a:moveTo>
                <a:cubicBezTo>
                  <a:pt x="16691" y="15802"/>
                  <a:pt x="16399" y="16805"/>
                  <a:pt x="15896" y="17673"/>
                </a:cubicBezTo>
                <a:lnTo>
                  <a:pt x="1777" y="17673"/>
                </a:lnTo>
                <a:cubicBezTo>
                  <a:pt x="1274" y="16805"/>
                  <a:pt x="982" y="15802"/>
                  <a:pt x="982" y="14727"/>
                </a:cubicBezTo>
                <a:lnTo>
                  <a:pt x="982" y="8836"/>
                </a:lnTo>
                <a:lnTo>
                  <a:pt x="16691" y="8836"/>
                </a:lnTo>
                <a:cubicBezTo>
                  <a:pt x="16691" y="8836"/>
                  <a:pt x="16691" y="14727"/>
                  <a:pt x="16691" y="14727"/>
                </a:cubicBezTo>
                <a:close/>
                <a:moveTo>
                  <a:pt x="10800" y="20618"/>
                </a:moveTo>
                <a:lnTo>
                  <a:pt x="6873" y="20618"/>
                </a:lnTo>
                <a:cubicBezTo>
                  <a:pt x="5131" y="20618"/>
                  <a:pt x="3569" y="19857"/>
                  <a:pt x="2491" y="18655"/>
                </a:cubicBezTo>
                <a:lnTo>
                  <a:pt x="15182" y="18655"/>
                </a:lnTo>
                <a:cubicBezTo>
                  <a:pt x="14103" y="19857"/>
                  <a:pt x="12542" y="20618"/>
                  <a:pt x="10800" y="20618"/>
                </a:cubicBezTo>
                <a:moveTo>
                  <a:pt x="18655" y="10309"/>
                </a:moveTo>
                <a:lnTo>
                  <a:pt x="17673" y="10309"/>
                </a:lnTo>
                <a:lnTo>
                  <a:pt x="17673" y="8836"/>
                </a:lnTo>
                <a:cubicBezTo>
                  <a:pt x="17673" y="8295"/>
                  <a:pt x="17233" y="7855"/>
                  <a:pt x="16691" y="7855"/>
                </a:cubicBezTo>
                <a:lnTo>
                  <a:pt x="982" y="7855"/>
                </a:lnTo>
                <a:cubicBezTo>
                  <a:pt x="440" y="7855"/>
                  <a:pt x="0" y="8295"/>
                  <a:pt x="0" y="8836"/>
                </a:cubicBezTo>
                <a:lnTo>
                  <a:pt x="0" y="14727"/>
                </a:lnTo>
                <a:cubicBezTo>
                  <a:pt x="0" y="17232"/>
                  <a:pt x="1344" y="19417"/>
                  <a:pt x="3346" y="20618"/>
                </a:cubicBezTo>
                <a:lnTo>
                  <a:pt x="491" y="20618"/>
                </a:lnTo>
                <a:cubicBezTo>
                  <a:pt x="220" y="20618"/>
                  <a:pt x="0" y="20838"/>
                  <a:pt x="0" y="21109"/>
                </a:cubicBezTo>
                <a:cubicBezTo>
                  <a:pt x="0" y="21380"/>
                  <a:pt x="220" y="21600"/>
                  <a:pt x="491" y="21600"/>
                </a:cubicBezTo>
                <a:lnTo>
                  <a:pt x="17182" y="21600"/>
                </a:lnTo>
                <a:cubicBezTo>
                  <a:pt x="17453" y="21600"/>
                  <a:pt x="17673" y="21380"/>
                  <a:pt x="17673" y="21109"/>
                </a:cubicBezTo>
                <a:cubicBezTo>
                  <a:pt x="17673" y="20838"/>
                  <a:pt x="17453" y="20618"/>
                  <a:pt x="17182" y="20618"/>
                </a:cubicBezTo>
                <a:lnTo>
                  <a:pt x="14330" y="20618"/>
                </a:lnTo>
                <a:cubicBezTo>
                  <a:pt x="15925" y="19659"/>
                  <a:pt x="17101" y="18074"/>
                  <a:pt x="17511" y="16200"/>
                </a:cubicBezTo>
                <a:lnTo>
                  <a:pt x="18655" y="16200"/>
                </a:lnTo>
                <a:cubicBezTo>
                  <a:pt x="20281" y="16200"/>
                  <a:pt x="21600" y="14882"/>
                  <a:pt x="21600" y="13255"/>
                </a:cubicBezTo>
                <a:cubicBezTo>
                  <a:pt x="21600" y="11628"/>
                  <a:pt x="20281" y="10309"/>
                  <a:pt x="18655" y="10309"/>
                </a:cubicBezTo>
                <a:moveTo>
                  <a:pt x="11782" y="5891"/>
                </a:moveTo>
                <a:cubicBezTo>
                  <a:pt x="12053" y="5891"/>
                  <a:pt x="12273" y="5671"/>
                  <a:pt x="12273" y="5400"/>
                </a:cubicBezTo>
                <a:lnTo>
                  <a:pt x="12273" y="2455"/>
                </a:lnTo>
                <a:cubicBezTo>
                  <a:pt x="12273" y="2183"/>
                  <a:pt x="12053" y="1964"/>
                  <a:pt x="11782" y="1964"/>
                </a:cubicBezTo>
                <a:cubicBezTo>
                  <a:pt x="11511" y="1964"/>
                  <a:pt x="11291" y="2183"/>
                  <a:pt x="11291" y="2455"/>
                </a:cubicBezTo>
                <a:lnTo>
                  <a:pt x="11291" y="5400"/>
                </a:lnTo>
                <a:cubicBezTo>
                  <a:pt x="11291" y="5671"/>
                  <a:pt x="11511" y="5891"/>
                  <a:pt x="11782" y="5891"/>
                </a:cubicBezTo>
                <a:moveTo>
                  <a:pt x="14727" y="6873"/>
                </a:moveTo>
                <a:cubicBezTo>
                  <a:pt x="14998" y="6873"/>
                  <a:pt x="15218" y="6653"/>
                  <a:pt x="15218" y="6382"/>
                </a:cubicBezTo>
                <a:lnTo>
                  <a:pt x="15218" y="1473"/>
                </a:lnTo>
                <a:cubicBezTo>
                  <a:pt x="15218" y="1201"/>
                  <a:pt x="14998" y="982"/>
                  <a:pt x="14727" y="982"/>
                </a:cubicBezTo>
                <a:cubicBezTo>
                  <a:pt x="14456" y="982"/>
                  <a:pt x="14236" y="1201"/>
                  <a:pt x="14236" y="1473"/>
                </a:cubicBezTo>
                <a:lnTo>
                  <a:pt x="14236" y="6382"/>
                </a:lnTo>
                <a:cubicBezTo>
                  <a:pt x="14236" y="6653"/>
                  <a:pt x="14456" y="6873"/>
                  <a:pt x="14727" y="6873"/>
                </a:cubicBezTo>
                <a:moveTo>
                  <a:pt x="8836" y="5891"/>
                </a:moveTo>
                <a:cubicBezTo>
                  <a:pt x="9107" y="5891"/>
                  <a:pt x="9327" y="5671"/>
                  <a:pt x="9327" y="5400"/>
                </a:cubicBezTo>
                <a:lnTo>
                  <a:pt x="9327" y="491"/>
                </a:lnTo>
                <a:cubicBezTo>
                  <a:pt x="9327" y="220"/>
                  <a:pt x="9107" y="0"/>
                  <a:pt x="8836" y="0"/>
                </a:cubicBezTo>
                <a:cubicBezTo>
                  <a:pt x="8566" y="0"/>
                  <a:pt x="8345" y="220"/>
                  <a:pt x="8345" y="491"/>
                </a:cubicBezTo>
                <a:lnTo>
                  <a:pt x="8345" y="5400"/>
                </a:lnTo>
                <a:cubicBezTo>
                  <a:pt x="8345" y="5671"/>
                  <a:pt x="8566" y="5891"/>
                  <a:pt x="8836" y="5891"/>
                </a:cubicBezTo>
              </a:path>
            </a:pathLst>
          </a:custGeom>
          <a:solidFill>
            <a:srgbClr val="94B7A0"/>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3" name="Shape 2783">
            <a:extLst>
              <a:ext uri="{FF2B5EF4-FFF2-40B4-BE49-F238E27FC236}">
                <a16:creationId xmlns:a16="http://schemas.microsoft.com/office/drawing/2014/main" id="{A967DB07-67A5-4409-A597-B73C97F93D5A}"/>
              </a:ext>
            </a:extLst>
          </p:cNvPr>
          <p:cNvSpPr/>
          <p:nvPr/>
        </p:nvSpPr>
        <p:spPr>
          <a:xfrm>
            <a:off x="9508915" y="4096368"/>
            <a:ext cx="440744" cy="380643"/>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rgbClr val="94B7A0"/>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Tree>
    <p:extLst>
      <p:ext uri="{BB962C8B-B14F-4D97-AF65-F5344CB8AC3E}">
        <p14:creationId xmlns:p14="http://schemas.microsoft.com/office/powerpoint/2010/main" val="1809482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0A9105E8-FB16-4BAF-9AB5-DA8FEE13830A}"/>
              </a:ext>
            </a:extLst>
          </p:cNvPr>
          <p:cNvPicPr>
            <a:picLocks noChangeAspect="1"/>
          </p:cNvPicPr>
          <p:nvPr/>
        </p:nvPicPr>
        <p:blipFill rotWithShape="1">
          <a:blip r:embed="rId4">
            <a:extLst>
              <a:ext uri="{28A0092B-C50C-407E-A947-70E740481C1C}">
                <a14:useLocalDpi xmlns:a14="http://schemas.microsoft.com/office/drawing/2010/main" val="0"/>
              </a:ext>
            </a:extLst>
          </a:blip>
          <a:srcRect l="1" r="30556"/>
          <a:stretch/>
        </p:blipFill>
        <p:spPr>
          <a:xfrm>
            <a:off x="0" y="0"/>
            <a:ext cx="12192000" cy="6858000"/>
          </a:xfrm>
          <a:prstGeom prst="rect">
            <a:avLst/>
          </a:prstGeom>
        </p:spPr>
      </p:pic>
      <p:sp>
        <p:nvSpPr>
          <p:cNvPr id="4" name="椭圆 3"/>
          <p:cNvSpPr/>
          <p:nvPr/>
        </p:nvSpPr>
        <p:spPr>
          <a:xfrm>
            <a:off x="1191310" y="1728827"/>
            <a:ext cx="3301903" cy="3301903"/>
          </a:xfrm>
          <a:prstGeom prst="ellipse">
            <a:avLst/>
          </a:prstGeom>
          <a:solidFill>
            <a:srgbClr val="94B7A0">
              <a:alpha val="91000"/>
            </a:srgbClr>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sp>
        <p:nvSpPr>
          <p:cNvPr id="5" name="椭圆 4"/>
          <p:cNvSpPr/>
          <p:nvPr/>
        </p:nvSpPr>
        <p:spPr>
          <a:xfrm>
            <a:off x="3511008" y="4480457"/>
            <a:ext cx="792585" cy="792585"/>
          </a:xfrm>
          <a:prstGeom prst="ellipse">
            <a:avLst/>
          </a:pr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sp>
        <p:nvSpPr>
          <p:cNvPr id="6" name="MH_Others_1"/>
          <p:cNvSpPr txBox="1"/>
          <p:nvPr>
            <p:custDataLst>
              <p:tags r:id="rId1"/>
            </p:custDataLst>
          </p:nvPr>
        </p:nvSpPr>
        <p:spPr>
          <a:xfrm>
            <a:off x="2038025" y="2068832"/>
            <a:ext cx="954115" cy="3139229"/>
          </a:xfrm>
          <a:prstGeom prst="rect">
            <a:avLst/>
          </a:prstGeom>
          <a:noFill/>
          <a:effectLst>
            <a:reflection endPos="0" dist="50800" dir="5400000" sy="-100000" algn="bl" rotWithShape="0"/>
          </a:effectLst>
        </p:spPr>
        <p:txBody>
          <a:bodyPr wrap="square" rtlCol="0" anchor="ctr">
            <a:noAutofit/>
          </a:bodyPr>
          <a:lstStyle>
            <a:defPPr>
              <a:defRPr lang="zh-CN"/>
            </a:defPPr>
            <a:lvl1pPr algn="ctr">
              <a:defRPr sz="37500">
                <a:solidFill>
                  <a:schemeClr val="bg1"/>
                </a:solidFill>
                <a:latin typeface="ISOCP" panose="00000400000000000000" pitchFamily="2" charset="0"/>
                <a:ea typeface="造字工房悦黑（非商用）常规体" pitchFamily="50" charset="-122"/>
                <a:cs typeface="ISOCP" panose="00000400000000000000" pitchFamily="2" charset="0"/>
              </a:defRPr>
            </a:lvl1pPr>
          </a:lstStyle>
          <a:p>
            <a:r>
              <a:rPr lang="en-US" altLang="zh-CN" sz="38999" dirty="0">
                <a:latin typeface="+mn-lt"/>
                <a:ea typeface="+mn-ea"/>
                <a:cs typeface="+mn-ea"/>
                <a:sym typeface="+mn-lt"/>
              </a:rPr>
              <a:t>2</a:t>
            </a:r>
            <a:endParaRPr lang="zh-CN" altLang="en-US" sz="38999" dirty="0">
              <a:latin typeface="+mn-lt"/>
              <a:ea typeface="+mn-ea"/>
              <a:cs typeface="+mn-ea"/>
              <a:sym typeface="+mn-lt"/>
            </a:endParaRPr>
          </a:p>
        </p:txBody>
      </p:sp>
      <p:sp>
        <p:nvSpPr>
          <p:cNvPr id="7" name="任意多边形 6"/>
          <p:cNvSpPr/>
          <p:nvPr/>
        </p:nvSpPr>
        <p:spPr>
          <a:xfrm rot="10800000" flipH="1">
            <a:off x="6461760" y="1"/>
            <a:ext cx="5730240" cy="3911825"/>
          </a:xfrm>
          <a:custGeom>
            <a:avLst/>
            <a:gdLst>
              <a:gd name="connsiteX0" fmla="*/ 4052585 w 7495569"/>
              <a:gd name="connsiteY0" fmla="*/ 0 h 5760400"/>
              <a:gd name="connsiteX1" fmla="*/ 7413052 w 7495569"/>
              <a:gd name="connsiteY1" fmla="*/ 1786746 h 5760400"/>
              <a:gd name="connsiteX2" fmla="*/ 7495569 w 7495569"/>
              <a:gd name="connsiteY2" fmla="*/ 1922573 h 5760400"/>
              <a:gd name="connsiteX3" fmla="*/ 7495569 w 7495569"/>
              <a:gd name="connsiteY3" fmla="*/ 5760400 h 5760400"/>
              <a:gd name="connsiteX4" fmla="*/ 381273 w 7495569"/>
              <a:gd name="connsiteY4" fmla="*/ 5760400 h 5760400"/>
              <a:gd name="connsiteX5" fmla="*/ 318473 w 7495569"/>
              <a:gd name="connsiteY5" fmla="*/ 5630034 h 5760400"/>
              <a:gd name="connsiteX6" fmla="*/ 0 w 7495569"/>
              <a:gd name="connsiteY6" fmla="*/ 4052585 h 5760400"/>
              <a:gd name="connsiteX7" fmla="*/ 4052585 w 7495569"/>
              <a:gd name="connsiteY7" fmla="*/ 0 h 57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95569" h="5760400">
                <a:moveTo>
                  <a:pt x="4052585" y="0"/>
                </a:moveTo>
                <a:cubicBezTo>
                  <a:pt x="5451448" y="0"/>
                  <a:pt x="6684773" y="708752"/>
                  <a:pt x="7413052" y="1786746"/>
                </a:cubicBezTo>
                <a:lnTo>
                  <a:pt x="7495569" y="1922573"/>
                </a:lnTo>
                <a:lnTo>
                  <a:pt x="7495569" y="5760400"/>
                </a:lnTo>
                <a:lnTo>
                  <a:pt x="381273" y="5760400"/>
                </a:lnTo>
                <a:lnTo>
                  <a:pt x="318473" y="5630034"/>
                </a:lnTo>
                <a:cubicBezTo>
                  <a:pt x="113401" y="5145190"/>
                  <a:pt x="0" y="4612131"/>
                  <a:pt x="0" y="4052585"/>
                </a:cubicBezTo>
                <a:cubicBezTo>
                  <a:pt x="0" y="1814404"/>
                  <a:pt x="1814404" y="0"/>
                  <a:pt x="4052585" y="0"/>
                </a:cubicBezTo>
                <a:close/>
              </a:path>
            </a:pathLst>
          </a:cu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grpSp>
        <p:nvGrpSpPr>
          <p:cNvPr id="12" name="组合 11"/>
          <p:cNvGrpSpPr/>
          <p:nvPr/>
        </p:nvGrpSpPr>
        <p:grpSpPr>
          <a:xfrm>
            <a:off x="7748896" y="1192193"/>
            <a:ext cx="521395" cy="521395"/>
            <a:chOff x="9937750" y="2166942"/>
            <a:chExt cx="625475" cy="625475"/>
          </a:xfrm>
        </p:grpSpPr>
        <p:sp>
          <p:nvSpPr>
            <p:cNvPr id="13" name="椭圆 4"/>
            <p:cNvSpPr>
              <a:spLocks noChangeArrowheads="1"/>
            </p:cNvSpPr>
            <p:nvPr/>
          </p:nvSpPr>
          <p:spPr bwMode="auto">
            <a:xfrm>
              <a:off x="9937750" y="2166942"/>
              <a:ext cx="625475" cy="625475"/>
            </a:xfrm>
            <a:prstGeom prst="ellipse">
              <a:avLst/>
            </a:prstGeom>
            <a:solidFill>
              <a:srgbClr val="94B7A0">
                <a:alpha val="45000"/>
              </a:srgbClr>
            </a:solidFill>
            <a:ln>
              <a:noFill/>
            </a:ln>
          </p:spPr>
          <p:txBody>
            <a:bodyPr anchor="ctr"/>
            <a:lstStyle/>
            <a:p>
              <a:pPr algn="ctr"/>
              <a:endParaRPr lang="zh-CN" altLang="zh-CN" sz="1351">
                <a:solidFill>
                  <a:srgbClr val="FFFFFF"/>
                </a:solidFill>
                <a:cs typeface="+mn-ea"/>
                <a:sym typeface="+mn-lt"/>
              </a:endParaRPr>
            </a:p>
          </p:txBody>
        </p:sp>
        <p:sp>
          <p:nvSpPr>
            <p:cNvPr id="14" name="椭圆 5"/>
            <p:cNvSpPr>
              <a:spLocks noChangeArrowheads="1"/>
            </p:cNvSpPr>
            <p:nvPr/>
          </p:nvSpPr>
          <p:spPr bwMode="auto">
            <a:xfrm>
              <a:off x="10061357" y="2290549"/>
              <a:ext cx="378260" cy="378260"/>
            </a:xfrm>
            <a:prstGeom prst="ellipse">
              <a:avLst/>
            </a:prstGeom>
            <a:solidFill>
              <a:srgbClr val="94B7A0"/>
            </a:solidFill>
            <a:ln>
              <a:noFill/>
            </a:ln>
          </p:spPr>
          <p:txBody>
            <a:bodyPr anchor="ctr"/>
            <a:lstStyle/>
            <a:p>
              <a:pPr algn="ctr"/>
              <a:endParaRPr lang="zh-CN" altLang="zh-CN" sz="1351">
                <a:solidFill>
                  <a:srgbClr val="FFFFFF"/>
                </a:solidFill>
                <a:cs typeface="+mn-ea"/>
                <a:sym typeface="+mn-lt"/>
              </a:endParaRPr>
            </a:p>
          </p:txBody>
        </p:sp>
      </p:grpSp>
      <p:sp>
        <p:nvSpPr>
          <p:cNvPr id="2" name="矩形 1"/>
          <p:cNvSpPr/>
          <p:nvPr/>
        </p:nvSpPr>
        <p:spPr>
          <a:xfrm>
            <a:off x="4708233" y="2879198"/>
            <a:ext cx="2954655" cy="646331"/>
          </a:xfrm>
          <a:prstGeom prst="rect">
            <a:avLst/>
          </a:prstGeom>
        </p:spPr>
        <p:txBody>
          <a:bodyPr wrap="none">
            <a:spAutoFit/>
          </a:bodyPr>
          <a:lstStyle/>
          <a:p>
            <a:r>
              <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输入你的标题</a:t>
            </a:r>
          </a:p>
        </p:txBody>
      </p:sp>
      <p:sp>
        <p:nvSpPr>
          <p:cNvPr id="15" name="矩形 14">
            <a:extLst>
              <a:ext uri="{FF2B5EF4-FFF2-40B4-BE49-F238E27FC236}">
                <a16:creationId xmlns:a16="http://schemas.microsoft.com/office/drawing/2014/main" id="{F8D7D75C-F83C-4A52-9568-48B38E9EE343}"/>
              </a:ext>
            </a:extLst>
          </p:cNvPr>
          <p:cNvSpPr/>
          <p:nvPr/>
        </p:nvSpPr>
        <p:spPr>
          <a:xfrm>
            <a:off x="4708233" y="3650218"/>
            <a:ext cx="4677485" cy="523220"/>
          </a:xfrm>
          <a:prstGeom prst="rect">
            <a:avLst/>
          </a:prstGeom>
        </p:spPr>
        <p:txBody>
          <a:bodyPr wrap="square">
            <a:spAutoFit/>
          </a:bodyPr>
          <a:lstStyle/>
          <a:p>
            <a:r>
              <a:rPr lang="zh-CN" altLang="en-US" sz="1400" dirty="0">
                <a:solidFill>
                  <a:schemeClr val="tx1">
                    <a:lumMod val="65000"/>
                    <a:lumOff val="35000"/>
                  </a:schemeClr>
                </a:solidFill>
              </a:rPr>
              <a:t>The paper is short and the road is not too much ripples. My stories are all about you.</a:t>
            </a:r>
          </a:p>
        </p:txBody>
      </p:sp>
      <p:sp>
        <p:nvSpPr>
          <p:cNvPr id="16" name="椭圆 8">
            <a:extLst>
              <a:ext uri="{FF2B5EF4-FFF2-40B4-BE49-F238E27FC236}">
                <a16:creationId xmlns:a16="http://schemas.microsoft.com/office/drawing/2014/main" id="{C2BD0DF1-3383-4944-9B95-C0A69B8ADE22}"/>
              </a:ext>
            </a:extLst>
          </p:cNvPr>
          <p:cNvSpPr>
            <a:spLocks noChangeArrowheads="1"/>
          </p:cNvSpPr>
          <p:nvPr/>
        </p:nvSpPr>
        <p:spPr bwMode="auto">
          <a:xfrm>
            <a:off x="10847513" y="5330096"/>
            <a:ext cx="469106" cy="469106"/>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7" name="椭圆 9">
            <a:extLst>
              <a:ext uri="{FF2B5EF4-FFF2-40B4-BE49-F238E27FC236}">
                <a16:creationId xmlns:a16="http://schemas.microsoft.com/office/drawing/2014/main" id="{37336402-1C61-49C2-84FE-D442573BD2A2}"/>
              </a:ext>
            </a:extLst>
          </p:cNvPr>
          <p:cNvSpPr>
            <a:spLocks noChangeArrowheads="1"/>
          </p:cNvSpPr>
          <p:nvPr/>
        </p:nvSpPr>
        <p:spPr bwMode="auto">
          <a:xfrm>
            <a:off x="9200173" y="5731180"/>
            <a:ext cx="234553" cy="234553"/>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8" name="椭圆 29">
            <a:extLst>
              <a:ext uri="{FF2B5EF4-FFF2-40B4-BE49-F238E27FC236}">
                <a16:creationId xmlns:a16="http://schemas.microsoft.com/office/drawing/2014/main" id="{A5FB3DEA-0F47-4F63-846A-25822D471BA7}"/>
              </a:ext>
            </a:extLst>
          </p:cNvPr>
          <p:cNvSpPr>
            <a:spLocks noChangeArrowheads="1"/>
          </p:cNvSpPr>
          <p:nvPr/>
        </p:nvSpPr>
        <p:spPr bwMode="auto">
          <a:xfrm>
            <a:off x="11376314" y="6073046"/>
            <a:ext cx="255984" cy="255984"/>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9" name="椭圆 30">
            <a:extLst>
              <a:ext uri="{FF2B5EF4-FFF2-40B4-BE49-F238E27FC236}">
                <a16:creationId xmlns:a16="http://schemas.microsoft.com/office/drawing/2014/main" id="{13092DB2-A70E-4B11-8583-7A7209E52ED4}"/>
              </a:ext>
            </a:extLst>
          </p:cNvPr>
          <p:cNvSpPr>
            <a:spLocks noChangeArrowheads="1"/>
          </p:cNvSpPr>
          <p:nvPr/>
        </p:nvSpPr>
        <p:spPr bwMode="auto">
          <a:xfrm>
            <a:off x="11426902" y="6123634"/>
            <a:ext cx="154808" cy="154808"/>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20" name="椭圆 32">
            <a:extLst>
              <a:ext uri="{FF2B5EF4-FFF2-40B4-BE49-F238E27FC236}">
                <a16:creationId xmlns:a16="http://schemas.microsoft.com/office/drawing/2014/main" id="{861F041D-CE10-42AE-BAE2-DAE451FC0DB2}"/>
              </a:ext>
            </a:extLst>
          </p:cNvPr>
          <p:cNvSpPr>
            <a:spLocks noChangeArrowheads="1"/>
          </p:cNvSpPr>
          <p:nvPr/>
        </p:nvSpPr>
        <p:spPr bwMode="auto">
          <a:xfrm>
            <a:off x="10551211" y="6014705"/>
            <a:ext cx="127397" cy="128588"/>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21" name="椭圆 33">
            <a:extLst>
              <a:ext uri="{FF2B5EF4-FFF2-40B4-BE49-F238E27FC236}">
                <a16:creationId xmlns:a16="http://schemas.microsoft.com/office/drawing/2014/main" id="{FC42EBFF-14EB-4952-9CF0-9816F2A4355C}"/>
              </a:ext>
            </a:extLst>
          </p:cNvPr>
          <p:cNvSpPr>
            <a:spLocks noChangeArrowheads="1"/>
          </p:cNvSpPr>
          <p:nvPr/>
        </p:nvSpPr>
        <p:spPr bwMode="auto">
          <a:xfrm>
            <a:off x="10576387" y="6040117"/>
            <a:ext cx="77045" cy="77764"/>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22" name="椭圆 39">
            <a:extLst>
              <a:ext uri="{FF2B5EF4-FFF2-40B4-BE49-F238E27FC236}">
                <a16:creationId xmlns:a16="http://schemas.microsoft.com/office/drawing/2014/main" id="{31813643-75E0-486A-97CF-9A2F26F7ACDB}"/>
              </a:ext>
            </a:extLst>
          </p:cNvPr>
          <p:cNvSpPr>
            <a:spLocks noChangeArrowheads="1"/>
          </p:cNvSpPr>
          <p:nvPr/>
        </p:nvSpPr>
        <p:spPr bwMode="auto">
          <a:xfrm>
            <a:off x="6461760" y="5595605"/>
            <a:ext cx="223838" cy="223838"/>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23" name="椭圆 40">
            <a:extLst>
              <a:ext uri="{FF2B5EF4-FFF2-40B4-BE49-F238E27FC236}">
                <a16:creationId xmlns:a16="http://schemas.microsoft.com/office/drawing/2014/main" id="{F50D1F2C-5E9F-44F0-8BB3-CDDACA314FF8}"/>
              </a:ext>
            </a:extLst>
          </p:cNvPr>
          <p:cNvSpPr>
            <a:spLocks noChangeArrowheads="1"/>
          </p:cNvSpPr>
          <p:nvPr/>
        </p:nvSpPr>
        <p:spPr bwMode="auto">
          <a:xfrm>
            <a:off x="6505996" y="5639840"/>
            <a:ext cx="135367" cy="135367"/>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Tree>
    <p:extLst>
      <p:ext uri="{BB962C8B-B14F-4D97-AF65-F5344CB8AC3E}">
        <p14:creationId xmlns:p14="http://schemas.microsoft.com/office/powerpoint/2010/main" val="3366773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id="{A0EE47FA-35CA-408F-83FB-E0099E8363A0}"/>
              </a:ext>
            </a:extLst>
          </p:cNvPr>
          <p:cNvPicPr>
            <a:picLocks noChangeAspect="1"/>
          </p:cNvPicPr>
          <p:nvPr/>
        </p:nvPicPr>
        <p:blipFill rotWithShape="1">
          <a:blip r:embed="rId2">
            <a:extLst>
              <a:ext uri="{28A0092B-C50C-407E-A947-70E740481C1C}">
                <a14:useLocalDpi xmlns:a14="http://schemas.microsoft.com/office/drawing/2010/main" val="0"/>
              </a:ext>
            </a:extLst>
          </a:blip>
          <a:srcRect l="41575" r="8565"/>
          <a:stretch/>
        </p:blipFill>
        <p:spPr>
          <a:xfrm>
            <a:off x="947926" y="1784327"/>
            <a:ext cx="3567384" cy="4769918"/>
          </a:xfrm>
          <a:prstGeom prst="rect">
            <a:avLst/>
          </a:prstGeom>
        </p:spPr>
      </p:pic>
      <p:pic>
        <p:nvPicPr>
          <p:cNvPr id="18" name="图片 17">
            <a:extLst>
              <a:ext uri="{FF2B5EF4-FFF2-40B4-BE49-F238E27FC236}">
                <a16:creationId xmlns:a16="http://schemas.microsoft.com/office/drawing/2014/main" id="{B000FAF9-41CE-49A1-ACC9-F4F370502BE6}"/>
              </a:ext>
            </a:extLst>
          </p:cNvPr>
          <p:cNvPicPr>
            <a:picLocks noChangeAspect="1"/>
          </p:cNvPicPr>
          <p:nvPr/>
        </p:nvPicPr>
        <p:blipFill rotWithShape="1">
          <a:blip r:embed="rId3">
            <a:extLst>
              <a:ext uri="{28A0092B-C50C-407E-A947-70E740481C1C}">
                <a14:useLocalDpi xmlns:a14="http://schemas.microsoft.com/office/drawing/2010/main" val="0"/>
              </a:ext>
            </a:extLst>
          </a:blip>
          <a:srcRect t="13610"/>
          <a:stretch/>
        </p:blipFill>
        <p:spPr>
          <a:xfrm>
            <a:off x="4706866" y="652477"/>
            <a:ext cx="3567384" cy="4772722"/>
          </a:xfrm>
          <a:prstGeom prst="rect">
            <a:avLst/>
          </a:prstGeom>
        </p:spPr>
      </p:pic>
      <p:sp>
        <p:nvSpPr>
          <p:cNvPr id="2" name="椭圆 1">
            <a:extLst>
              <a:ext uri="{FF2B5EF4-FFF2-40B4-BE49-F238E27FC236}">
                <a16:creationId xmlns:a16="http://schemas.microsoft.com/office/drawing/2014/main" id="{ABF60AFF-7A1F-43BF-8FFA-87E21B594375}"/>
              </a:ext>
            </a:extLst>
          </p:cNvPr>
          <p:cNvSpPr/>
          <p:nvPr/>
        </p:nvSpPr>
        <p:spPr>
          <a:xfrm>
            <a:off x="1019076" y="303755"/>
            <a:ext cx="1299101" cy="1299101"/>
          </a:xfrm>
          <a:prstGeom prst="ellipse">
            <a:avLst/>
          </a:pr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3" name="椭圆 2">
            <a:extLst>
              <a:ext uri="{FF2B5EF4-FFF2-40B4-BE49-F238E27FC236}">
                <a16:creationId xmlns:a16="http://schemas.microsoft.com/office/drawing/2014/main" id="{D790557A-9570-4491-9B0A-85FFA0CF9C35}"/>
              </a:ext>
            </a:extLst>
          </p:cNvPr>
          <p:cNvSpPr/>
          <p:nvPr/>
        </p:nvSpPr>
        <p:spPr>
          <a:xfrm>
            <a:off x="821781" y="1040075"/>
            <a:ext cx="524547" cy="524547"/>
          </a:xfrm>
          <a:prstGeom prst="ellipse">
            <a:avLst/>
          </a:prstGeom>
          <a:solidFill>
            <a:srgbClr val="94B7A0"/>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4" name="矩形 3">
            <a:extLst>
              <a:ext uri="{FF2B5EF4-FFF2-40B4-BE49-F238E27FC236}">
                <a16:creationId xmlns:a16="http://schemas.microsoft.com/office/drawing/2014/main" id="{B93E342B-FAA3-4B82-B8BE-4EC94C6FC9F8}"/>
              </a:ext>
            </a:extLst>
          </p:cNvPr>
          <p:cNvSpPr/>
          <p:nvPr/>
        </p:nvSpPr>
        <p:spPr>
          <a:xfrm>
            <a:off x="1285368" y="652477"/>
            <a:ext cx="295465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cs typeface="+mn-ea"/>
                <a:sym typeface="+mn-lt"/>
              </a:rPr>
              <a:t>输入</a:t>
            </a:r>
            <a:r>
              <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你的标题</a:t>
            </a:r>
          </a:p>
        </p:txBody>
      </p:sp>
      <p:sp>
        <p:nvSpPr>
          <p:cNvPr id="13" name="Rectangle 6">
            <a:extLst>
              <a:ext uri="{FF2B5EF4-FFF2-40B4-BE49-F238E27FC236}">
                <a16:creationId xmlns:a16="http://schemas.microsoft.com/office/drawing/2014/main" id="{02455866-59C8-4FE3-A423-09AC7BBBAC8D}"/>
              </a:ext>
            </a:extLst>
          </p:cNvPr>
          <p:cNvSpPr/>
          <p:nvPr/>
        </p:nvSpPr>
        <p:spPr>
          <a:xfrm>
            <a:off x="6043483" y="5683215"/>
            <a:ext cx="869795" cy="289932"/>
          </a:xfrm>
          <a:prstGeom prst="rect">
            <a:avLst/>
          </a:prstGeom>
          <a:solidFill>
            <a:srgbClr val="94B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r>
              <a:rPr lang="en-US" sz="1400" dirty="0" err="1">
                <a:solidFill>
                  <a:srgbClr val="FFFFFF"/>
                </a:solidFill>
                <a:latin typeface="华康海报体W12(P)" panose="040B0C00000000000000" pitchFamily="82" charset="-122"/>
                <a:ea typeface="华康海报体W12(P)" panose="040B0C00000000000000" pitchFamily="82" charset="-122"/>
              </a:rPr>
              <a:t>Nador</a:t>
            </a:r>
            <a:endParaRPr lang="en-US" sz="1400" dirty="0">
              <a:solidFill>
                <a:srgbClr val="FFFFFF"/>
              </a:solidFill>
              <a:latin typeface="华康海报体W12(P)" panose="040B0C00000000000000" pitchFamily="82" charset="-122"/>
              <a:ea typeface="华康海报体W12(P)" panose="040B0C00000000000000" pitchFamily="82" charset="-122"/>
            </a:endParaRPr>
          </a:p>
        </p:txBody>
      </p:sp>
      <p:sp>
        <p:nvSpPr>
          <p:cNvPr id="14" name="TextBox 16">
            <a:extLst>
              <a:ext uri="{FF2B5EF4-FFF2-40B4-BE49-F238E27FC236}">
                <a16:creationId xmlns:a16="http://schemas.microsoft.com/office/drawing/2014/main" id="{87A603F8-20B6-4494-B2DA-87C8049C37FB}"/>
              </a:ext>
            </a:extLst>
          </p:cNvPr>
          <p:cNvSpPr txBox="1"/>
          <p:nvPr/>
        </p:nvSpPr>
        <p:spPr>
          <a:xfrm>
            <a:off x="8917223" y="911704"/>
            <a:ext cx="1940041" cy="1887696"/>
          </a:xfrm>
          <a:prstGeom prst="rect">
            <a:avLst/>
          </a:prstGeom>
          <a:noFill/>
        </p:spPr>
        <p:txBody>
          <a:bodyPr wrap="square" rtlCol="0" anchor="ctr" anchorCtr="0">
            <a:spAutoFit/>
          </a:bodyPr>
          <a:lstStyle/>
          <a:p>
            <a:pPr defTabSz="914217">
              <a:lnSpc>
                <a:spcPts val="2830"/>
              </a:lnSpc>
            </a:pPr>
            <a:r>
              <a:rPr lang="en-US" sz="2700" b="1" spc="100" dirty="0">
                <a:solidFill>
                  <a:srgbClr val="000000"/>
                </a:solidFill>
                <a:latin typeface="+mn-ea"/>
                <a:cs typeface="Montserrat" charset="0"/>
              </a:rPr>
              <a:t>Generally results take acquiring an asset</a:t>
            </a:r>
          </a:p>
        </p:txBody>
      </p:sp>
      <p:sp>
        <p:nvSpPr>
          <p:cNvPr id="15" name="Subtitle 2">
            <a:extLst>
              <a:ext uri="{FF2B5EF4-FFF2-40B4-BE49-F238E27FC236}">
                <a16:creationId xmlns:a16="http://schemas.microsoft.com/office/drawing/2014/main" id="{5DF448FD-A13E-45CB-9B56-28B90F104189}"/>
              </a:ext>
            </a:extLst>
          </p:cNvPr>
          <p:cNvSpPr txBox="1">
            <a:spLocks/>
          </p:cNvSpPr>
          <p:nvPr/>
        </p:nvSpPr>
        <p:spPr>
          <a:xfrm>
            <a:off x="8917223" y="3689719"/>
            <a:ext cx="2452996" cy="253156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a:p>
            <a:pPr algn="l" defTabSz="543818">
              <a:lnSpc>
                <a:spcPts val="1325"/>
              </a:lnSpc>
            </a:pPr>
            <a:endParaRPr lang="en-US" sz="850" dirty="0">
              <a:solidFill>
                <a:srgbClr val="7F7F7F"/>
              </a:solidFill>
              <a:latin typeface="Source Sans Pro" charset="0"/>
              <a:ea typeface="Source Sans Pro" charset="0"/>
              <a:cs typeface="Source Sans Pro" charset="0"/>
            </a:endParaRPr>
          </a:p>
          <a:p>
            <a:pPr algn="l" defTabSz="543818">
              <a:lnSpc>
                <a:spcPts val="1325"/>
              </a:lnSpc>
            </a:pPr>
            <a:r>
              <a:rPr lang="en-US" altLang="zh-CN"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a:p>
            <a:pPr algn="l" defTabSz="543818">
              <a:lnSpc>
                <a:spcPts val="1325"/>
              </a:lnSpc>
            </a:pPr>
            <a:endParaRPr lang="en-US" sz="850" dirty="0">
              <a:solidFill>
                <a:srgbClr val="7F7F7F"/>
              </a:solidFill>
              <a:latin typeface="Source Sans Pro" charset="0"/>
              <a:ea typeface="Source Sans Pro" charset="0"/>
              <a:cs typeface="Source Sans Pro" charset="0"/>
            </a:endParaRPr>
          </a:p>
          <a:p>
            <a:pPr algn="l" defTabSz="543818">
              <a:lnSpc>
                <a:spcPts val="1325"/>
              </a:lnSpc>
            </a:pPr>
            <a:r>
              <a:rPr lang="en-US" altLang="zh-CN"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16" name="TextBox 18">
            <a:extLst>
              <a:ext uri="{FF2B5EF4-FFF2-40B4-BE49-F238E27FC236}">
                <a16:creationId xmlns:a16="http://schemas.microsoft.com/office/drawing/2014/main" id="{8968DF76-E23F-4F1F-98A5-BD7E2A8396F4}"/>
              </a:ext>
            </a:extLst>
          </p:cNvPr>
          <p:cNvSpPr txBox="1"/>
          <p:nvPr/>
        </p:nvSpPr>
        <p:spPr>
          <a:xfrm>
            <a:off x="8917223" y="3371741"/>
            <a:ext cx="1343638" cy="246221"/>
          </a:xfrm>
          <a:prstGeom prst="rect">
            <a:avLst/>
          </a:prstGeom>
          <a:noFill/>
        </p:spPr>
        <p:txBody>
          <a:bodyPr wrap="none" rtlCol="0" anchor="ctr" anchorCtr="0">
            <a:spAutoFit/>
          </a:bodyPr>
          <a:lstStyle/>
          <a:p>
            <a:pPr defTabSz="914217"/>
            <a:r>
              <a:rPr lang="en-US" sz="1000" b="1" dirty="0">
                <a:solidFill>
                  <a:srgbClr val="000000"/>
                </a:solidFill>
                <a:latin typeface="Montserrat" charset="0"/>
                <a:ea typeface="Montserrat" charset="0"/>
                <a:cs typeface="Montserrat" charset="0"/>
              </a:rPr>
              <a:t>About the project</a:t>
            </a:r>
          </a:p>
        </p:txBody>
      </p:sp>
    </p:spTree>
    <p:extLst>
      <p:ext uri="{BB962C8B-B14F-4D97-AF65-F5344CB8AC3E}">
        <p14:creationId xmlns:p14="http://schemas.microsoft.com/office/powerpoint/2010/main" val="2549232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ABF60AFF-7A1F-43BF-8FFA-87E21B594375}"/>
              </a:ext>
            </a:extLst>
          </p:cNvPr>
          <p:cNvSpPr/>
          <p:nvPr/>
        </p:nvSpPr>
        <p:spPr>
          <a:xfrm>
            <a:off x="1019076" y="303755"/>
            <a:ext cx="1299101" cy="1299101"/>
          </a:xfrm>
          <a:prstGeom prst="ellipse">
            <a:avLst/>
          </a:pr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3" name="椭圆 2">
            <a:extLst>
              <a:ext uri="{FF2B5EF4-FFF2-40B4-BE49-F238E27FC236}">
                <a16:creationId xmlns:a16="http://schemas.microsoft.com/office/drawing/2014/main" id="{D790557A-9570-4491-9B0A-85FFA0CF9C35}"/>
              </a:ext>
            </a:extLst>
          </p:cNvPr>
          <p:cNvSpPr/>
          <p:nvPr/>
        </p:nvSpPr>
        <p:spPr>
          <a:xfrm>
            <a:off x="821781" y="1040075"/>
            <a:ext cx="524547" cy="524547"/>
          </a:xfrm>
          <a:prstGeom prst="ellipse">
            <a:avLst/>
          </a:prstGeom>
          <a:solidFill>
            <a:srgbClr val="94B7A0"/>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4" name="矩形 3">
            <a:extLst>
              <a:ext uri="{FF2B5EF4-FFF2-40B4-BE49-F238E27FC236}">
                <a16:creationId xmlns:a16="http://schemas.microsoft.com/office/drawing/2014/main" id="{B93E342B-FAA3-4B82-B8BE-4EC94C6FC9F8}"/>
              </a:ext>
            </a:extLst>
          </p:cNvPr>
          <p:cNvSpPr/>
          <p:nvPr/>
        </p:nvSpPr>
        <p:spPr>
          <a:xfrm>
            <a:off x="1285368" y="652477"/>
            <a:ext cx="295465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cs typeface="+mn-ea"/>
                <a:sym typeface="+mn-lt"/>
              </a:rPr>
              <a:t>输入</a:t>
            </a:r>
            <a:r>
              <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你的标题</a:t>
            </a:r>
          </a:p>
        </p:txBody>
      </p:sp>
      <p:grpSp>
        <p:nvGrpSpPr>
          <p:cNvPr id="18" name="组合 17">
            <a:extLst>
              <a:ext uri="{FF2B5EF4-FFF2-40B4-BE49-F238E27FC236}">
                <a16:creationId xmlns:a16="http://schemas.microsoft.com/office/drawing/2014/main" id="{15301209-8F22-4301-94AF-30C5CD4211AB}"/>
              </a:ext>
            </a:extLst>
          </p:cNvPr>
          <p:cNvGrpSpPr/>
          <p:nvPr/>
        </p:nvGrpSpPr>
        <p:grpSpPr>
          <a:xfrm>
            <a:off x="4723606" y="2528233"/>
            <a:ext cx="2744787" cy="2748811"/>
            <a:chOff x="4781843" y="2360282"/>
            <a:chExt cx="2744787" cy="2748811"/>
          </a:xfrm>
        </p:grpSpPr>
        <p:sp>
          <p:nvSpPr>
            <p:cNvPr id="5" name="PA_任意多边形 21">
              <a:extLst>
                <a:ext uri="{FF2B5EF4-FFF2-40B4-BE49-F238E27FC236}">
                  <a16:creationId xmlns:a16="http://schemas.microsoft.com/office/drawing/2014/main" id="{F7108ABE-EEB7-4229-9E4D-1C34FF1F87E4}"/>
                </a:ext>
              </a:extLst>
            </p:cNvPr>
            <p:cNvSpPr>
              <a:spLocks/>
            </p:cNvSpPr>
            <p:nvPr>
              <p:custDataLst>
                <p:tags r:id="rId1"/>
              </p:custDataLst>
            </p:nvPr>
          </p:nvSpPr>
          <p:spPr bwMode="auto">
            <a:xfrm>
              <a:off x="4781843" y="2360282"/>
              <a:ext cx="1679575" cy="1683269"/>
            </a:xfrm>
            <a:custGeom>
              <a:avLst/>
              <a:gdLst>
                <a:gd name="T0" fmla="*/ 0 w 878"/>
                <a:gd name="T1" fmla="*/ 557 h 879"/>
                <a:gd name="T2" fmla="*/ 0 w 878"/>
                <a:gd name="T3" fmla="*/ 879 h 879"/>
                <a:gd name="T4" fmla="*/ 878 w 878"/>
                <a:gd name="T5" fmla="*/ 0 h 879"/>
                <a:gd name="T6" fmla="*/ 557 w 878"/>
                <a:gd name="T7" fmla="*/ 0 h 879"/>
                <a:gd name="T8" fmla="*/ 0 w 878"/>
                <a:gd name="T9" fmla="*/ 557 h 879"/>
              </a:gdLst>
              <a:ahLst/>
              <a:cxnLst>
                <a:cxn ang="0">
                  <a:pos x="T0" y="T1"/>
                </a:cxn>
                <a:cxn ang="0">
                  <a:pos x="T2" y="T3"/>
                </a:cxn>
                <a:cxn ang="0">
                  <a:pos x="T4" y="T5"/>
                </a:cxn>
                <a:cxn ang="0">
                  <a:pos x="T6" y="T7"/>
                </a:cxn>
                <a:cxn ang="0">
                  <a:pos x="T8" y="T9"/>
                </a:cxn>
              </a:cxnLst>
              <a:rect l="0" t="0" r="r" b="b"/>
              <a:pathLst>
                <a:path w="878" h="879">
                  <a:moveTo>
                    <a:pt x="0" y="557"/>
                  </a:moveTo>
                  <a:cubicBezTo>
                    <a:pt x="0" y="879"/>
                    <a:pt x="0" y="879"/>
                    <a:pt x="0" y="879"/>
                  </a:cubicBezTo>
                  <a:cubicBezTo>
                    <a:pt x="485" y="879"/>
                    <a:pt x="878" y="486"/>
                    <a:pt x="878" y="0"/>
                  </a:cubicBezTo>
                  <a:cubicBezTo>
                    <a:pt x="557" y="0"/>
                    <a:pt x="557" y="0"/>
                    <a:pt x="557" y="0"/>
                  </a:cubicBezTo>
                  <a:cubicBezTo>
                    <a:pt x="557" y="308"/>
                    <a:pt x="307" y="557"/>
                    <a:pt x="0" y="557"/>
                  </a:cubicBezTo>
                  <a:close/>
                </a:path>
              </a:pathLst>
            </a:custGeom>
            <a:solidFill>
              <a:srgbClr val="94B7A0"/>
            </a:solidFill>
            <a:ln>
              <a:noFill/>
            </a:ln>
          </p:spPr>
          <p:txBody>
            <a:bodyPr/>
            <a:lstStyle/>
            <a:p>
              <a:endParaRPr lang="zh-CN" altLang="en-US"/>
            </a:p>
          </p:txBody>
        </p:sp>
        <p:sp>
          <p:nvSpPr>
            <p:cNvPr id="6" name="PA_任意多边形 22">
              <a:extLst>
                <a:ext uri="{FF2B5EF4-FFF2-40B4-BE49-F238E27FC236}">
                  <a16:creationId xmlns:a16="http://schemas.microsoft.com/office/drawing/2014/main" id="{9E0F6488-6F1F-4EA0-927C-D404823E47EC}"/>
                </a:ext>
              </a:extLst>
            </p:cNvPr>
            <p:cNvSpPr>
              <a:spLocks/>
            </p:cNvSpPr>
            <p:nvPr>
              <p:custDataLst>
                <p:tags r:id="rId2"/>
              </p:custDataLst>
            </p:nvPr>
          </p:nvSpPr>
          <p:spPr bwMode="auto">
            <a:xfrm>
              <a:off x="4781843" y="3429000"/>
              <a:ext cx="1679575" cy="1680093"/>
            </a:xfrm>
            <a:custGeom>
              <a:avLst/>
              <a:gdLst>
                <a:gd name="T0" fmla="*/ 557 w 878"/>
                <a:gd name="T1" fmla="*/ 878 h 878"/>
                <a:gd name="T2" fmla="*/ 878 w 878"/>
                <a:gd name="T3" fmla="*/ 878 h 878"/>
                <a:gd name="T4" fmla="*/ 0 w 878"/>
                <a:gd name="T5" fmla="*/ 0 h 878"/>
                <a:gd name="T6" fmla="*/ 0 w 878"/>
                <a:gd name="T7" fmla="*/ 321 h 878"/>
                <a:gd name="T8" fmla="*/ 557 w 878"/>
                <a:gd name="T9" fmla="*/ 878 h 878"/>
              </a:gdLst>
              <a:ahLst/>
              <a:cxnLst>
                <a:cxn ang="0">
                  <a:pos x="T0" y="T1"/>
                </a:cxn>
                <a:cxn ang="0">
                  <a:pos x="T2" y="T3"/>
                </a:cxn>
                <a:cxn ang="0">
                  <a:pos x="T4" y="T5"/>
                </a:cxn>
                <a:cxn ang="0">
                  <a:pos x="T6" y="T7"/>
                </a:cxn>
                <a:cxn ang="0">
                  <a:pos x="T8" y="T9"/>
                </a:cxn>
              </a:cxnLst>
              <a:rect l="0" t="0" r="r" b="b"/>
              <a:pathLst>
                <a:path w="878" h="878">
                  <a:moveTo>
                    <a:pt x="557" y="878"/>
                  </a:moveTo>
                  <a:cubicBezTo>
                    <a:pt x="878" y="878"/>
                    <a:pt x="878" y="878"/>
                    <a:pt x="878" y="878"/>
                  </a:cubicBezTo>
                  <a:cubicBezTo>
                    <a:pt x="878" y="393"/>
                    <a:pt x="485" y="0"/>
                    <a:pt x="0" y="0"/>
                  </a:cubicBezTo>
                  <a:cubicBezTo>
                    <a:pt x="0" y="321"/>
                    <a:pt x="0" y="321"/>
                    <a:pt x="0" y="321"/>
                  </a:cubicBezTo>
                  <a:cubicBezTo>
                    <a:pt x="307" y="321"/>
                    <a:pt x="557" y="571"/>
                    <a:pt x="557" y="878"/>
                  </a:cubicBezTo>
                  <a:close/>
                </a:path>
              </a:pathLst>
            </a:custGeom>
            <a:solidFill>
              <a:srgbClr val="94B7A0"/>
            </a:solidFill>
            <a:ln>
              <a:noFill/>
            </a:ln>
          </p:spPr>
          <p:txBody>
            <a:bodyPr/>
            <a:lstStyle/>
            <a:p>
              <a:endParaRPr lang="zh-CN" altLang="en-US"/>
            </a:p>
          </p:txBody>
        </p:sp>
        <p:sp>
          <p:nvSpPr>
            <p:cNvPr id="7" name="PA_任意多边形 23">
              <a:extLst>
                <a:ext uri="{FF2B5EF4-FFF2-40B4-BE49-F238E27FC236}">
                  <a16:creationId xmlns:a16="http://schemas.microsoft.com/office/drawing/2014/main" id="{ED31A08A-A9BC-49B1-A919-56BFB9F04AE7}"/>
                </a:ext>
              </a:extLst>
            </p:cNvPr>
            <p:cNvSpPr>
              <a:spLocks/>
            </p:cNvSpPr>
            <p:nvPr>
              <p:custDataLst>
                <p:tags r:id="rId3"/>
              </p:custDataLst>
            </p:nvPr>
          </p:nvSpPr>
          <p:spPr bwMode="auto">
            <a:xfrm>
              <a:off x="5847055" y="2360282"/>
              <a:ext cx="1679575" cy="1683269"/>
            </a:xfrm>
            <a:custGeom>
              <a:avLst/>
              <a:gdLst>
                <a:gd name="T0" fmla="*/ 321 w 878"/>
                <a:gd name="T1" fmla="*/ 0 h 879"/>
                <a:gd name="T2" fmla="*/ 0 w 878"/>
                <a:gd name="T3" fmla="*/ 0 h 879"/>
                <a:gd name="T4" fmla="*/ 878 w 878"/>
                <a:gd name="T5" fmla="*/ 879 h 879"/>
                <a:gd name="T6" fmla="*/ 878 w 878"/>
                <a:gd name="T7" fmla="*/ 557 h 879"/>
                <a:gd name="T8" fmla="*/ 321 w 878"/>
                <a:gd name="T9" fmla="*/ 0 h 879"/>
              </a:gdLst>
              <a:ahLst/>
              <a:cxnLst>
                <a:cxn ang="0">
                  <a:pos x="T0" y="T1"/>
                </a:cxn>
                <a:cxn ang="0">
                  <a:pos x="T2" y="T3"/>
                </a:cxn>
                <a:cxn ang="0">
                  <a:pos x="T4" y="T5"/>
                </a:cxn>
                <a:cxn ang="0">
                  <a:pos x="T6" y="T7"/>
                </a:cxn>
                <a:cxn ang="0">
                  <a:pos x="T8" y="T9"/>
                </a:cxn>
              </a:cxnLst>
              <a:rect l="0" t="0" r="r" b="b"/>
              <a:pathLst>
                <a:path w="878" h="879">
                  <a:moveTo>
                    <a:pt x="321" y="0"/>
                  </a:moveTo>
                  <a:cubicBezTo>
                    <a:pt x="0" y="0"/>
                    <a:pt x="0" y="0"/>
                    <a:pt x="0" y="0"/>
                  </a:cubicBezTo>
                  <a:cubicBezTo>
                    <a:pt x="0" y="486"/>
                    <a:pt x="393" y="879"/>
                    <a:pt x="878" y="879"/>
                  </a:cubicBezTo>
                  <a:cubicBezTo>
                    <a:pt x="878" y="557"/>
                    <a:pt x="878" y="557"/>
                    <a:pt x="878" y="557"/>
                  </a:cubicBezTo>
                  <a:cubicBezTo>
                    <a:pt x="571" y="557"/>
                    <a:pt x="321" y="308"/>
                    <a:pt x="321" y="0"/>
                  </a:cubicBezTo>
                  <a:close/>
                </a:path>
              </a:pathLst>
            </a:custGeom>
            <a:solidFill>
              <a:srgbClr val="94B7A0"/>
            </a:solidFill>
            <a:ln>
              <a:noFill/>
            </a:ln>
          </p:spPr>
          <p:txBody>
            <a:bodyPr/>
            <a:lstStyle/>
            <a:p>
              <a:endParaRPr lang="zh-CN" altLang="en-US"/>
            </a:p>
          </p:txBody>
        </p:sp>
        <p:sp>
          <p:nvSpPr>
            <p:cNvPr id="8" name="PA_任意多边形 24">
              <a:extLst>
                <a:ext uri="{FF2B5EF4-FFF2-40B4-BE49-F238E27FC236}">
                  <a16:creationId xmlns:a16="http://schemas.microsoft.com/office/drawing/2014/main" id="{FCC86AB0-2CED-47CF-A196-F926B087F638}"/>
                </a:ext>
              </a:extLst>
            </p:cNvPr>
            <p:cNvSpPr>
              <a:spLocks/>
            </p:cNvSpPr>
            <p:nvPr>
              <p:custDataLst>
                <p:tags r:id="rId4"/>
              </p:custDataLst>
            </p:nvPr>
          </p:nvSpPr>
          <p:spPr bwMode="auto">
            <a:xfrm>
              <a:off x="5847055" y="3429000"/>
              <a:ext cx="1679575" cy="1680093"/>
            </a:xfrm>
            <a:custGeom>
              <a:avLst/>
              <a:gdLst>
                <a:gd name="T0" fmla="*/ 878 w 878"/>
                <a:gd name="T1" fmla="*/ 321 h 878"/>
                <a:gd name="T2" fmla="*/ 878 w 878"/>
                <a:gd name="T3" fmla="*/ 0 h 878"/>
                <a:gd name="T4" fmla="*/ 0 w 878"/>
                <a:gd name="T5" fmla="*/ 878 h 878"/>
                <a:gd name="T6" fmla="*/ 321 w 878"/>
                <a:gd name="T7" fmla="*/ 878 h 878"/>
                <a:gd name="T8" fmla="*/ 878 w 878"/>
                <a:gd name="T9" fmla="*/ 321 h 878"/>
              </a:gdLst>
              <a:ahLst/>
              <a:cxnLst>
                <a:cxn ang="0">
                  <a:pos x="T0" y="T1"/>
                </a:cxn>
                <a:cxn ang="0">
                  <a:pos x="T2" y="T3"/>
                </a:cxn>
                <a:cxn ang="0">
                  <a:pos x="T4" y="T5"/>
                </a:cxn>
                <a:cxn ang="0">
                  <a:pos x="T6" y="T7"/>
                </a:cxn>
                <a:cxn ang="0">
                  <a:pos x="T8" y="T9"/>
                </a:cxn>
              </a:cxnLst>
              <a:rect l="0" t="0" r="r" b="b"/>
              <a:pathLst>
                <a:path w="878" h="878">
                  <a:moveTo>
                    <a:pt x="878" y="321"/>
                  </a:moveTo>
                  <a:cubicBezTo>
                    <a:pt x="878" y="0"/>
                    <a:pt x="878" y="0"/>
                    <a:pt x="878" y="0"/>
                  </a:cubicBezTo>
                  <a:cubicBezTo>
                    <a:pt x="393" y="0"/>
                    <a:pt x="0" y="393"/>
                    <a:pt x="0" y="878"/>
                  </a:cubicBezTo>
                  <a:cubicBezTo>
                    <a:pt x="321" y="878"/>
                    <a:pt x="321" y="878"/>
                    <a:pt x="321" y="878"/>
                  </a:cubicBezTo>
                  <a:cubicBezTo>
                    <a:pt x="321" y="571"/>
                    <a:pt x="571" y="321"/>
                    <a:pt x="878" y="321"/>
                  </a:cubicBezTo>
                  <a:close/>
                </a:path>
              </a:pathLst>
            </a:custGeom>
            <a:solidFill>
              <a:srgbClr val="94B7A0"/>
            </a:solidFill>
            <a:ln>
              <a:noFill/>
            </a:ln>
          </p:spPr>
          <p:txBody>
            <a:bodyPr/>
            <a:lstStyle/>
            <a:p>
              <a:endParaRPr lang="zh-CN" altLang="en-US"/>
            </a:p>
          </p:txBody>
        </p:sp>
        <p:sp>
          <p:nvSpPr>
            <p:cNvPr id="9" name="PA_任意多边形 25">
              <a:extLst>
                <a:ext uri="{FF2B5EF4-FFF2-40B4-BE49-F238E27FC236}">
                  <a16:creationId xmlns:a16="http://schemas.microsoft.com/office/drawing/2014/main" id="{BBC87408-4CFE-4ABB-85A5-717FCB56DB9B}"/>
                </a:ext>
              </a:extLst>
            </p:cNvPr>
            <p:cNvSpPr>
              <a:spLocks noEditPoints="1"/>
            </p:cNvSpPr>
            <p:nvPr>
              <p:custDataLst>
                <p:tags r:id="rId5"/>
              </p:custDataLst>
            </p:nvPr>
          </p:nvSpPr>
          <p:spPr bwMode="auto">
            <a:xfrm>
              <a:off x="7080543" y="3651318"/>
              <a:ext cx="282575" cy="227082"/>
            </a:xfrm>
            <a:custGeom>
              <a:avLst/>
              <a:gdLst>
                <a:gd name="T0" fmla="*/ 127 w 147"/>
                <a:gd name="T1" fmla="*/ 45 h 119"/>
                <a:gd name="T2" fmla="*/ 116 w 147"/>
                <a:gd name="T3" fmla="*/ 45 h 119"/>
                <a:gd name="T4" fmla="*/ 35 w 147"/>
                <a:gd name="T5" fmla="*/ 18 h 119"/>
                <a:gd name="T6" fmla="*/ 17 w 147"/>
                <a:gd name="T7" fmla="*/ 18 h 119"/>
                <a:gd name="T8" fmla="*/ 34 w 147"/>
                <a:gd name="T9" fmla="*/ 21 h 119"/>
                <a:gd name="T10" fmla="*/ 10 w 147"/>
                <a:gd name="T11" fmla="*/ 21 h 119"/>
                <a:gd name="T12" fmla="*/ 10 w 147"/>
                <a:gd name="T13" fmla="*/ 15 h 119"/>
                <a:gd name="T14" fmla="*/ 13 w 147"/>
                <a:gd name="T15" fmla="*/ 11 h 119"/>
                <a:gd name="T16" fmla="*/ 40 w 147"/>
                <a:gd name="T17" fmla="*/ 4 h 119"/>
                <a:gd name="T18" fmla="*/ 101 w 147"/>
                <a:gd name="T19" fmla="*/ 0 h 119"/>
                <a:gd name="T20" fmla="*/ 113 w 147"/>
                <a:gd name="T21" fmla="*/ 21 h 119"/>
                <a:gd name="T22" fmla="*/ 147 w 147"/>
                <a:gd name="T23" fmla="*/ 26 h 119"/>
                <a:gd name="T24" fmla="*/ 147 w 147"/>
                <a:gd name="T25" fmla="*/ 113 h 119"/>
                <a:gd name="T26" fmla="*/ 141 w 147"/>
                <a:gd name="T27" fmla="*/ 119 h 119"/>
                <a:gd name="T28" fmla="*/ 0 w 147"/>
                <a:gd name="T29" fmla="*/ 113 h 119"/>
                <a:gd name="T30" fmla="*/ 0 w 147"/>
                <a:gd name="T31" fmla="*/ 26 h 119"/>
                <a:gd name="T32" fmla="*/ 6 w 147"/>
                <a:gd name="T33" fmla="*/ 21 h 119"/>
                <a:gd name="T34" fmla="*/ 73 w 147"/>
                <a:gd name="T35" fmla="*/ 43 h 119"/>
                <a:gd name="T36" fmla="*/ 87 w 147"/>
                <a:gd name="T37" fmla="*/ 49 h 119"/>
                <a:gd name="T38" fmla="*/ 73 w 147"/>
                <a:gd name="T39" fmla="*/ 81 h 119"/>
                <a:gd name="T40" fmla="*/ 73 w 147"/>
                <a:gd name="T41" fmla="*/ 43 h 119"/>
                <a:gd name="T42" fmla="*/ 82 w 147"/>
                <a:gd name="T43" fmla="*/ 54 h 119"/>
                <a:gd name="T44" fmla="*/ 61 w 147"/>
                <a:gd name="T45" fmla="*/ 62 h 119"/>
                <a:gd name="T46" fmla="*/ 86 w 147"/>
                <a:gd name="T47" fmla="*/ 62 h 119"/>
                <a:gd name="T48" fmla="*/ 82 w 147"/>
                <a:gd name="T49" fmla="*/ 54 h 119"/>
                <a:gd name="T50" fmla="*/ 38 w 147"/>
                <a:gd name="T51" fmla="*/ 32 h 119"/>
                <a:gd name="T52" fmla="*/ 11 w 147"/>
                <a:gd name="T53" fmla="*/ 108 h 119"/>
                <a:gd name="T54" fmla="*/ 136 w 147"/>
                <a:gd name="T55" fmla="*/ 32 h 119"/>
                <a:gd name="T56" fmla="*/ 109 w 147"/>
                <a:gd name="T57" fmla="*/ 32 h 119"/>
                <a:gd name="T58" fmla="*/ 97 w 147"/>
                <a:gd name="T59" fmla="*/ 12 h 119"/>
                <a:gd name="T60" fmla="*/ 44 w 147"/>
                <a:gd name="T61" fmla="*/ 28 h 119"/>
                <a:gd name="T62" fmla="*/ 73 w 147"/>
                <a:gd name="T63" fmla="*/ 23 h 119"/>
                <a:gd name="T64" fmla="*/ 112 w 147"/>
                <a:gd name="T65" fmla="*/ 62 h 119"/>
                <a:gd name="T66" fmla="*/ 34 w 147"/>
                <a:gd name="T67" fmla="*/ 62 h 119"/>
                <a:gd name="T68" fmla="*/ 73 w 147"/>
                <a:gd name="T69" fmla="*/ 35 h 119"/>
                <a:gd name="T70" fmla="*/ 46 w 147"/>
                <a:gd name="T71" fmla="*/ 62 h 119"/>
                <a:gd name="T72" fmla="*/ 101 w 147"/>
                <a:gd name="T73"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19">
                  <a:moveTo>
                    <a:pt x="122" y="40"/>
                  </a:moveTo>
                  <a:cubicBezTo>
                    <a:pt x="125" y="40"/>
                    <a:pt x="127" y="42"/>
                    <a:pt x="127" y="45"/>
                  </a:cubicBezTo>
                  <a:cubicBezTo>
                    <a:pt x="127" y="48"/>
                    <a:pt x="125" y="50"/>
                    <a:pt x="122" y="50"/>
                  </a:cubicBezTo>
                  <a:cubicBezTo>
                    <a:pt x="119" y="50"/>
                    <a:pt x="116" y="48"/>
                    <a:pt x="116" y="45"/>
                  </a:cubicBezTo>
                  <a:cubicBezTo>
                    <a:pt x="116" y="42"/>
                    <a:pt x="119" y="40"/>
                    <a:pt x="122" y="40"/>
                  </a:cubicBezTo>
                  <a:close/>
                  <a:moveTo>
                    <a:pt x="35" y="18"/>
                  </a:moveTo>
                  <a:cubicBezTo>
                    <a:pt x="35" y="18"/>
                    <a:pt x="35" y="18"/>
                    <a:pt x="35" y="18"/>
                  </a:cubicBezTo>
                  <a:cubicBezTo>
                    <a:pt x="17" y="18"/>
                    <a:pt x="17" y="18"/>
                    <a:pt x="17" y="18"/>
                  </a:cubicBezTo>
                  <a:cubicBezTo>
                    <a:pt x="17" y="21"/>
                    <a:pt x="17" y="21"/>
                    <a:pt x="17" y="21"/>
                  </a:cubicBezTo>
                  <a:cubicBezTo>
                    <a:pt x="34" y="21"/>
                    <a:pt x="34" y="21"/>
                    <a:pt x="34" y="21"/>
                  </a:cubicBezTo>
                  <a:cubicBezTo>
                    <a:pt x="35" y="18"/>
                    <a:pt x="35" y="18"/>
                    <a:pt x="35" y="18"/>
                  </a:cubicBezTo>
                  <a:close/>
                  <a:moveTo>
                    <a:pt x="10" y="21"/>
                  </a:moveTo>
                  <a:cubicBezTo>
                    <a:pt x="10" y="21"/>
                    <a:pt x="10" y="21"/>
                    <a:pt x="10" y="21"/>
                  </a:cubicBezTo>
                  <a:cubicBezTo>
                    <a:pt x="10" y="15"/>
                    <a:pt x="10" y="15"/>
                    <a:pt x="10" y="15"/>
                  </a:cubicBezTo>
                  <a:cubicBezTo>
                    <a:pt x="10" y="15"/>
                    <a:pt x="10" y="15"/>
                    <a:pt x="10" y="15"/>
                  </a:cubicBezTo>
                  <a:cubicBezTo>
                    <a:pt x="10" y="13"/>
                    <a:pt x="12" y="11"/>
                    <a:pt x="13" y="11"/>
                  </a:cubicBezTo>
                  <a:cubicBezTo>
                    <a:pt x="38" y="11"/>
                    <a:pt x="38" y="11"/>
                    <a:pt x="38" y="11"/>
                  </a:cubicBezTo>
                  <a:cubicBezTo>
                    <a:pt x="40" y="4"/>
                    <a:pt x="40" y="4"/>
                    <a:pt x="40" y="4"/>
                  </a:cubicBezTo>
                  <a:cubicBezTo>
                    <a:pt x="41" y="2"/>
                    <a:pt x="44" y="0"/>
                    <a:pt x="46" y="0"/>
                  </a:cubicBezTo>
                  <a:cubicBezTo>
                    <a:pt x="101" y="0"/>
                    <a:pt x="101" y="0"/>
                    <a:pt x="101" y="0"/>
                  </a:cubicBezTo>
                  <a:cubicBezTo>
                    <a:pt x="104" y="0"/>
                    <a:pt x="106" y="2"/>
                    <a:pt x="107" y="4"/>
                  </a:cubicBezTo>
                  <a:cubicBezTo>
                    <a:pt x="113" y="21"/>
                    <a:pt x="113" y="21"/>
                    <a:pt x="113" y="21"/>
                  </a:cubicBezTo>
                  <a:cubicBezTo>
                    <a:pt x="141" y="21"/>
                    <a:pt x="141" y="21"/>
                    <a:pt x="141" y="21"/>
                  </a:cubicBezTo>
                  <a:cubicBezTo>
                    <a:pt x="144" y="21"/>
                    <a:pt x="147" y="23"/>
                    <a:pt x="147" y="26"/>
                  </a:cubicBezTo>
                  <a:cubicBezTo>
                    <a:pt x="147" y="27"/>
                    <a:pt x="147" y="27"/>
                    <a:pt x="147" y="27"/>
                  </a:cubicBezTo>
                  <a:cubicBezTo>
                    <a:pt x="147" y="113"/>
                    <a:pt x="147" y="113"/>
                    <a:pt x="147" y="113"/>
                  </a:cubicBezTo>
                  <a:cubicBezTo>
                    <a:pt x="147" y="117"/>
                    <a:pt x="144" y="119"/>
                    <a:pt x="141" y="119"/>
                  </a:cubicBezTo>
                  <a:cubicBezTo>
                    <a:pt x="141" y="119"/>
                    <a:pt x="141" y="119"/>
                    <a:pt x="141" y="119"/>
                  </a:cubicBezTo>
                  <a:cubicBezTo>
                    <a:pt x="6" y="119"/>
                    <a:pt x="6" y="119"/>
                    <a:pt x="6" y="119"/>
                  </a:cubicBezTo>
                  <a:cubicBezTo>
                    <a:pt x="3" y="119"/>
                    <a:pt x="0" y="117"/>
                    <a:pt x="0" y="113"/>
                  </a:cubicBezTo>
                  <a:cubicBezTo>
                    <a:pt x="0" y="113"/>
                    <a:pt x="0" y="113"/>
                    <a:pt x="0" y="113"/>
                  </a:cubicBezTo>
                  <a:cubicBezTo>
                    <a:pt x="0" y="26"/>
                    <a:pt x="0" y="26"/>
                    <a:pt x="0" y="26"/>
                  </a:cubicBezTo>
                  <a:cubicBezTo>
                    <a:pt x="0" y="23"/>
                    <a:pt x="3" y="21"/>
                    <a:pt x="6" y="21"/>
                  </a:cubicBezTo>
                  <a:cubicBezTo>
                    <a:pt x="6" y="21"/>
                    <a:pt x="6" y="21"/>
                    <a:pt x="6" y="21"/>
                  </a:cubicBezTo>
                  <a:cubicBezTo>
                    <a:pt x="10" y="21"/>
                    <a:pt x="10" y="21"/>
                    <a:pt x="10" y="21"/>
                  </a:cubicBezTo>
                  <a:close/>
                  <a:moveTo>
                    <a:pt x="73" y="43"/>
                  </a:moveTo>
                  <a:cubicBezTo>
                    <a:pt x="73" y="43"/>
                    <a:pt x="73" y="43"/>
                    <a:pt x="73" y="43"/>
                  </a:cubicBezTo>
                  <a:cubicBezTo>
                    <a:pt x="79" y="43"/>
                    <a:pt x="83" y="45"/>
                    <a:pt x="87" y="49"/>
                  </a:cubicBezTo>
                  <a:cubicBezTo>
                    <a:pt x="90" y="52"/>
                    <a:pt x="92" y="57"/>
                    <a:pt x="92" y="62"/>
                  </a:cubicBezTo>
                  <a:cubicBezTo>
                    <a:pt x="92" y="73"/>
                    <a:pt x="84" y="81"/>
                    <a:pt x="73" y="81"/>
                  </a:cubicBezTo>
                  <a:cubicBezTo>
                    <a:pt x="63" y="81"/>
                    <a:pt x="54" y="73"/>
                    <a:pt x="54" y="62"/>
                  </a:cubicBezTo>
                  <a:cubicBezTo>
                    <a:pt x="54" y="52"/>
                    <a:pt x="63" y="43"/>
                    <a:pt x="73" y="43"/>
                  </a:cubicBezTo>
                  <a:close/>
                  <a:moveTo>
                    <a:pt x="82" y="54"/>
                  </a:moveTo>
                  <a:cubicBezTo>
                    <a:pt x="82" y="54"/>
                    <a:pt x="82" y="54"/>
                    <a:pt x="82" y="54"/>
                  </a:cubicBezTo>
                  <a:cubicBezTo>
                    <a:pt x="80" y="51"/>
                    <a:pt x="77" y="50"/>
                    <a:pt x="73" y="50"/>
                  </a:cubicBezTo>
                  <a:cubicBezTo>
                    <a:pt x="67" y="50"/>
                    <a:pt x="61" y="56"/>
                    <a:pt x="61" y="62"/>
                  </a:cubicBezTo>
                  <a:cubicBezTo>
                    <a:pt x="61" y="69"/>
                    <a:pt x="67" y="74"/>
                    <a:pt x="73" y="74"/>
                  </a:cubicBezTo>
                  <a:cubicBezTo>
                    <a:pt x="80" y="74"/>
                    <a:pt x="86" y="69"/>
                    <a:pt x="86" y="62"/>
                  </a:cubicBezTo>
                  <a:cubicBezTo>
                    <a:pt x="86" y="59"/>
                    <a:pt x="84" y="56"/>
                    <a:pt x="82" y="54"/>
                  </a:cubicBezTo>
                  <a:cubicBezTo>
                    <a:pt x="82" y="54"/>
                    <a:pt x="82" y="54"/>
                    <a:pt x="82" y="54"/>
                  </a:cubicBezTo>
                  <a:close/>
                  <a:moveTo>
                    <a:pt x="38" y="32"/>
                  </a:moveTo>
                  <a:cubicBezTo>
                    <a:pt x="38" y="32"/>
                    <a:pt x="38" y="32"/>
                    <a:pt x="38" y="32"/>
                  </a:cubicBezTo>
                  <a:cubicBezTo>
                    <a:pt x="11" y="32"/>
                    <a:pt x="11" y="32"/>
                    <a:pt x="11" y="32"/>
                  </a:cubicBezTo>
                  <a:cubicBezTo>
                    <a:pt x="11" y="108"/>
                    <a:pt x="11" y="108"/>
                    <a:pt x="11" y="108"/>
                  </a:cubicBezTo>
                  <a:cubicBezTo>
                    <a:pt x="136" y="108"/>
                    <a:pt x="136" y="108"/>
                    <a:pt x="136" y="108"/>
                  </a:cubicBezTo>
                  <a:cubicBezTo>
                    <a:pt x="136" y="32"/>
                    <a:pt x="136" y="32"/>
                    <a:pt x="136" y="32"/>
                  </a:cubicBezTo>
                  <a:cubicBezTo>
                    <a:pt x="109" y="32"/>
                    <a:pt x="109" y="32"/>
                    <a:pt x="109" y="32"/>
                  </a:cubicBezTo>
                  <a:cubicBezTo>
                    <a:pt x="109" y="32"/>
                    <a:pt x="109" y="32"/>
                    <a:pt x="109" y="32"/>
                  </a:cubicBezTo>
                  <a:cubicBezTo>
                    <a:pt x="106" y="32"/>
                    <a:pt x="104" y="31"/>
                    <a:pt x="103" y="28"/>
                  </a:cubicBezTo>
                  <a:cubicBezTo>
                    <a:pt x="97" y="12"/>
                    <a:pt x="97" y="12"/>
                    <a:pt x="97" y="12"/>
                  </a:cubicBezTo>
                  <a:cubicBezTo>
                    <a:pt x="50" y="12"/>
                    <a:pt x="50" y="12"/>
                    <a:pt x="50" y="12"/>
                  </a:cubicBezTo>
                  <a:cubicBezTo>
                    <a:pt x="44" y="28"/>
                    <a:pt x="44" y="28"/>
                    <a:pt x="44" y="28"/>
                  </a:cubicBezTo>
                  <a:cubicBezTo>
                    <a:pt x="43" y="30"/>
                    <a:pt x="41" y="32"/>
                    <a:pt x="38" y="32"/>
                  </a:cubicBezTo>
                  <a:close/>
                  <a:moveTo>
                    <a:pt x="73" y="23"/>
                  </a:moveTo>
                  <a:cubicBezTo>
                    <a:pt x="73" y="23"/>
                    <a:pt x="73" y="23"/>
                    <a:pt x="73" y="23"/>
                  </a:cubicBezTo>
                  <a:cubicBezTo>
                    <a:pt x="95" y="23"/>
                    <a:pt x="112" y="41"/>
                    <a:pt x="112" y="62"/>
                  </a:cubicBezTo>
                  <a:cubicBezTo>
                    <a:pt x="112" y="84"/>
                    <a:pt x="95" y="101"/>
                    <a:pt x="73" y="101"/>
                  </a:cubicBezTo>
                  <a:cubicBezTo>
                    <a:pt x="52" y="101"/>
                    <a:pt x="34" y="84"/>
                    <a:pt x="34" y="62"/>
                  </a:cubicBezTo>
                  <a:cubicBezTo>
                    <a:pt x="34" y="41"/>
                    <a:pt x="52" y="23"/>
                    <a:pt x="73" y="23"/>
                  </a:cubicBezTo>
                  <a:close/>
                  <a:moveTo>
                    <a:pt x="73" y="35"/>
                  </a:moveTo>
                  <a:cubicBezTo>
                    <a:pt x="73" y="35"/>
                    <a:pt x="73" y="35"/>
                    <a:pt x="73" y="35"/>
                  </a:cubicBezTo>
                  <a:cubicBezTo>
                    <a:pt x="58" y="35"/>
                    <a:pt x="46" y="47"/>
                    <a:pt x="46" y="62"/>
                  </a:cubicBezTo>
                  <a:cubicBezTo>
                    <a:pt x="46" y="77"/>
                    <a:pt x="58" y="90"/>
                    <a:pt x="73" y="90"/>
                  </a:cubicBezTo>
                  <a:cubicBezTo>
                    <a:pt x="89" y="90"/>
                    <a:pt x="101" y="77"/>
                    <a:pt x="101" y="62"/>
                  </a:cubicBezTo>
                  <a:cubicBezTo>
                    <a:pt x="101" y="47"/>
                    <a:pt x="89" y="35"/>
                    <a:pt x="73"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 name="PA_任意多边形 26">
              <a:extLst>
                <a:ext uri="{FF2B5EF4-FFF2-40B4-BE49-F238E27FC236}">
                  <a16:creationId xmlns:a16="http://schemas.microsoft.com/office/drawing/2014/main" id="{3EEC4334-CD18-4C57-825B-3F14EC7EE4B5}"/>
                </a:ext>
              </a:extLst>
            </p:cNvPr>
            <p:cNvSpPr>
              <a:spLocks noEditPoints="1"/>
            </p:cNvSpPr>
            <p:nvPr>
              <p:custDataLst>
                <p:tags r:id="rId6"/>
              </p:custDataLst>
            </p:nvPr>
          </p:nvSpPr>
          <p:spPr bwMode="auto">
            <a:xfrm>
              <a:off x="4919954" y="3648142"/>
              <a:ext cx="279400" cy="233434"/>
            </a:xfrm>
            <a:custGeom>
              <a:avLst/>
              <a:gdLst>
                <a:gd name="T0" fmla="*/ 146 w 146"/>
                <a:gd name="T1" fmla="*/ 94 h 122"/>
                <a:gd name="T2" fmla="*/ 118 w 146"/>
                <a:gd name="T3" fmla="*/ 122 h 122"/>
                <a:gd name="T4" fmla="*/ 28 w 146"/>
                <a:gd name="T5" fmla="*/ 122 h 122"/>
                <a:gd name="T6" fmla="*/ 0 w 146"/>
                <a:gd name="T7" fmla="*/ 94 h 122"/>
                <a:gd name="T8" fmla="*/ 0 w 146"/>
                <a:gd name="T9" fmla="*/ 28 h 122"/>
                <a:gd name="T10" fmla="*/ 28 w 146"/>
                <a:gd name="T11" fmla="*/ 0 h 122"/>
                <a:gd name="T12" fmla="*/ 118 w 146"/>
                <a:gd name="T13" fmla="*/ 0 h 122"/>
                <a:gd name="T14" fmla="*/ 146 w 146"/>
                <a:gd name="T15" fmla="*/ 28 h 122"/>
                <a:gd name="T16" fmla="*/ 146 w 146"/>
                <a:gd name="T17" fmla="*/ 94 h 122"/>
                <a:gd name="T18" fmla="*/ 49 w 146"/>
                <a:gd name="T19" fmla="*/ 27 h 122"/>
                <a:gd name="T20" fmla="*/ 49 w 146"/>
                <a:gd name="T21" fmla="*/ 27 h 122"/>
                <a:gd name="T22" fmla="*/ 101 w 146"/>
                <a:gd name="T23" fmla="*/ 58 h 122"/>
                <a:gd name="T24" fmla="*/ 102 w 146"/>
                <a:gd name="T25" fmla="*/ 62 h 122"/>
                <a:gd name="T26" fmla="*/ 101 w 146"/>
                <a:gd name="T27" fmla="*/ 64 h 122"/>
                <a:gd name="T28" fmla="*/ 48 w 146"/>
                <a:gd name="T29" fmla="*/ 94 h 122"/>
                <a:gd name="T30" fmla="*/ 44 w 146"/>
                <a:gd name="T31" fmla="*/ 93 h 122"/>
                <a:gd name="T32" fmla="*/ 43 w 146"/>
                <a:gd name="T33" fmla="*/ 91 h 122"/>
                <a:gd name="T34" fmla="*/ 43 w 146"/>
                <a:gd name="T35" fmla="*/ 91 h 122"/>
                <a:gd name="T36" fmla="*/ 43 w 146"/>
                <a:gd name="T37" fmla="*/ 30 h 122"/>
                <a:gd name="T38" fmla="*/ 47 w 146"/>
                <a:gd name="T39" fmla="*/ 27 h 122"/>
                <a:gd name="T40" fmla="*/ 49 w 146"/>
                <a:gd name="T41" fmla="*/ 27 h 122"/>
                <a:gd name="T42" fmla="*/ 50 w 146"/>
                <a:gd name="T43" fmla="*/ 36 h 122"/>
                <a:gd name="T44" fmla="*/ 50 w 146"/>
                <a:gd name="T45" fmla="*/ 36 h 122"/>
                <a:gd name="T46" fmla="*/ 50 w 146"/>
                <a:gd name="T47" fmla="*/ 85 h 122"/>
                <a:gd name="T48" fmla="*/ 93 w 146"/>
                <a:gd name="T49" fmla="*/ 61 h 122"/>
                <a:gd name="T50" fmla="*/ 50 w 146"/>
                <a:gd name="T51" fmla="*/ 36 h 122"/>
                <a:gd name="T52" fmla="*/ 11 w 146"/>
                <a:gd name="T53" fmla="*/ 94 h 122"/>
                <a:gd name="T54" fmla="*/ 11 w 146"/>
                <a:gd name="T55" fmla="*/ 94 h 122"/>
                <a:gd name="T56" fmla="*/ 28 w 146"/>
                <a:gd name="T57" fmla="*/ 110 h 122"/>
                <a:gd name="T58" fmla="*/ 118 w 146"/>
                <a:gd name="T59" fmla="*/ 110 h 122"/>
                <a:gd name="T60" fmla="*/ 135 w 146"/>
                <a:gd name="T61" fmla="*/ 94 h 122"/>
                <a:gd name="T62" fmla="*/ 135 w 146"/>
                <a:gd name="T63" fmla="*/ 28 h 122"/>
                <a:gd name="T64" fmla="*/ 118 w 146"/>
                <a:gd name="T65" fmla="*/ 11 h 122"/>
                <a:gd name="T66" fmla="*/ 28 w 146"/>
                <a:gd name="T67" fmla="*/ 11 h 122"/>
                <a:gd name="T68" fmla="*/ 11 w 146"/>
                <a:gd name="T69" fmla="*/ 28 h 122"/>
                <a:gd name="T70" fmla="*/ 11 w 146"/>
                <a:gd name="T71"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122">
                  <a:moveTo>
                    <a:pt x="146" y="94"/>
                  </a:moveTo>
                  <a:cubicBezTo>
                    <a:pt x="146" y="109"/>
                    <a:pt x="133" y="122"/>
                    <a:pt x="118" y="122"/>
                  </a:cubicBezTo>
                  <a:cubicBezTo>
                    <a:pt x="28" y="122"/>
                    <a:pt x="28" y="122"/>
                    <a:pt x="28" y="122"/>
                  </a:cubicBezTo>
                  <a:cubicBezTo>
                    <a:pt x="13" y="122"/>
                    <a:pt x="0" y="109"/>
                    <a:pt x="0" y="94"/>
                  </a:cubicBezTo>
                  <a:cubicBezTo>
                    <a:pt x="0" y="28"/>
                    <a:pt x="0" y="28"/>
                    <a:pt x="0" y="28"/>
                  </a:cubicBezTo>
                  <a:cubicBezTo>
                    <a:pt x="0" y="12"/>
                    <a:pt x="13" y="0"/>
                    <a:pt x="28" y="0"/>
                  </a:cubicBezTo>
                  <a:cubicBezTo>
                    <a:pt x="118" y="0"/>
                    <a:pt x="118" y="0"/>
                    <a:pt x="118" y="0"/>
                  </a:cubicBezTo>
                  <a:cubicBezTo>
                    <a:pt x="133" y="0"/>
                    <a:pt x="146" y="12"/>
                    <a:pt x="146" y="28"/>
                  </a:cubicBezTo>
                  <a:cubicBezTo>
                    <a:pt x="146" y="94"/>
                    <a:pt x="146" y="94"/>
                    <a:pt x="146" y="94"/>
                  </a:cubicBezTo>
                  <a:close/>
                  <a:moveTo>
                    <a:pt x="49" y="27"/>
                  </a:moveTo>
                  <a:cubicBezTo>
                    <a:pt x="49" y="27"/>
                    <a:pt x="49" y="27"/>
                    <a:pt x="49" y="27"/>
                  </a:cubicBezTo>
                  <a:cubicBezTo>
                    <a:pt x="66" y="38"/>
                    <a:pt x="84" y="48"/>
                    <a:pt x="101" y="58"/>
                  </a:cubicBezTo>
                  <a:cubicBezTo>
                    <a:pt x="103" y="59"/>
                    <a:pt x="103" y="61"/>
                    <a:pt x="102" y="62"/>
                  </a:cubicBezTo>
                  <a:cubicBezTo>
                    <a:pt x="102" y="63"/>
                    <a:pt x="102" y="63"/>
                    <a:pt x="101" y="64"/>
                  </a:cubicBezTo>
                  <a:cubicBezTo>
                    <a:pt x="84" y="74"/>
                    <a:pt x="66" y="84"/>
                    <a:pt x="48" y="94"/>
                  </a:cubicBezTo>
                  <a:cubicBezTo>
                    <a:pt x="47" y="95"/>
                    <a:pt x="45" y="94"/>
                    <a:pt x="44" y="93"/>
                  </a:cubicBezTo>
                  <a:cubicBezTo>
                    <a:pt x="44" y="92"/>
                    <a:pt x="43" y="92"/>
                    <a:pt x="43" y="91"/>
                  </a:cubicBezTo>
                  <a:cubicBezTo>
                    <a:pt x="43" y="91"/>
                    <a:pt x="43" y="91"/>
                    <a:pt x="43" y="91"/>
                  </a:cubicBezTo>
                  <a:cubicBezTo>
                    <a:pt x="43" y="71"/>
                    <a:pt x="43" y="51"/>
                    <a:pt x="43" y="30"/>
                  </a:cubicBezTo>
                  <a:cubicBezTo>
                    <a:pt x="43" y="28"/>
                    <a:pt x="45" y="27"/>
                    <a:pt x="47" y="27"/>
                  </a:cubicBezTo>
                  <a:cubicBezTo>
                    <a:pt x="47" y="27"/>
                    <a:pt x="48" y="27"/>
                    <a:pt x="49" y="27"/>
                  </a:cubicBezTo>
                  <a:close/>
                  <a:moveTo>
                    <a:pt x="50" y="36"/>
                  </a:moveTo>
                  <a:cubicBezTo>
                    <a:pt x="50" y="36"/>
                    <a:pt x="50" y="36"/>
                    <a:pt x="50" y="36"/>
                  </a:cubicBezTo>
                  <a:cubicBezTo>
                    <a:pt x="50" y="53"/>
                    <a:pt x="50" y="69"/>
                    <a:pt x="50" y="85"/>
                  </a:cubicBezTo>
                  <a:cubicBezTo>
                    <a:pt x="64" y="77"/>
                    <a:pt x="78" y="69"/>
                    <a:pt x="93" y="61"/>
                  </a:cubicBezTo>
                  <a:cubicBezTo>
                    <a:pt x="78" y="53"/>
                    <a:pt x="64" y="44"/>
                    <a:pt x="50" y="36"/>
                  </a:cubicBezTo>
                  <a:close/>
                  <a:moveTo>
                    <a:pt x="11" y="94"/>
                  </a:moveTo>
                  <a:cubicBezTo>
                    <a:pt x="11" y="94"/>
                    <a:pt x="11" y="94"/>
                    <a:pt x="11" y="94"/>
                  </a:cubicBezTo>
                  <a:cubicBezTo>
                    <a:pt x="11" y="103"/>
                    <a:pt x="19" y="110"/>
                    <a:pt x="28" y="110"/>
                  </a:cubicBezTo>
                  <a:cubicBezTo>
                    <a:pt x="118" y="110"/>
                    <a:pt x="118" y="110"/>
                    <a:pt x="118" y="110"/>
                  </a:cubicBezTo>
                  <a:cubicBezTo>
                    <a:pt x="127" y="110"/>
                    <a:pt x="135" y="103"/>
                    <a:pt x="135" y="94"/>
                  </a:cubicBezTo>
                  <a:cubicBezTo>
                    <a:pt x="135" y="28"/>
                    <a:pt x="135" y="28"/>
                    <a:pt x="135" y="28"/>
                  </a:cubicBezTo>
                  <a:cubicBezTo>
                    <a:pt x="135" y="18"/>
                    <a:pt x="127" y="11"/>
                    <a:pt x="118" y="11"/>
                  </a:cubicBezTo>
                  <a:cubicBezTo>
                    <a:pt x="28" y="11"/>
                    <a:pt x="28" y="11"/>
                    <a:pt x="28" y="11"/>
                  </a:cubicBezTo>
                  <a:cubicBezTo>
                    <a:pt x="19" y="11"/>
                    <a:pt x="11" y="18"/>
                    <a:pt x="11" y="28"/>
                  </a:cubicBezTo>
                  <a:cubicBezTo>
                    <a:pt x="11" y="94"/>
                    <a:pt x="11" y="94"/>
                    <a:pt x="11" y="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 name="PA_任意多边形 27">
              <a:extLst>
                <a:ext uri="{FF2B5EF4-FFF2-40B4-BE49-F238E27FC236}">
                  <a16:creationId xmlns:a16="http://schemas.microsoft.com/office/drawing/2014/main" id="{1CBC90B3-9FF9-438D-A90A-150219431D79}"/>
                </a:ext>
              </a:extLst>
            </p:cNvPr>
            <p:cNvSpPr>
              <a:spLocks noEditPoints="1"/>
            </p:cNvSpPr>
            <p:nvPr>
              <p:custDataLst>
                <p:tags r:id="rId7"/>
              </p:custDataLst>
            </p:nvPr>
          </p:nvSpPr>
          <p:spPr bwMode="auto">
            <a:xfrm>
              <a:off x="6034379" y="2517493"/>
              <a:ext cx="280988" cy="233434"/>
            </a:xfrm>
            <a:custGeom>
              <a:avLst/>
              <a:gdLst>
                <a:gd name="T0" fmla="*/ 6 w 147"/>
                <a:gd name="T1" fmla="*/ 0 h 122"/>
                <a:gd name="T2" fmla="*/ 6 w 147"/>
                <a:gd name="T3" fmla="*/ 0 h 122"/>
                <a:gd name="T4" fmla="*/ 141 w 147"/>
                <a:gd name="T5" fmla="*/ 0 h 122"/>
                <a:gd name="T6" fmla="*/ 147 w 147"/>
                <a:gd name="T7" fmla="*/ 5 h 122"/>
                <a:gd name="T8" fmla="*/ 147 w 147"/>
                <a:gd name="T9" fmla="*/ 5 h 122"/>
                <a:gd name="T10" fmla="*/ 147 w 147"/>
                <a:gd name="T11" fmla="*/ 103 h 122"/>
                <a:gd name="T12" fmla="*/ 141 w 147"/>
                <a:gd name="T13" fmla="*/ 108 h 122"/>
                <a:gd name="T14" fmla="*/ 141 w 147"/>
                <a:gd name="T15" fmla="*/ 108 h 122"/>
                <a:gd name="T16" fmla="*/ 79 w 147"/>
                <a:gd name="T17" fmla="*/ 108 h 122"/>
                <a:gd name="T18" fmla="*/ 79 w 147"/>
                <a:gd name="T19" fmla="*/ 115 h 122"/>
                <a:gd name="T20" fmla="*/ 79 w 147"/>
                <a:gd name="T21" fmla="*/ 115 h 122"/>
                <a:gd name="T22" fmla="*/ 110 w 147"/>
                <a:gd name="T23" fmla="*/ 115 h 122"/>
                <a:gd name="T24" fmla="*/ 114 w 147"/>
                <a:gd name="T25" fmla="*/ 119 h 122"/>
                <a:gd name="T26" fmla="*/ 110 w 147"/>
                <a:gd name="T27" fmla="*/ 122 h 122"/>
                <a:gd name="T28" fmla="*/ 36 w 147"/>
                <a:gd name="T29" fmla="*/ 122 h 122"/>
                <a:gd name="T30" fmla="*/ 33 w 147"/>
                <a:gd name="T31" fmla="*/ 119 h 122"/>
                <a:gd name="T32" fmla="*/ 36 w 147"/>
                <a:gd name="T33" fmla="*/ 115 h 122"/>
                <a:gd name="T34" fmla="*/ 68 w 147"/>
                <a:gd name="T35" fmla="*/ 115 h 122"/>
                <a:gd name="T36" fmla="*/ 68 w 147"/>
                <a:gd name="T37" fmla="*/ 115 h 122"/>
                <a:gd name="T38" fmla="*/ 68 w 147"/>
                <a:gd name="T39" fmla="*/ 108 h 122"/>
                <a:gd name="T40" fmla="*/ 6 w 147"/>
                <a:gd name="T41" fmla="*/ 108 h 122"/>
                <a:gd name="T42" fmla="*/ 0 w 147"/>
                <a:gd name="T43" fmla="*/ 103 h 122"/>
                <a:gd name="T44" fmla="*/ 0 w 147"/>
                <a:gd name="T45" fmla="*/ 103 h 122"/>
                <a:gd name="T46" fmla="*/ 0 w 147"/>
                <a:gd name="T47" fmla="*/ 5 h 122"/>
                <a:gd name="T48" fmla="*/ 6 w 147"/>
                <a:gd name="T49" fmla="*/ 0 h 122"/>
                <a:gd name="T50" fmla="*/ 125 w 147"/>
                <a:gd name="T51" fmla="*/ 81 h 122"/>
                <a:gd name="T52" fmla="*/ 125 w 147"/>
                <a:gd name="T53" fmla="*/ 81 h 122"/>
                <a:gd name="T54" fmla="*/ 131 w 147"/>
                <a:gd name="T55" fmla="*/ 87 h 122"/>
                <a:gd name="T56" fmla="*/ 125 w 147"/>
                <a:gd name="T57" fmla="*/ 93 h 122"/>
                <a:gd name="T58" fmla="*/ 120 w 147"/>
                <a:gd name="T59" fmla="*/ 87 h 122"/>
                <a:gd name="T60" fmla="*/ 125 w 147"/>
                <a:gd name="T61" fmla="*/ 81 h 122"/>
                <a:gd name="T62" fmla="*/ 135 w 147"/>
                <a:gd name="T63" fmla="*/ 11 h 122"/>
                <a:gd name="T64" fmla="*/ 135 w 147"/>
                <a:gd name="T65" fmla="*/ 11 h 122"/>
                <a:gd name="T66" fmla="*/ 11 w 147"/>
                <a:gd name="T67" fmla="*/ 11 h 122"/>
                <a:gd name="T68" fmla="*/ 11 w 147"/>
                <a:gd name="T69" fmla="*/ 97 h 122"/>
                <a:gd name="T70" fmla="*/ 135 w 147"/>
                <a:gd name="T71" fmla="*/ 97 h 122"/>
                <a:gd name="T72" fmla="*/ 135 w 147"/>
                <a:gd name="T73" fmla="*/ 1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22">
                  <a:moveTo>
                    <a:pt x="6" y="0"/>
                  </a:moveTo>
                  <a:cubicBezTo>
                    <a:pt x="6" y="0"/>
                    <a:pt x="6" y="0"/>
                    <a:pt x="6" y="0"/>
                  </a:cubicBezTo>
                  <a:cubicBezTo>
                    <a:pt x="141" y="0"/>
                    <a:pt x="141" y="0"/>
                    <a:pt x="141" y="0"/>
                  </a:cubicBezTo>
                  <a:cubicBezTo>
                    <a:pt x="144" y="0"/>
                    <a:pt x="147" y="2"/>
                    <a:pt x="147" y="5"/>
                  </a:cubicBezTo>
                  <a:cubicBezTo>
                    <a:pt x="147" y="5"/>
                    <a:pt x="147" y="5"/>
                    <a:pt x="147" y="5"/>
                  </a:cubicBezTo>
                  <a:cubicBezTo>
                    <a:pt x="147" y="103"/>
                    <a:pt x="147" y="103"/>
                    <a:pt x="147" y="103"/>
                  </a:cubicBezTo>
                  <a:cubicBezTo>
                    <a:pt x="147" y="106"/>
                    <a:pt x="144" y="108"/>
                    <a:pt x="141" y="108"/>
                  </a:cubicBezTo>
                  <a:cubicBezTo>
                    <a:pt x="141" y="108"/>
                    <a:pt x="141" y="108"/>
                    <a:pt x="141" y="108"/>
                  </a:cubicBezTo>
                  <a:cubicBezTo>
                    <a:pt x="79" y="108"/>
                    <a:pt x="79" y="108"/>
                    <a:pt x="79" y="108"/>
                  </a:cubicBezTo>
                  <a:cubicBezTo>
                    <a:pt x="79" y="115"/>
                    <a:pt x="79" y="115"/>
                    <a:pt x="79" y="115"/>
                  </a:cubicBezTo>
                  <a:cubicBezTo>
                    <a:pt x="79" y="115"/>
                    <a:pt x="79" y="115"/>
                    <a:pt x="79" y="115"/>
                  </a:cubicBezTo>
                  <a:cubicBezTo>
                    <a:pt x="110" y="115"/>
                    <a:pt x="110" y="115"/>
                    <a:pt x="110" y="115"/>
                  </a:cubicBezTo>
                  <a:cubicBezTo>
                    <a:pt x="112" y="115"/>
                    <a:pt x="114" y="117"/>
                    <a:pt x="114" y="119"/>
                  </a:cubicBezTo>
                  <a:cubicBezTo>
                    <a:pt x="114" y="120"/>
                    <a:pt x="112" y="122"/>
                    <a:pt x="110" y="122"/>
                  </a:cubicBezTo>
                  <a:cubicBezTo>
                    <a:pt x="36" y="122"/>
                    <a:pt x="36" y="122"/>
                    <a:pt x="36" y="122"/>
                  </a:cubicBezTo>
                  <a:cubicBezTo>
                    <a:pt x="35" y="122"/>
                    <a:pt x="33" y="120"/>
                    <a:pt x="33" y="119"/>
                  </a:cubicBezTo>
                  <a:cubicBezTo>
                    <a:pt x="33" y="117"/>
                    <a:pt x="35" y="115"/>
                    <a:pt x="36" y="115"/>
                  </a:cubicBezTo>
                  <a:cubicBezTo>
                    <a:pt x="68" y="115"/>
                    <a:pt x="68" y="115"/>
                    <a:pt x="68" y="115"/>
                  </a:cubicBezTo>
                  <a:cubicBezTo>
                    <a:pt x="68" y="115"/>
                    <a:pt x="68" y="115"/>
                    <a:pt x="68" y="115"/>
                  </a:cubicBezTo>
                  <a:cubicBezTo>
                    <a:pt x="68" y="108"/>
                    <a:pt x="68" y="108"/>
                    <a:pt x="68" y="108"/>
                  </a:cubicBezTo>
                  <a:cubicBezTo>
                    <a:pt x="6" y="108"/>
                    <a:pt x="6" y="108"/>
                    <a:pt x="6" y="108"/>
                  </a:cubicBezTo>
                  <a:cubicBezTo>
                    <a:pt x="2" y="108"/>
                    <a:pt x="0" y="106"/>
                    <a:pt x="0" y="103"/>
                  </a:cubicBezTo>
                  <a:cubicBezTo>
                    <a:pt x="0" y="103"/>
                    <a:pt x="0" y="103"/>
                    <a:pt x="0" y="103"/>
                  </a:cubicBezTo>
                  <a:cubicBezTo>
                    <a:pt x="0" y="5"/>
                    <a:pt x="0" y="5"/>
                    <a:pt x="0" y="5"/>
                  </a:cubicBezTo>
                  <a:cubicBezTo>
                    <a:pt x="0" y="2"/>
                    <a:pt x="2" y="0"/>
                    <a:pt x="6" y="0"/>
                  </a:cubicBezTo>
                  <a:close/>
                  <a:moveTo>
                    <a:pt x="125" y="81"/>
                  </a:moveTo>
                  <a:cubicBezTo>
                    <a:pt x="125" y="81"/>
                    <a:pt x="125" y="81"/>
                    <a:pt x="125" y="81"/>
                  </a:cubicBezTo>
                  <a:cubicBezTo>
                    <a:pt x="129" y="81"/>
                    <a:pt x="131" y="84"/>
                    <a:pt x="131" y="87"/>
                  </a:cubicBezTo>
                  <a:cubicBezTo>
                    <a:pt x="131" y="90"/>
                    <a:pt x="129" y="93"/>
                    <a:pt x="125" y="93"/>
                  </a:cubicBezTo>
                  <a:cubicBezTo>
                    <a:pt x="122" y="93"/>
                    <a:pt x="120" y="90"/>
                    <a:pt x="120" y="87"/>
                  </a:cubicBezTo>
                  <a:cubicBezTo>
                    <a:pt x="120" y="84"/>
                    <a:pt x="122" y="81"/>
                    <a:pt x="125" y="81"/>
                  </a:cubicBezTo>
                  <a:close/>
                  <a:moveTo>
                    <a:pt x="135" y="11"/>
                  </a:moveTo>
                  <a:cubicBezTo>
                    <a:pt x="135" y="11"/>
                    <a:pt x="135" y="11"/>
                    <a:pt x="135" y="11"/>
                  </a:cubicBezTo>
                  <a:cubicBezTo>
                    <a:pt x="11" y="11"/>
                    <a:pt x="11" y="11"/>
                    <a:pt x="11" y="11"/>
                  </a:cubicBezTo>
                  <a:cubicBezTo>
                    <a:pt x="11" y="40"/>
                    <a:pt x="11" y="68"/>
                    <a:pt x="11" y="97"/>
                  </a:cubicBezTo>
                  <a:cubicBezTo>
                    <a:pt x="53" y="97"/>
                    <a:pt x="94" y="97"/>
                    <a:pt x="135" y="97"/>
                  </a:cubicBezTo>
                  <a:cubicBezTo>
                    <a:pt x="135" y="68"/>
                    <a:pt x="135" y="40"/>
                    <a:pt x="135"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PA_任意多边形 28">
              <a:extLst>
                <a:ext uri="{FF2B5EF4-FFF2-40B4-BE49-F238E27FC236}">
                  <a16:creationId xmlns:a16="http://schemas.microsoft.com/office/drawing/2014/main" id="{525618B4-B6B9-4F97-B894-C6D0D1280CA5}"/>
                </a:ext>
              </a:extLst>
            </p:cNvPr>
            <p:cNvSpPr>
              <a:spLocks noEditPoints="1"/>
            </p:cNvSpPr>
            <p:nvPr>
              <p:custDataLst>
                <p:tags r:id="rId8"/>
              </p:custDataLst>
            </p:nvPr>
          </p:nvSpPr>
          <p:spPr bwMode="auto">
            <a:xfrm>
              <a:off x="6002630" y="3606854"/>
              <a:ext cx="309563" cy="252490"/>
            </a:xfrm>
            <a:custGeom>
              <a:avLst/>
              <a:gdLst>
                <a:gd name="T0" fmla="*/ 125 w 162"/>
                <a:gd name="T1" fmla="*/ 29 h 132"/>
                <a:gd name="T2" fmla="*/ 146 w 162"/>
                <a:gd name="T3" fmla="*/ 77 h 132"/>
                <a:gd name="T4" fmla="*/ 162 w 162"/>
                <a:gd name="T5" fmla="*/ 106 h 132"/>
                <a:gd name="T6" fmla="*/ 154 w 162"/>
                <a:gd name="T7" fmla="*/ 125 h 132"/>
                <a:gd name="T8" fmla="*/ 146 w 162"/>
                <a:gd name="T9" fmla="*/ 127 h 132"/>
                <a:gd name="T10" fmla="*/ 21 w 162"/>
                <a:gd name="T11" fmla="*/ 132 h 132"/>
                <a:gd name="T12" fmla="*/ 16 w 162"/>
                <a:gd name="T13" fmla="*/ 125 h 132"/>
                <a:gd name="T14" fmla="*/ 2 w 162"/>
                <a:gd name="T15" fmla="*/ 121 h 132"/>
                <a:gd name="T16" fmla="*/ 3 w 162"/>
                <a:gd name="T17" fmla="*/ 94 h 132"/>
                <a:gd name="T18" fmla="*/ 8 w 162"/>
                <a:gd name="T19" fmla="*/ 58 h 132"/>
                <a:gd name="T20" fmla="*/ 46 w 162"/>
                <a:gd name="T21" fmla="*/ 30 h 132"/>
                <a:gd name="T22" fmla="*/ 97 w 162"/>
                <a:gd name="T23" fmla="*/ 122 h 132"/>
                <a:gd name="T24" fmla="*/ 97 w 162"/>
                <a:gd name="T25" fmla="*/ 117 h 132"/>
                <a:gd name="T26" fmla="*/ 103 w 162"/>
                <a:gd name="T27" fmla="*/ 98 h 132"/>
                <a:gd name="T28" fmla="*/ 117 w 162"/>
                <a:gd name="T29" fmla="*/ 111 h 132"/>
                <a:gd name="T30" fmla="*/ 115 w 162"/>
                <a:gd name="T31" fmla="*/ 88 h 132"/>
                <a:gd name="T32" fmla="*/ 112 w 162"/>
                <a:gd name="T33" fmla="*/ 83 h 132"/>
                <a:gd name="T34" fmla="*/ 112 w 162"/>
                <a:gd name="T35" fmla="*/ 82 h 132"/>
                <a:gd name="T36" fmla="*/ 109 w 162"/>
                <a:gd name="T37" fmla="*/ 79 h 132"/>
                <a:gd name="T38" fmla="*/ 64 w 162"/>
                <a:gd name="T39" fmla="*/ 68 h 132"/>
                <a:gd name="T40" fmla="*/ 50 w 162"/>
                <a:gd name="T41" fmla="*/ 82 h 132"/>
                <a:gd name="T42" fmla="*/ 50 w 162"/>
                <a:gd name="T43" fmla="*/ 82 h 132"/>
                <a:gd name="T44" fmla="*/ 45 w 162"/>
                <a:gd name="T45" fmla="*/ 100 h 132"/>
                <a:gd name="T46" fmla="*/ 59 w 162"/>
                <a:gd name="T47" fmla="*/ 112 h 132"/>
                <a:gd name="T48" fmla="*/ 65 w 162"/>
                <a:gd name="T49" fmla="*/ 98 h 132"/>
                <a:gd name="T50" fmla="*/ 65 w 162"/>
                <a:gd name="T51" fmla="*/ 117 h 132"/>
                <a:gd name="T52" fmla="*/ 81 w 162"/>
                <a:gd name="T53" fmla="*/ 61 h 132"/>
                <a:gd name="T54" fmla="*/ 81 w 162"/>
                <a:gd name="T55" fmla="*/ 11 h 132"/>
                <a:gd name="T56" fmla="*/ 26 w 162"/>
                <a:gd name="T57" fmla="*/ 122 h 132"/>
                <a:gd name="T58" fmla="*/ 37 w 162"/>
                <a:gd name="T59" fmla="*/ 118 h 132"/>
                <a:gd name="T60" fmla="*/ 36 w 162"/>
                <a:gd name="T61" fmla="*/ 86 h 132"/>
                <a:gd name="T62" fmla="*/ 12 w 162"/>
                <a:gd name="T63" fmla="*/ 98 h 132"/>
                <a:gd name="T64" fmla="*/ 11 w 162"/>
                <a:gd name="T65" fmla="*/ 114 h 132"/>
                <a:gd name="T66" fmla="*/ 23 w 162"/>
                <a:gd name="T67" fmla="*/ 102 h 132"/>
                <a:gd name="T68" fmla="*/ 46 w 162"/>
                <a:gd name="T69" fmla="*/ 42 h 132"/>
                <a:gd name="T70" fmla="*/ 37 w 162"/>
                <a:gd name="T71" fmla="*/ 40 h 132"/>
                <a:gd name="T72" fmla="*/ 24 w 162"/>
                <a:gd name="T73" fmla="*/ 71 h 132"/>
                <a:gd name="T74" fmla="*/ 41 w 162"/>
                <a:gd name="T75" fmla="*/ 76 h 132"/>
                <a:gd name="T76" fmla="*/ 56 w 162"/>
                <a:gd name="T77" fmla="*/ 62 h 132"/>
                <a:gd name="T78" fmla="*/ 56 w 162"/>
                <a:gd name="T79" fmla="*/ 61 h 132"/>
                <a:gd name="T80" fmla="*/ 46 w 162"/>
                <a:gd name="T81" fmla="*/ 42 h 132"/>
                <a:gd name="T82" fmla="*/ 136 w 162"/>
                <a:gd name="T83" fmla="*/ 122 h 132"/>
                <a:gd name="T84" fmla="*/ 139 w 162"/>
                <a:gd name="T85" fmla="*/ 102 h 132"/>
                <a:gd name="T86" fmla="*/ 151 w 162"/>
                <a:gd name="T87" fmla="*/ 114 h 132"/>
                <a:gd name="T88" fmla="*/ 150 w 162"/>
                <a:gd name="T89" fmla="*/ 98 h 132"/>
                <a:gd name="T90" fmla="*/ 137 w 162"/>
                <a:gd name="T91" fmla="*/ 84 h 132"/>
                <a:gd name="T92" fmla="*/ 128 w 162"/>
                <a:gd name="T93" fmla="*/ 111 h 132"/>
                <a:gd name="T94" fmla="*/ 136 w 162"/>
                <a:gd name="T95" fmla="*/ 122 h 132"/>
                <a:gd name="T96" fmla="*/ 116 w 162"/>
                <a:gd name="T97" fmla="*/ 42 h 132"/>
                <a:gd name="T98" fmla="*/ 116 w 162"/>
                <a:gd name="T99" fmla="*/ 42 h 132"/>
                <a:gd name="T100" fmla="*/ 106 w 162"/>
                <a:gd name="T101" fmla="*/ 61 h 132"/>
                <a:gd name="T102" fmla="*/ 116 w 162"/>
                <a:gd name="T103" fmla="*/ 72 h 132"/>
                <a:gd name="T104" fmla="*/ 121 w 162"/>
                <a:gd name="T105" fmla="*/ 76 h 132"/>
                <a:gd name="T106" fmla="*/ 138 w 162"/>
                <a:gd name="T107" fmla="*/ 71 h 132"/>
                <a:gd name="T108" fmla="*/ 125 w 162"/>
                <a:gd name="T109" fmla="*/ 4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2" h="132">
                  <a:moveTo>
                    <a:pt x="81" y="0"/>
                  </a:moveTo>
                  <a:cubicBezTo>
                    <a:pt x="99" y="0"/>
                    <a:pt x="114" y="13"/>
                    <a:pt x="116" y="30"/>
                  </a:cubicBezTo>
                  <a:cubicBezTo>
                    <a:pt x="119" y="30"/>
                    <a:pt x="122" y="29"/>
                    <a:pt x="125" y="29"/>
                  </a:cubicBezTo>
                  <a:cubicBezTo>
                    <a:pt x="133" y="29"/>
                    <a:pt x="140" y="32"/>
                    <a:pt x="145" y="37"/>
                  </a:cubicBezTo>
                  <a:cubicBezTo>
                    <a:pt x="150" y="43"/>
                    <a:pt x="154" y="50"/>
                    <a:pt x="154" y="58"/>
                  </a:cubicBezTo>
                  <a:cubicBezTo>
                    <a:pt x="154" y="65"/>
                    <a:pt x="151" y="72"/>
                    <a:pt x="146" y="77"/>
                  </a:cubicBezTo>
                  <a:cubicBezTo>
                    <a:pt x="153" y="84"/>
                    <a:pt x="153" y="84"/>
                    <a:pt x="153" y="84"/>
                  </a:cubicBezTo>
                  <a:cubicBezTo>
                    <a:pt x="156" y="87"/>
                    <a:pt x="158" y="90"/>
                    <a:pt x="159" y="94"/>
                  </a:cubicBezTo>
                  <a:cubicBezTo>
                    <a:pt x="161" y="98"/>
                    <a:pt x="162" y="102"/>
                    <a:pt x="162" y="106"/>
                  </a:cubicBezTo>
                  <a:cubicBezTo>
                    <a:pt x="162" y="115"/>
                    <a:pt x="162" y="115"/>
                    <a:pt x="162" y="115"/>
                  </a:cubicBezTo>
                  <a:cubicBezTo>
                    <a:pt x="162" y="117"/>
                    <a:pt x="161" y="119"/>
                    <a:pt x="160" y="121"/>
                  </a:cubicBezTo>
                  <a:cubicBezTo>
                    <a:pt x="158" y="123"/>
                    <a:pt x="156" y="124"/>
                    <a:pt x="154" y="125"/>
                  </a:cubicBezTo>
                  <a:cubicBezTo>
                    <a:pt x="153" y="125"/>
                    <a:pt x="153" y="125"/>
                    <a:pt x="153" y="125"/>
                  </a:cubicBezTo>
                  <a:cubicBezTo>
                    <a:pt x="146" y="125"/>
                    <a:pt x="146" y="125"/>
                    <a:pt x="146" y="125"/>
                  </a:cubicBezTo>
                  <a:cubicBezTo>
                    <a:pt x="146" y="127"/>
                    <a:pt x="146" y="127"/>
                    <a:pt x="146" y="127"/>
                  </a:cubicBezTo>
                  <a:cubicBezTo>
                    <a:pt x="146" y="130"/>
                    <a:pt x="144" y="132"/>
                    <a:pt x="141" y="132"/>
                  </a:cubicBezTo>
                  <a:cubicBezTo>
                    <a:pt x="141" y="132"/>
                    <a:pt x="141" y="132"/>
                    <a:pt x="141" y="132"/>
                  </a:cubicBezTo>
                  <a:cubicBezTo>
                    <a:pt x="21" y="132"/>
                    <a:pt x="21" y="132"/>
                    <a:pt x="21" y="132"/>
                  </a:cubicBezTo>
                  <a:cubicBezTo>
                    <a:pt x="21" y="132"/>
                    <a:pt x="21" y="132"/>
                    <a:pt x="21" y="132"/>
                  </a:cubicBezTo>
                  <a:cubicBezTo>
                    <a:pt x="18" y="132"/>
                    <a:pt x="16" y="130"/>
                    <a:pt x="16" y="127"/>
                  </a:cubicBezTo>
                  <a:cubicBezTo>
                    <a:pt x="16" y="125"/>
                    <a:pt x="16" y="125"/>
                    <a:pt x="16" y="125"/>
                  </a:cubicBezTo>
                  <a:cubicBezTo>
                    <a:pt x="9" y="125"/>
                    <a:pt x="9" y="125"/>
                    <a:pt x="9" y="125"/>
                  </a:cubicBezTo>
                  <a:cubicBezTo>
                    <a:pt x="9" y="125"/>
                    <a:pt x="9" y="125"/>
                    <a:pt x="8" y="125"/>
                  </a:cubicBezTo>
                  <a:cubicBezTo>
                    <a:pt x="6" y="124"/>
                    <a:pt x="4" y="123"/>
                    <a:pt x="2" y="121"/>
                  </a:cubicBezTo>
                  <a:cubicBezTo>
                    <a:pt x="1" y="119"/>
                    <a:pt x="0" y="117"/>
                    <a:pt x="0" y="115"/>
                  </a:cubicBezTo>
                  <a:cubicBezTo>
                    <a:pt x="0" y="106"/>
                    <a:pt x="0" y="106"/>
                    <a:pt x="0" y="106"/>
                  </a:cubicBezTo>
                  <a:cubicBezTo>
                    <a:pt x="0" y="102"/>
                    <a:pt x="1" y="98"/>
                    <a:pt x="3" y="94"/>
                  </a:cubicBezTo>
                  <a:cubicBezTo>
                    <a:pt x="4" y="90"/>
                    <a:pt x="6" y="87"/>
                    <a:pt x="9" y="84"/>
                  </a:cubicBezTo>
                  <a:cubicBezTo>
                    <a:pt x="16" y="77"/>
                    <a:pt x="16" y="77"/>
                    <a:pt x="16" y="77"/>
                  </a:cubicBezTo>
                  <a:cubicBezTo>
                    <a:pt x="11" y="72"/>
                    <a:pt x="8" y="65"/>
                    <a:pt x="8" y="58"/>
                  </a:cubicBezTo>
                  <a:cubicBezTo>
                    <a:pt x="8" y="50"/>
                    <a:pt x="12" y="43"/>
                    <a:pt x="17" y="37"/>
                  </a:cubicBezTo>
                  <a:cubicBezTo>
                    <a:pt x="22" y="32"/>
                    <a:pt x="29" y="29"/>
                    <a:pt x="37" y="29"/>
                  </a:cubicBezTo>
                  <a:cubicBezTo>
                    <a:pt x="40" y="29"/>
                    <a:pt x="43" y="30"/>
                    <a:pt x="46" y="30"/>
                  </a:cubicBezTo>
                  <a:cubicBezTo>
                    <a:pt x="48" y="13"/>
                    <a:pt x="63" y="0"/>
                    <a:pt x="81" y="0"/>
                  </a:cubicBezTo>
                  <a:close/>
                  <a:moveTo>
                    <a:pt x="97" y="122"/>
                  </a:moveTo>
                  <a:cubicBezTo>
                    <a:pt x="97" y="122"/>
                    <a:pt x="97" y="122"/>
                    <a:pt x="97" y="122"/>
                  </a:cubicBezTo>
                  <a:cubicBezTo>
                    <a:pt x="97" y="117"/>
                    <a:pt x="97" y="117"/>
                    <a:pt x="97" y="117"/>
                  </a:cubicBezTo>
                  <a:cubicBezTo>
                    <a:pt x="97" y="117"/>
                    <a:pt x="97" y="117"/>
                    <a:pt x="97" y="117"/>
                  </a:cubicBezTo>
                  <a:cubicBezTo>
                    <a:pt x="97" y="117"/>
                    <a:pt x="97" y="117"/>
                    <a:pt x="97" y="117"/>
                  </a:cubicBezTo>
                  <a:cubicBezTo>
                    <a:pt x="97" y="98"/>
                    <a:pt x="97" y="98"/>
                    <a:pt x="97" y="98"/>
                  </a:cubicBezTo>
                  <a:cubicBezTo>
                    <a:pt x="97" y="96"/>
                    <a:pt x="99" y="95"/>
                    <a:pt x="100" y="95"/>
                  </a:cubicBezTo>
                  <a:cubicBezTo>
                    <a:pt x="102" y="95"/>
                    <a:pt x="103" y="96"/>
                    <a:pt x="103" y="98"/>
                  </a:cubicBezTo>
                  <a:cubicBezTo>
                    <a:pt x="103" y="112"/>
                    <a:pt x="103" y="112"/>
                    <a:pt x="103" y="112"/>
                  </a:cubicBezTo>
                  <a:cubicBezTo>
                    <a:pt x="117" y="112"/>
                    <a:pt x="117" y="112"/>
                    <a:pt x="117" y="112"/>
                  </a:cubicBezTo>
                  <a:cubicBezTo>
                    <a:pt x="117" y="112"/>
                    <a:pt x="117" y="111"/>
                    <a:pt x="117" y="111"/>
                  </a:cubicBezTo>
                  <a:cubicBezTo>
                    <a:pt x="117" y="100"/>
                    <a:pt x="117" y="100"/>
                    <a:pt x="117" y="100"/>
                  </a:cubicBezTo>
                  <a:cubicBezTo>
                    <a:pt x="117" y="96"/>
                    <a:pt x="117" y="92"/>
                    <a:pt x="115" y="88"/>
                  </a:cubicBezTo>
                  <a:cubicBezTo>
                    <a:pt x="115" y="88"/>
                    <a:pt x="115" y="88"/>
                    <a:pt x="115" y="88"/>
                  </a:cubicBezTo>
                  <a:cubicBezTo>
                    <a:pt x="115" y="88"/>
                    <a:pt x="115" y="88"/>
                    <a:pt x="115" y="88"/>
                  </a:cubicBezTo>
                  <a:cubicBezTo>
                    <a:pt x="114" y="86"/>
                    <a:pt x="113" y="84"/>
                    <a:pt x="112" y="83"/>
                  </a:cubicBezTo>
                  <a:cubicBezTo>
                    <a:pt x="112" y="83"/>
                    <a:pt x="112" y="83"/>
                    <a:pt x="112" y="83"/>
                  </a:cubicBezTo>
                  <a:cubicBezTo>
                    <a:pt x="112" y="82"/>
                    <a:pt x="112" y="82"/>
                    <a:pt x="112" y="82"/>
                  </a:cubicBezTo>
                  <a:cubicBezTo>
                    <a:pt x="112" y="82"/>
                    <a:pt x="112" y="82"/>
                    <a:pt x="112" y="82"/>
                  </a:cubicBezTo>
                  <a:cubicBezTo>
                    <a:pt x="112" y="82"/>
                    <a:pt x="112" y="82"/>
                    <a:pt x="112" y="82"/>
                  </a:cubicBezTo>
                  <a:cubicBezTo>
                    <a:pt x="112" y="82"/>
                    <a:pt x="112" y="82"/>
                    <a:pt x="112" y="82"/>
                  </a:cubicBezTo>
                  <a:cubicBezTo>
                    <a:pt x="111" y="81"/>
                    <a:pt x="110" y="80"/>
                    <a:pt x="109" y="79"/>
                  </a:cubicBezTo>
                  <a:cubicBezTo>
                    <a:pt x="109" y="79"/>
                    <a:pt x="109" y="79"/>
                    <a:pt x="109" y="79"/>
                  </a:cubicBezTo>
                  <a:cubicBezTo>
                    <a:pt x="98" y="68"/>
                    <a:pt x="98" y="68"/>
                    <a:pt x="98" y="68"/>
                  </a:cubicBezTo>
                  <a:cubicBezTo>
                    <a:pt x="93" y="70"/>
                    <a:pt x="87" y="72"/>
                    <a:pt x="81" y="72"/>
                  </a:cubicBezTo>
                  <a:cubicBezTo>
                    <a:pt x="75" y="72"/>
                    <a:pt x="69" y="70"/>
                    <a:pt x="64" y="68"/>
                  </a:cubicBezTo>
                  <a:cubicBezTo>
                    <a:pt x="53" y="79"/>
                    <a:pt x="53" y="79"/>
                    <a:pt x="53" y="79"/>
                  </a:cubicBezTo>
                  <a:cubicBezTo>
                    <a:pt x="53" y="79"/>
                    <a:pt x="53" y="79"/>
                    <a:pt x="53" y="79"/>
                  </a:cubicBezTo>
                  <a:cubicBezTo>
                    <a:pt x="52" y="80"/>
                    <a:pt x="51" y="81"/>
                    <a:pt x="50" y="82"/>
                  </a:cubicBezTo>
                  <a:cubicBezTo>
                    <a:pt x="50" y="82"/>
                    <a:pt x="50" y="82"/>
                    <a:pt x="50" y="82"/>
                  </a:cubicBezTo>
                  <a:cubicBezTo>
                    <a:pt x="50" y="82"/>
                    <a:pt x="50" y="82"/>
                    <a:pt x="50" y="82"/>
                  </a:cubicBezTo>
                  <a:cubicBezTo>
                    <a:pt x="50" y="82"/>
                    <a:pt x="50" y="82"/>
                    <a:pt x="50" y="82"/>
                  </a:cubicBezTo>
                  <a:cubicBezTo>
                    <a:pt x="50" y="83"/>
                    <a:pt x="50" y="83"/>
                    <a:pt x="50" y="83"/>
                  </a:cubicBezTo>
                  <a:cubicBezTo>
                    <a:pt x="49" y="84"/>
                    <a:pt x="48" y="86"/>
                    <a:pt x="47" y="88"/>
                  </a:cubicBezTo>
                  <a:cubicBezTo>
                    <a:pt x="45" y="92"/>
                    <a:pt x="45" y="96"/>
                    <a:pt x="45" y="100"/>
                  </a:cubicBezTo>
                  <a:cubicBezTo>
                    <a:pt x="45" y="111"/>
                    <a:pt x="45" y="111"/>
                    <a:pt x="45" y="111"/>
                  </a:cubicBezTo>
                  <a:cubicBezTo>
                    <a:pt x="45" y="111"/>
                    <a:pt x="45" y="112"/>
                    <a:pt x="45" y="112"/>
                  </a:cubicBezTo>
                  <a:cubicBezTo>
                    <a:pt x="59" y="112"/>
                    <a:pt x="59" y="112"/>
                    <a:pt x="59" y="112"/>
                  </a:cubicBezTo>
                  <a:cubicBezTo>
                    <a:pt x="59" y="98"/>
                    <a:pt x="59" y="98"/>
                    <a:pt x="59" y="98"/>
                  </a:cubicBezTo>
                  <a:cubicBezTo>
                    <a:pt x="59" y="96"/>
                    <a:pt x="60" y="95"/>
                    <a:pt x="62" y="95"/>
                  </a:cubicBezTo>
                  <a:cubicBezTo>
                    <a:pt x="63" y="95"/>
                    <a:pt x="65" y="96"/>
                    <a:pt x="65" y="98"/>
                  </a:cubicBezTo>
                  <a:cubicBezTo>
                    <a:pt x="65" y="117"/>
                    <a:pt x="65" y="117"/>
                    <a:pt x="65" y="117"/>
                  </a:cubicBezTo>
                  <a:cubicBezTo>
                    <a:pt x="65" y="117"/>
                    <a:pt x="65" y="117"/>
                    <a:pt x="65" y="117"/>
                  </a:cubicBezTo>
                  <a:cubicBezTo>
                    <a:pt x="65" y="117"/>
                    <a:pt x="65" y="117"/>
                    <a:pt x="65" y="117"/>
                  </a:cubicBezTo>
                  <a:cubicBezTo>
                    <a:pt x="65" y="122"/>
                    <a:pt x="65" y="122"/>
                    <a:pt x="65" y="122"/>
                  </a:cubicBezTo>
                  <a:cubicBezTo>
                    <a:pt x="97" y="122"/>
                    <a:pt x="97" y="122"/>
                    <a:pt x="97" y="122"/>
                  </a:cubicBezTo>
                  <a:close/>
                  <a:moveTo>
                    <a:pt x="81" y="61"/>
                  </a:moveTo>
                  <a:cubicBezTo>
                    <a:pt x="81" y="61"/>
                    <a:pt x="81" y="61"/>
                    <a:pt x="81" y="61"/>
                  </a:cubicBezTo>
                  <a:cubicBezTo>
                    <a:pt x="95" y="61"/>
                    <a:pt x="106" y="50"/>
                    <a:pt x="106" y="36"/>
                  </a:cubicBezTo>
                  <a:cubicBezTo>
                    <a:pt x="106" y="22"/>
                    <a:pt x="95" y="11"/>
                    <a:pt x="81" y="11"/>
                  </a:cubicBezTo>
                  <a:cubicBezTo>
                    <a:pt x="67" y="11"/>
                    <a:pt x="56" y="22"/>
                    <a:pt x="56" y="36"/>
                  </a:cubicBezTo>
                  <a:cubicBezTo>
                    <a:pt x="56" y="50"/>
                    <a:pt x="67" y="61"/>
                    <a:pt x="81" y="61"/>
                  </a:cubicBezTo>
                  <a:close/>
                  <a:moveTo>
                    <a:pt x="26" y="122"/>
                  </a:moveTo>
                  <a:cubicBezTo>
                    <a:pt x="26" y="122"/>
                    <a:pt x="26" y="122"/>
                    <a:pt x="26" y="122"/>
                  </a:cubicBezTo>
                  <a:cubicBezTo>
                    <a:pt x="41" y="122"/>
                    <a:pt x="41" y="122"/>
                    <a:pt x="41" y="122"/>
                  </a:cubicBezTo>
                  <a:cubicBezTo>
                    <a:pt x="39" y="121"/>
                    <a:pt x="38" y="120"/>
                    <a:pt x="37" y="118"/>
                  </a:cubicBezTo>
                  <a:cubicBezTo>
                    <a:pt x="35" y="116"/>
                    <a:pt x="34" y="113"/>
                    <a:pt x="34" y="111"/>
                  </a:cubicBezTo>
                  <a:cubicBezTo>
                    <a:pt x="34" y="100"/>
                    <a:pt x="34" y="100"/>
                    <a:pt x="34" y="100"/>
                  </a:cubicBezTo>
                  <a:cubicBezTo>
                    <a:pt x="34" y="95"/>
                    <a:pt x="35" y="90"/>
                    <a:pt x="36" y="86"/>
                  </a:cubicBezTo>
                  <a:cubicBezTo>
                    <a:pt x="32" y="86"/>
                    <a:pt x="28" y="85"/>
                    <a:pt x="25" y="84"/>
                  </a:cubicBezTo>
                  <a:cubicBezTo>
                    <a:pt x="17" y="91"/>
                    <a:pt x="17" y="91"/>
                    <a:pt x="17" y="91"/>
                  </a:cubicBezTo>
                  <a:cubicBezTo>
                    <a:pt x="15" y="94"/>
                    <a:pt x="13" y="96"/>
                    <a:pt x="12" y="98"/>
                  </a:cubicBezTo>
                  <a:cubicBezTo>
                    <a:pt x="12" y="98"/>
                    <a:pt x="12" y="98"/>
                    <a:pt x="12" y="98"/>
                  </a:cubicBezTo>
                  <a:cubicBezTo>
                    <a:pt x="11" y="101"/>
                    <a:pt x="11" y="103"/>
                    <a:pt x="11" y="106"/>
                  </a:cubicBezTo>
                  <a:cubicBezTo>
                    <a:pt x="11" y="114"/>
                    <a:pt x="11" y="114"/>
                    <a:pt x="11" y="114"/>
                  </a:cubicBezTo>
                  <a:cubicBezTo>
                    <a:pt x="20" y="114"/>
                    <a:pt x="20" y="114"/>
                    <a:pt x="20" y="114"/>
                  </a:cubicBezTo>
                  <a:cubicBezTo>
                    <a:pt x="20" y="105"/>
                    <a:pt x="20" y="105"/>
                    <a:pt x="20" y="105"/>
                  </a:cubicBezTo>
                  <a:cubicBezTo>
                    <a:pt x="20" y="103"/>
                    <a:pt x="21" y="102"/>
                    <a:pt x="23" y="102"/>
                  </a:cubicBezTo>
                  <a:cubicBezTo>
                    <a:pt x="25" y="102"/>
                    <a:pt x="26" y="103"/>
                    <a:pt x="26" y="105"/>
                  </a:cubicBezTo>
                  <a:cubicBezTo>
                    <a:pt x="26" y="122"/>
                    <a:pt x="26" y="122"/>
                    <a:pt x="26" y="122"/>
                  </a:cubicBezTo>
                  <a:close/>
                  <a:moveTo>
                    <a:pt x="46" y="42"/>
                  </a:moveTo>
                  <a:cubicBezTo>
                    <a:pt x="46" y="42"/>
                    <a:pt x="46" y="42"/>
                    <a:pt x="46" y="42"/>
                  </a:cubicBezTo>
                  <a:cubicBezTo>
                    <a:pt x="45" y="41"/>
                    <a:pt x="44" y="41"/>
                    <a:pt x="43" y="40"/>
                  </a:cubicBezTo>
                  <a:cubicBezTo>
                    <a:pt x="41" y="40"/>
                    <a:pt x="39" y="40"/>
                    <a:pt x="37" y="40"/>
                  </a:cubicBezTo>
                  <a:cubicBezTo>
                    <a:pt x="32" y="40"/>
                    <a:pt x="28" y="42"/>
                    <a:pt x="24" y="45"/>
                  </a:cubicBezTo>
                  <a:cubicBezTo>
                    <a:pt x="21" y="48"/>
                    <a:pt x="19" y="53"/>
                    <a:pt x="19" y="58"/>
                  </a:cubicBezTo>
                  <a:cubicBezTo>
                    <a:pt x="19" y="63"/>
                    <a:pt x="21" y="67"/>
                    <a:pt x="24" y="71"/>
                  </a:cubicBezTo>
                  <a:cubicBezTo>
                    <a:pt x="24" y="71"/>
                    <a:pt x="24" y="71"/>
                    <a:pt x="24" y="71"/>
                  </a:cubicBezTo>
                  <a:cubicBezTo>
                    <a:pt x="28" y="74"/>
                    <a:pt x="32" y="76"/>
                    <a:pt x="37" y="76"/>
                  </a:cubicBezTo>
                  <a:cubicBezTo>
                    <a:pt x="38" y="76"/>
                    <a:pt x="40" y="76"/>
                    <a:pt x="41" y="76"/>
                  </a:cubicBezTo>
                  <a:cubicBezTo>
                    <a:pt x="41" y="75"/>
                    <a:pt x="42" y="75"/>
                    <a:pt x="43" y="75"/>
                  </a:cubicBezTo>
                  <a:cubicBezTo>
                    <a:pt x="44" y="74"/>
                    <a:pt x="45" y="73"/>
                    <a:pt x="46" y="72"/>
                  </a:cubicBezTo>
                  <a:cubicBezTo>
                    <a:pt x="56" y="62"/>
                    <a:pt x="56" y="62"/>
                    <a:pt x="56" y="62"/>
                  </a:cubicBezTo>
                  <a:cubicBezTo>
                    <a:pt x="56" y="61"/>
                    <a:pt x="56" y="61"/>
                    <a:pt x="56" y="61"/>
                  </a:cubicBezTo>
                  <a:cubicBezTo>
                    <a:pt x="56" y="61"/>
                    <a:pt x="56" y="61"/>
                    <a:pt x="56" y="61"/>
                  </a:cubicBezTo>
                  <a:cubicBezTo>
                    <a:pt x="56" y="61"/>
                    <a:pt x="56" y="61"/>
                    <a:pt x="56" y="61"/>
                  </a:cubicBezTo>
                  <a:cubicBezTo>
                    <a:pt x="51" y="57"/>
                    <a:pt x="48" y="51"/>
                    <a:pt x="46" y="44"/>
                  </a:cubicBezTo>
                  <a:cubicBezTo>
                    <a:pt x="46" y="44"/>
                    <a:pt x="46" y="43"/>
                    <a:pt x="46" y="42"/>
                  </a:cubicBezTo>
                  <a:cubicBezTo>
                    <a:pt x="46" y="42"/>
                    <a:pt x="46" y="42"/>
                    <a:pt x="46" y="42"/>
                  </a:cubicBezTo>
                  <a:cubicBezTo>
                    <a:pt x="46" y="42"/>
                    <a:pt x="46" y="42"/>
                    <a:pt x="46" y="42"/>
                  </a:cubicBezTo>
                  <a:cubicBezTo>
                    <a:pt x="46" y="42"/>
                    <a:pt x="46" y="42"/>
                    <a:pt x="46" y="42"/>
                  </a:cubicBezTo>
                  <a:close/>
                  <a:moveTo>
                    <a:pt x="136" y="122"/>
                  </a:moveTo>
                  <a:cubicBezTo>
                    <a:pt x="136" y="122"/>
                    <a:pt x="136" y="122"/>
                    <a:pt x="136" y="122"/>
                  </a:cubicBezTo>
                  <a:cubicBezTo>
                    <a:pt x="136" y="105"/>
                    <a:pt x="136" y="105"/>
                    <a:pt x="136" y="105"/>
                  </a:cubicBezTo>
                  <a:cubicBezTo>
                    <a:pt x="136" y="103"/>
                    <a:pt x="137" y="102"/>
                    <a:pt x="139" y="102"/>
                  </a:cubicBezTo>
                  <a:cubicBezTo>
                    <a:pt x="141" y="102"/>
                    <a:pt x="142" y="103"/>
                    <a:pt x="142" y="105"/>
                  </a:cubicBezTo>
                  <a:cubicBezTo>
                    <a:pt x="142" y="114"/>
                    <a:pt x="142" y="114"/>
                    <a:pt x="142" y="114"/>
                  </a:cubicBezTo>
                  <a:cubicBezTo>
                    <a:pt x="151" y="114"/>
                    <a:pt x="151" y="114"/>
                    <a:pt x="151" y="114"/>
                  </a:cubicBezTo>
                  <a:cubicBezTo>
                    <a:pt x="151" y="106"/>
                    <a:pt x="151" y="106"/>
                    <a:pt x="151" y="106"/>
                  </a:cubicBezTo>
                  <a:cubicBezTo>
                    <a:pt x="151" y="103"/>
                    <a:pt x="151" y="101"/>
                    <a:pt x="150" y="98"/>
                  </a:cubicBezTo>
                  <a:cubicBezTo>
                    <a:pt x="150" y="98"/>
                    <a:pt x="150" y="98"/>
                    <a:pt x="150" y="98"/>
                  </a:cubicBezTo>
                  <a:cubicBezTo>
                    <a:pt x="150" y="98"/>
                    <a:pt x="150" y="98"/>
                    <a:pt x="150" y="98"/>
                  </a:cubicBezTo>
                  <a:cubicBezTo>
                    <a:pt x="149" y="96"/>
                    <a:pt x="147" y="94"/>
                    <a:pt x="145" y="91"/>
                  </a:cubicBezTo>
                  <a:cubicBezTo>
                    <a:pt x="137" y="84"/>
                    <a:pt x="137" y="84"/>
                    <a:pt x="137" y="84"/>
                  </a:cubicBezTo>
                  <a:cubicBezTo>
                    <a:pt x="134" y="85"/>
                    <a:pt x="130" y="86"/>
                    <a:pt x="126" y="86"/>
                  </a:cubicBezTo>
                  <a:cubicBezTo>
                    <a:pt x="127" y="90"/>
                    <a:pt x="128" y="95"/>
                    <a:pt x="128" y="100"/>
                  </a:cubicBezTo>
                  <a:cubicBezTo>
                    <a:pt x="128" y="111"/>
                    <a:pt x="128" y="111"/>
                    <a:pt x="128" y="111"/>
                  </a:cubicBezTo>
                  <a:cubicBezTo>
                    <a:pt x="128" y="113"/>
                    <a:pt x="127" y="116"/>
                    <a:pt x="125" y="118"/>
                  </a:cubicBezTo>
                  <a:cubicBezTo>
                    <a:pt x="124" y="120"/>
                    <a:pt x="123" y="121"/>
                    <a:pt x="121" y="122"/>
                  </a:cubicBezTo>
                  <a:cubicBezTo>
                    <a:pt x="136" y="122"/>
                    <a:pt x="136" y="122"/>
                    <a:pt x="136" y="122"/>
                  </a:cubicBezTo>
                  <a:close/>
                  <a:moveTo>
                    <a:pt x="116" y="42"/>
                  </a:moveTo>
                  <a:cubicBezTo>
                    <a:pt x="116" y="42"/>
                    <a:pt x="116" y="42"/>
                    <a:pt x="116" y="42"/>
                  </a:cubicBezTo>
                  <a:cubicBezTo>
                    <a:pt x="116" y="42"/>
                    <a:pt x="116" y="42"/>
                    <a:pt x="116" y="42"/>
                  </a:cubicBezTo>
                  <a:cubicBezTo>
                    <a:pt x="116" y="42"/>
                    <a:pt x="116" y="42"/>
                    <a:pt x="116" y="42"/>
                  </a:cubicBezTo>
                  <a:cubicBezTo>
                    <a:pt x="116" y="42"/>
                    <a:pt x="116" y="42"/>
                    <a:pt x="116" y="42"/>
                  </a:cubicBezTo>
                  <a:cubicBezTo>
                    <a:pt x="116" y="42"/>
                    <a:pt x="116" y="42"/>
                    <a:pt x="116" y="42"/>
                  </a:cubicBezTo>
                  <a:cubicBezTo>
                    <a:pt x="115" y="49"/>
                    <a:pt x="112" y="56"/>
                    <a:pt x="106" y="61"/>
                  </a:cubicBezTo>
                  <a:cubicBezTo>
                    <a:pt x="106" y="61"/>
                    <a:pt x="106" y="61"/>
                    <a:pt x="106" y="61"/>
                  </a:cubicBezTo>
                  <a:cubicBezTo>
                    <a:pt x="106" y="61"/>
                    <a:pt x="106" y="61"/>
                    <a:pt x="106" y="61"/>
                  </a:cubicBezTo>
                  <a:cubicBezTo>
                    <a:pt x="106" y="62"/>
                    <a:pt x="106" y="62"/>
                    <a:pt x="106" y="62"/>
                  </a:cubicBezTo>
                  <a:cubicBezTo>
                    <a:pt x="116" y="72"/>
                    <a:pt x="116" y="72"/>
                    <a:pt x="116" y="72"/>
                  </a:cubicBezTo>
                  <a:cubicBezTo>
                    <a:pt x="116" y="72"/>
                    <a:pt x="116" y="72"/>
                    <a:pt x="116" y="72"/>
                  </a:cubicBezTo>
                  <a:cubicBezTo>
                    <a:pt x="117" y="73"/>
                    <a:pt x="118" y="74"/>
                    <a:pt x="119" y="75"/>
                  </a:cubicBezTo>
                  <a:cubicBezTo>
                    <a:pt x="120" y="75"/>
                    <a:pt x="121" y="75"/>
                    <a:pt x="121" y="76"/>
                  </a:cubicBezTo>
                  <a:cubicBezTo>
                    <a:pt x="121" y="76"/>
                    <a:pt x="121" y="76"/>
                    <a:pt x="121" y="76"/>
                  </a:cubicBezTo>
                  <a:cubicBezTo>
                    <a:pt x="121" y="76"/>
                    <a:pt x="121" y="76"/>
                    <a:pt x="121" y="76"/>
                  </a:cubicBezTo>
                  <a:cubicBezTo>
                    <a:pt x="122" y="76"/>
                    <a:pt x="124" y="76"/>
                    <a:pt x="125" y="76"/>
                  </a:cubicBezTo>
                  <a:cubicBezTo>
                    <a:pt x="130" y="76"/>
                    <a:pt x="134" y="74"/>
                    <a:pt x="138" y="71"/>
                  </a:cubicBezTo>
                  <a:cubicBezTo>
                    <a:pt x="141" y="67"/>
                    <a:pt x="143" y="63"/>
                    <a:pt x="143" y="58"/>
                  </a:cubicBezTo>
                  <a:cubicBezTo>
                    <a:pt x="143" y="53"/>
                    <a:pt x="141" y="48"/>
                    <a:pt x="138" y="45"/>
                  </a:cubicBezTo>
                  <a:cubicBezTo>
                    <a:pt x="134" y="42"/>
                    <a:pt x="130" y="40"/>
                    <a:pt x="125" y="40"/>
                  </a:cubicBezTo>
                  <a:cubicBezTo>
                    <a:pt x="123" y="40"/>
                    <a:pt x="121" y="40"/>
                    <a:pt x="120" y="40"/>
                  </a:cubicBezTo>
                  <a:cubicBezTo>
                    <a:pt x="118" y="41"/>
                    <a:pt x="117" y="41"/>
                    <a:pt x="116" y="42"/>
                  </a:cubicBezTo>
                  <a:close/>
                </a:path>
              </a:pathLst>
            </a:custGeom>
            <a:solidFill>
              <a:srgbClr val="94B7A0"/>
            </a:solidFill>
            <a:ln>
              <a:noFill/>
            </a:ln>
          </p:spPr>
          <p:txBody>
            <a:bodyPr/>
            <a:lstStyle/>
            <a:p>
              <a:endParaRPr lang="zh-CN" altLang="en-US"/>
            </a:p>
          </p:txBody>
        </p:sp>
        <p:sp>
          <p:nvSpPr>
            <p:cNvPr id="13" name="PA_任意多边形 29">
              <a:extLst>
                <a:ext uri="{FF2B5EF4-FFF2-40B4-BE49-F238E27FC236}">
                  <a16:creationId xmlns:a16="http://schemas.microsoft.com/office/drawing/2014/main" id="{2840A894-6345-4A98-9B63-975223DB110E}"/>
                </a:ext>
              </a:extLst>
            </p:cNvPr>
            <p:cNvSpPr>
              <a:spLocks noEditPoints="1"/>
            </p:cNvSpPr>
            <p:nvPr>
              <p:custDataLst>
                <p:tags r:id="rId9"/>
              </p:custDataLst>
            </p:nvPr>
          </p:nvSpPr>
          <p:spPr bwMode="auto">
            <a:xfrm>
              <a:off x="6077242" y="4693040"/>
              <a:ext cx="195262" cy="276310"/>
            </a:xfrm>
            <a:custGeom>
              <a:avLst/>
              <a:gdLst>
                <a:gd name="T0" fmla="*/ 38 w 102"/>
                <a:gd name="T1" fmla="*/ 124 h 144"/>
                <a:gd name="T2" fmla="*/ 38 w 102"/>
                <a:gd name="T3" fmla="*/ 124 h 144"/>
                <a:gd name="T4" fmla="*/ 65 w 102"/>
                <a:gd name="T5" fmla="*/ 124 h 144"/>
                <a:gd name="T6" fmla="*/ 68 w 102"/>
                <a:gd name="T7" fmla="*/ 127 h 144"/>
                <a:gd name="T8" fmla="*/ 68 w 102"/>
                <a:gd name="T9" fmla="*/ 127 h 144"/>
                <a:gd name="T10" fmla="*/ 68 w 102"/>
                <a:gd name="T11" fmla="*/ 141 h 144"/>
                <a:gd name="T12" fmla="*/ 65 w 102"/>
                <a:gd name="T13" fmla="*/ 144 h 144"/>
                <a:gd name="T14" fmla="*/ 65 w 102"/>
                <a:gd name="T15" fmla="*/ 144 h 144"/>
                <a:gd name="T16" fmla="*/ 38 w 102"/>
                <a:gd name="T17" fmla="*/ 144 h 144"/>
                <a:gd name="T18" fmla="*/ 34 w 102"/>
                <a:gd name="T19" fmla="*/ 141 h 144"/>
                <a:gd name="T20" fmla="*/ 34 w 102"/>
                <a:gd name="T21" fmla="*/ 141 h 144"/>
                <a:gd name="T22" fmla="*/ 34 w 102"/>
                <a:gd name="T23" fmla="*/ 127 h 144"/>
                <a:gd name="T24" fmla="*/ 38 w 102"/>
                <a:gd name="T25" fmla="*/ 124 h 144"/>
                <a:gd name="T26" fmla="*/ 51 w 102"/>
                <a:gd name="T27" fmla="*/ 0 h 144"/>
                <a:gd name="T28" fmla="*/ 51 w 102"/>
                <a:gd name="T29" fmla="*/ 0 h 144"/>
                <a:gd name="T30" fmla="*/ 87 w 102"/>
                <a:gd name="T31" fmla="*/ 15 h 144"/>
                <a:gd name="T32" fmla="*/ 87 w 102"/>
                <a:gd name="T33" fmla="*/ 15 h 144"/>
                <a:gd name="T34" fmla="*/ 87 w 102"/>
                <a:gd name="T35" fmla="*/ 15 h 144"/>
                <a:gd name="T36" fmla="*/ 102 w 102"/>
                <a:gd name="T37" fmla="*/ 51 h 144"/>
                <a:gd name="T38" fmla="*/ 98 w 102"/>
                <a:gd name="T39" fmla="*/ 72 h 144"/>
                <a:gd name="T40" fmla="*/ 86 w 102"/>
                <a:gd name="T41" fmla="*/ 89 h 144"/>
                <a:gd name="T42" fmla="*/ 81 w 102"/>
                <a:gd name="T43" fmla="*/ 94 h 144"/>
                <a:gd name="T44" fmla="*/ 68 w 102"/>
                <a:gd name="T45" fmla="*/ 114 h 144"/>
                <a:gd name="T46" fmla="*/ 62 w 102"/>
                <a:gd name="T47" fmla="*/ 119 h 144"/>
                <a:gd name="T48" fmla="*/ 41 w 102"/>
                <a:gd name="T49" fmla="*/ 119 h 144"/>
                <a:gd name="T50" fmla="*/ 35 w 102"/>
                <a:gd name="T51" fmla="*/ 114 h 144"/>
                <a:gd name="T52" fmla="*/ 22 w 102"/>
                <a:gd name="T53" fmla="*/ 94 h 144"/>
                <a:gd name="T54" fmla="*/ 17 w 102"/>
                <a:gd name="T55" fmla="*/ 89 h 144"/>
                <a:gd name="T56" fmla="*/ 17 w 102"/>
                <a:gd name="T57" fmla="*/ 89 h 144"/>
                <a:gd name="T58" fmla="*/ 5 w 102"/>
                <a:gd name="T59" fmla="*/ 72 h 144"/>
                <a:gd name="T60" fmla="*/ 0 w 102"/>
                <a:gd name="T61" fmla="*/ 51 h 144"/>
                <a:gd name="T62" fmla="*/ 15 w 102"/>
                <a:gd name="T63" fmla="*/ 15 h 144"/>
                <a:gd name="T64" fmla="*/ 16 w 102"/>
                <a:gd name="T65" fmla="*/ 14 h 144"/>
                <a:gd name="T66" fmla="*/ 51 w 102"/>
                <a:gd name="T67" fmla="*/ 0 h 144"/>
                <a:gd name="T68" fmla="*/ 80 w 102"/>
                <a:gd name="T69" fmla="*/ 23 h 144"/>
                <a:gd name="T70" fmla="*/ 80 w 102"/>
                <a:gd name="T71" fmla="*/ 23 h 144"/>
                <a:gd name="T72" fmla="*/ 51 w 102"/>
                <a:gd name="T73" fmla="*/ 11 h 144"/>
                <a:gd name="T74" fmla="*/ 23 w 102"/>
                <a:gd name="T75" fmla="*/ 22 h 144"/>
                <a:gd name="T76" fmla="*/ 23 w 102"/>
                <a:gd name="T77" fmla="*/ 23 h 144"/>
                <a:gd name="T78" fmla="*/ 11 w 102"/>
                <a:gd name="T79" fmla="*/ 51 h 144"/>
                <a:gd name="T80" fmla="*/ 15 w 102"/>
                <a:gd name="T81" fmla="*/ 67 h 144"/>
                <a:gd name="T82" fmla="*/ 24 w 102"/>
                <a:gd name="T83" fmla="*/ 80 h 144"/>
                <a:gd name="T84" fmla="*/ 25 w 102"/>
                <a:gd name="T85" fmla="*/ 81 h 144"/>
                <a:gd name="T86" fmla="*/ 30 w 102"/>
                <a:gd name="T87" fmla="*/ 86 h 144"/>
                <a:gd name="T88" fmla="*/ 45 w 102"/>
                <a:gd name="T89" fmla="*/ 108 h 144"/>
                <a:gd name="T90" fmla="*/ 57 w 102"/>
                <a:gd name="T91" fmla="*/ 108 h 144"/>
                <a:gd name="T92" fmla="*/ 73 w 102"/>
                <a:gd name="T93" fmla="*/ 86 h 144"/>
                <a:gd name="T94" fmla="*/ 78 w 102"/>
                <a:gd name="T95" fmla="*/ 81 h 144"/>
                <a:gd name="T96" fmla="*/ 78 w 102"/>
                <a:gd name="T97" fmla="*/ 80 h 144"/>
                <a:gd name="T98" fmla="*/ 88 w 102"/>
                <a:gd name="T99" fmla="*/ 67 h 144"/>
                <a:gd name="T100" fmla="*/ 91 w 102"/>
                <a:gd name="T101" fmla="*/ 51 h 144"/>
                <a:gd name="T102" fmla="*/ 80 w 102"/>
                <a:gd name="T103" fmla="*/ 23 h 144"/>
                <a:gd name="T104" fmla="*/ 62 w 102"/>
                <a:gd name="T105" fmla="*/ 131 h 144"/>
                <a:gd name="T106" fmla="*/ 62 w 102"/>
                <a:gd name="T107" fmla="*/ 131 h 144"/>
                <a:gd name="T108" fmla="*/ 41 w 102"/>
                <a:gd name="T109" fmla="*/ 131 h 144"/>
                <a:gd name="T110" fmla="*/ 41 w 102"/>
                <a:gd name="T111" fmla="*/ 138 h 144"/>
                <a:gd name="T112" fmla="*/ 62 w 102"/>
                <a:gd name="T113" fmla="*/ 138 h 144"/>
                <a:gd name="T114" fmla="*/ 62 w 102"/>
                <a:gd name="T115" fmla="*/ 13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 h="144">
                  <a:moveTo>
                    <a:pt x="38" y="124"/>
                  </a:moveTo>
                  <a:cubicBezTo>
                    <a:pt x="38" y="124"/>
                    <a:pt x="38" y="124"/>
                    <a:pt x="38" y="124"/>
                  </a:cubicBezTo>
                  <a:cubicBezTo>
                    <a:pt x="65" y="124"/>
                    <a:pt x="65" y="124"/>
                    <a:pt x="65" y="124"/>
                  </a:cubicBezTo>
                  <a:cubicBezTo>
                    <a:pt x="67" y="124"/>
                    <a:pt x="68" y="125"/>
                    <a:pt x="68" y="127"/>
                  </a:cubicBezTo>
                  <a:cubicBezTo>
                    <a:pt x="68" y="127"/>
                    <a:pt x="68" y="127"/>
                    <a:pt x="68" y="127"/>
                  </a:cubicBezTo>
                  <a:cubicBezTo>
                    <a:pt x="68" y="141"/>
                    <a:pt x="68" y="141"/>
                    <a:pt x="68" y="141"/>
                  </a:cubicBezTo>
                  <a:cubicBezTo>
                    <a:pt x="68" y="143"/>
                    <a:pt x="67" y="144"/>
                    <a:pt x="65" y="144"/>
                  </a:cubicBezTo>
                  <a:cubicBezTo>
                    <a:pt x="65" y="144"/>
                    <a:pt x="65" y="144"/>
                    <a:pt x="65" y="144"/>
                  </a:cubicBezTo>
                  <a:cubicBezTo>
                    <a:pt x="38" y="144"/>
                    <a:pt x="38" y="144"/>
                    <a:pt x="38" y="144"/>
                  </a:cubicBezTo>
                  <a:cubicBezTo>
                    <a:pt x="36" y="144"/>
                    <a:pt x="34" y="143"/>
                    <a:pt x="34" y="141"/>
                  </a:cubicBezTo>
                  <a:cubicBezTo>
                    <a:pt x="34" y="141"/>
                    <a:pt x="34" y="141"/>
                    <a:pt x="34" y="141"/>
                  </a:cubicBezTo>
                  <a:cubicBezTo>
                    <a:pt x="34" y="127"/>
                    <a:pt x="34" y="127"/>
                    <a:pt x="34" y="127"/>
                  </a:cubicBezTo>
                  <a:cubicBezTo>
                    <a:pt x="34" y="125"/>
                    <a:pt x="36" y="124"/>
                    <a:pt x="38" y="124"/>
                  </a:cubicBezTo>
                  <a:close/>
                  <a:moveTo>
                    <a:pt x="51" y="0"/>
                  </a:moveTo>
                  <a:cubicBezTo>
                    <a:pt x="51" y="0"/>
                    <a:pt x="51" y="0"/>
                    <a:pt x="51" y="0"/>
                  </a:cubicBezTo>
                  <a:cubicBezTo>
                    <a:pt x="65" y="0"/>
                    <a:pt x="78" y="5"/>
                    <a:pt x="87" y="15"/>
                  </a:cubicBezTo>
                  <a:cubicBezTo>
                    <a:pt x="87" y="15"/>
                    <a:pt x="87" y="15"/>
                    <a:pt x="87" y="15"/>
                  </a:cubicBezTo>
                  <a:cubicBezTo>
                    <a:pt x="87" y="15"/>
                    <a:pt x="87" y="15"/>
                    <a:pt x="87" y="15"/>
                  </a:cubicBezTo>
                  <a:cubicBezTo>
                    <a:pt x="97" y="24"/>
                    <a:pt x="102" y="37"/>
                    <a:pt x="102" y="51"/>
                  </a:cubicBezTo>
                  <a:cubicBezTo>
                    <a:pt x="102" y="58"/>
                    <a:pt x="101" y="65"/>
                    <a:pt x="98" y="72"/>
                  </a:cubicBezTo>
                  <a:cubicBezTo>
                    <a:pt x="95" y="78"/>
                    <a:pt x="91" y="84"/>
                    <a:pt x="86" y="89"/>
                  </a:cubicBezTo>
                  <a:cubicBezTo>
                    <a:pt x="85" y="90"/>
                    <a:pt x="82" y="92"/>
                    <a:pt x="81" y="94"/>
                  </a:cubicBezTo>
                  <a:cubicBezTo>
                    <a:pt x="73" y="101"/>
                    <a:pt x="69" y="105"/>
                    <a:pt x="68" y="114"/>
                  </a:cubicBezTo>
                  <a:cubicBezTo>
                    <a:pt x="67" y="117"/>
                    <a:pt x="65" y="119"/>
                    <a:pt x="62" y="119"/>
                  </a:cubicBezTo>
                  <a:cubicBezTo>
                    <a:pt x="41" y="119"/>
                    <a:pt x="41" y="119"/>
                    <a:pt x="41" y="119"/>
                  </a:cubicBezTo>
                  <a:cubicBezTo>
                    <a:pt x="38" y="119"/>
                    <a:pt x="35" y="117"/>
                    <a:pt x="35" y="114"/>
                  </a:cubicBezTo>
                  <a:cubicBezTo>
                    <a:pt x="34" y="105"/>
                    <a:pt x="30" y="101"/>
                    <a:pt x="22" y="94"/>
                  </a:cubicBezTo>
                  <a:cubicBezTo>
                    <a:pt x="20" y="92"/>
                    <a:pt x="18" y="90"/>
                    <a:pt x="17" y="89"/>
                  </a:cubicBezTo>
                  <a:cubicBezTo>
                    <a:pt x="17" y="89"/>
                    <a:pt x="17" y="89"/>
                    <a:pt x="17" y="89"/>
                  </a:cubicBezTo>
                  <a:cubicBezTo>
                    <a:pt x="12" y="84"/>
                    <a:pt x="7" y="78"/>
                    <a:pt x="5" y="72"/>
                  </a:cubicBezTo>
                  <a:cubicBezTo>
                    <a:pt x="2" y="65"/>
                    <a:pt x="0" y="58"/>
                    <a:pt x="0" y="51"/>
                  </a:cubicBezTo>
                  <a:cubicBezTo>
                    <a:pt x="0" y="37"/>
                    <a:pt x="6" y="24"/>
                    <a:pt x="15" y="15"/>
                  </a:cubicBezTo>
                  <a:cubicBezTo>
                    <a:pt x="16" y="14"/>
                    <a:pt x="16" y="14"/>
                    <a:pt x="16" y="14"/>
                  </a:cubicBezTo>
                  <a:cubicBezTo>
                    <a:pt x="25" y="5"/>
                    <a:pt x="37" y="0"/>
                    <a:pt x="51" y="0"/>
                  </a:cubicBezTo>
                  <a:close/>
                  <a:moveTo>
                    <a:pt x="80" y="23"/>
                  </a:moveTo>
                  <a:cubicBezTo>
                    <a:pt x="80" y="23"/>
                    <a:pt x="80" y="23"/>
                    <a:pt x="80" y="23"/>
                  </a:cubicBezTo>
                  <a:cubicBezTo>
                    <a:pt x="72" y="15"/>
                    <a:pt x="62" y="11"/>
                    <a:pt x="51" y="11"/>
                  </a:cubicBezTo>
                  <a:cubicBezTo>
                    <a:pt x="40" y="11"/>
                    <a:pt x="31" y="15"/>
                    <a:pt x="23" y="22"/>
                  </a:cubicBezTo>
                  <a:cubicBezTo>
                    <a:pt x="23" y="23"/>
                    <a:pt x="23" y="23"/>
                    <a:pt x="23" y="23"/>
                  </a:cubicBezTo>
                  <a:cubicBezTo>
                    <a:pt x="16" y="30"/>
                    <a:pt x="11" y="40"/>
                    <a:pt x="11" y="51"/>
                  </a:cubicBezTo>
                  <a:cubicBezTo>
                    <a:pt x="11" y="57"/>
                    <a:pt x="13" y="62"/>
                    <a:pt x="15" y="67"/>
                  </a:cubicBezTo>
                  <a:cubicBezTo>
                    <a:pt x="17" y="72"/>
                    <a:pt x="20" y="77"/>
                    <a:pt x="24" y="80"/>
                  </a:cubicBezTo>
                  <a:cubicBezTo>
                    <a:pt x="25" y="81"/>
                    <a:pt x="25" y="81"/>
                    <a:pt x="25" y="81"/>
                  </a:cubicBezTo>
                  <a:cubicBezTo>
                    <a:pt x="27" y="83"/>
                    <a:pt x="29" y="84"/>
                    <a:pt x="30" y="86"/>
                  </a:cubicBezTo>
                  <a:cubicBezTo>
                    <a:pt x="38" y="93"/>
                    <a:pt x="43" y="98"/>
                    <a:pt x="45" y="108"/>
                  </a:cubicBezTo>
                  <a:cubicBezTo>
                    <a:pt x="57" y="108"/>
                    <a:pt x="57" y="108"/>
                    <a:pt x="57" y="108"/>
                  </a:cubicBezTo>
                  <a:cubicBezTo>
                    <a:pt x="60" y="98"/>
                    <a:pt x="65" y="93"/>
                    <a:pt x="73" y="86"/>
                  </a:cubicBezTo>
                  <a:cubicBezTo>
                    <a:pt x="74" y="84"/>
                    <a:pt x="75" y="83"/>
                    <a:pt x="78" y="81"/>
                  </a:cubicBezTo>
                  <a:cubicBezTo>
                    <a:pt x="78" y="80"/>
                    <a:pt x="78" y="80"/>
                    <a:pt x="78" y="80"/>
                  </a:cubicBezTo>
                  <a:cubicBezTo>
                    <a:pt x="82" y="77"/>
                    <a:pt x="85" y="72"/>
                    <a:pt x="88" y="67"/>
                  </a:cubicBezTo>
                  <a:cubicBezTo>
                    <a:pt x="90" y="62"/>
                    <a:pt x="91" y="57"/>
                    <a:pt x="91" y="51"/>
                  </a:cubicBezTo>
                  <a:cubicBezTo>
                    <a:pt x="91" y="40"/>
                    <a:pt x="87" y="30"/>
                    <a:pt x="80" y="23"/>
                  </a:cubicBezTo>
                  <a:close/>
                  <a:moveTo>
                    <a:pt x="62" y="131"/>
                  </a:moveTo>
                  <a:cubicBezTo>
                    <a:pt x="62" y="131"/>
                    <a:pt x="62" y="131"/>
                    <a:pt x="62" y="131"/>
                  </a:cubicBezTo>
                  <a:cubicBezTo>
                    <a:pt x="41" y="131"/>
                    <a:pt x="41" y="131"/>
                    <a:pt x="41" y="131"/>
                  </a:cubicBezTo>
                  <a:cubicBezTo>
                    <a:pt x="41" y="138"/>
                    <a:pt x="41" y="138"/>
                    <a:pt x="41" y="138"/>
                  </a:cubicBezTo>
                  <a:cubicBezTo>
                    <a:pt x="62" y="138"/>
                    <a:pt x="62" y="138"/>
                    <a:pt x="62" y="138"/>
                  </a:cubicBezTo>
                  <a:cubicBezTo>
                    <a:pt x="62" y="131"/>
                    <a:pt x="62" y="131"/>
                    <a:pt x="62"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PA_Line 30">
              <a:extLst>
                <a:ext uri="{FF2B5EF4-FFF2-40B4-BE49-F238E27FC236}">
                  <a16:creationId xmlns:a16="http://schemas.microsoft.com/office/drawing/2014/main" id="{E8F0AB6B-969E-4E2D-BF0F-1156159AD56B}"/>
                </a:ext>
              </a:extLst>
            </p:cNvPr>
            <p:cNvSpPr>
              <a:spLocks noChangeShapeType="1"/>
            </p:cNvSpPr>
            <p:nvPr>
              <p:custDataLst>
                <p:tags r:id="rId10"/>
              </p:custDataLst>
            </p:nvPr>
          </p:nvSpPr>
          <p:spPr bwMode="auto">
            <a:xfrm flipH="1">
              <a:off x="5059655" y="2593717"/>
              <a:ext cx="760413" cy="0"/>
            </a:xfrm>
            <a:prstGeom prst="line">
              <a:avLst/>
            </a:prstGeom>
            <a:noFill/>
            <a:ln w="6350" cmpd="sng">
              <a:solidFill>
                <a:schemeClr val="bg1">
                  <a:lumMod val="50000"/>
                </a:schemeClr>
              </a:solidFill>
              <a:prstDash val="solid"/>
              <a:round/>
              <a:headEnd/>
              <a:tail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15" name="PA_Line 31">
              <a:extLst>
                <a:ext uri="{FF2B5EF4-FFF2-40B4-BE49-F238E27FC236}">
                  <a16:creationId xmlns:a16="http://schemas.microsoft.com/office/drawing/2014/main" id="{6CC40C0F-DF10-40C6-B88A-91A06FF5B426}"/>
                </a:ext>
              </a:extLst>
            </p:cNvPr>
            <p:cNvSpPr>
              <a:spLocks noChangeShapeType="1"/>
            </p:cNvSpPr>
            <p:nvPr>
              <p:custDataLst>
                <p:tags r:id="rId11"/>
              </p:custDataLst>
            </p:nvPr>
          </p:nvSpPr>
          <p:spPr bwMode="auto">
            <a:xfrm>
              <a:off x="5059654" y="4081663"/>
              <a:ext cx="0" cy="749531"/>
            </a:xfrm>
            <a:prstGeom prst="line">
              <a:avLst/>
            </a:prstGeom>
            <a:noFill/>
            <a:ln w="6350" cmpd="sng">
              <a:solidFill>
                <a:schemeClr val="bg1">
                  <a:lumMod val="50000"/>
                </a:schemeClr>
              </a:solidFill>
              <a:prstDash val="solid"/>
              <a:round/>
              <a:headEnd/>
              <a:tail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16" name="PA_Line 32">
              <a:extLst>
                <a:ext uri="{FF2B5EF4-FFF2-40B4-BE49-F238E27FC236}">
                  <a16:creationId xmlns:a16="http://schemas.microsoft.com/office/drawing/2014/main" id="{8E556EC7-3A48-4CA7-8C3D-FADE751A1AB0}"/>
                </a:ext>
              </a:extLst>
            </p:cNvPr>
            <p:cNvSpPr>
              <a:spLocks noChangeShapeType="1"/>
            </p:cNvSpPr>
            <p:nvPr>
              <p:custDataLst>
                <p:tags r:id="rId12"/>
              </p:custDataLst>
            </p:nvPr>
          </p:nvSpPr>
          <p:spPr bwMode="auto">
            <a:xfrm>
              <a:off x="6499518" y="4831194"/>
              <a:ext cx="720725" cy="0"/>
            </a:xfrm>
            <a:prstGeom prst="line">
              <a:avLst/>
            </a:prstGeom>
            <a:noFill/>
            <a:ln w="6350" cmpd="sng">
              <a:solidFill>
                <a:schemeClr val="bg1">
                  <a:lumMod val="50000"/>
                </a:schemeClr>
              </a:solidFill>
              <a:prstDash val="solid"/>
              <a:round/>
              <a:headEnd/>
              <a:tail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17" name="PA_Line 33">
              <a:extLst>
                <a:ext uri="{FF2B5EF4-FFF2-40B4-BE49-F238E27FC236}">
                  <a16:creationId xmlns:a16="http://schemas.microsoft.com/office/drawing/2014/main" id="{59B7F2F9-B0D7-4F49-BDAE-92FB6E003E61}"/>
                </a:ext>
              </a:extLst>
            </p:cNvPr>
            <p:cNvSpPr>
              <a:spLocks noChangeShapeType="1"/>
            </p:cNvSpPr>
            <p:nvPr>
              <p:custDataLst>
                <p:tags r:id="rId13"/>
              </p:custDataLst>
            </p:nvPr>
          </p:nvSpPr>
          <p:spPr bwMode="auto">
            <a:xfrm flipV="1">
              <a:off x="7220242" y="2593717"/>
              <a:ext cx="0" cy="789231"/>
            </a:xfrm>
            <a:prstGeom prst="line">
              <a:avLst/>
            </a:prstGeom>
            <a:noFill/>
            <a:ln w="6350" cmpd="sng">
              <a:solidFill>
                <a:schemeClr val="bg1">
                  <a:lumMod val="50000"/>
                </a:schemeClr>
              </a:solidFill>
              <a:prstDash val="solid"/>
              <a:round/>
              <a:headEnd/>
              <a:tailEnd type="oval" w="sm" len="sm"/>
            </a:ln>
            <a:extLst>
              <a:ext uri="{909E8E84-426E-40DD-AFC4-6F175D3DCCD1}">
                <a14:hiddenFill xmlns:a14="http://schemas.microsoft.com/office/drawing/2010/main">
                  <a:noFill/>
                </a14:hiddenFill>
              </a:ext>
            </a:extLst>
          </p:spPr>
          <p:txBody>
            <a:bodyPr/>
            <a:lstStyle/>
            <a:p>
              <a:endParaRPr lang="zh-CN" altLang="en-US"/>
            </a:p>
          </p:txBody>
        </p:sp>
      </p:grpSp>
      <p:sp>
        <p:nvSpPr>
          <p:cNvPr id="19" name="Subtitle 2">
            <a:extLst>
              <a:ext uri="{FF2B5EF4-FFF2-40B4-BE49-F238E27FC236}">
                <a16:creationId xmlns:a16="http://schemas.microsoft.com/office/drawing/2014/main" id="{D2615774-DEE8-4B6F-B425-E192F1DA278D}"/>
              </a:ext>
            </a:extLst>
          </p:cNvPr>
          <p:cNvSpPr txBox="1">
            <a:spLocks/>
          </p:cNvSpPr>
          <p:nvPr/>
        </p:nvSpPr>
        <p:spPr>
          <a:xfrm>
            <a:off x="1170747" y="2835918"/>
            <a:ext cx="3343509" cy="5930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20" name="TextBox 19">
            <a:extLst>
              <a:ext uri="{FF2B5EF4-FFF2-40B4-BE49-F238E27FC236}">
                <a16:creationId xmlns:a16="http://schemas.microsoft.com/office/drawing/2014/main" id="{A7295BC4-4C3B-47AA-9547-2BE2E220C48D}"/>
              </a:ext>
            </a:extLst>
          </p:cNvPr>
          <p:cNvSpPr txBox="1"/>
          <p:nvPr/>
        </p:nvSpPr>
        <p:spPr>
          <a:xfrm>
            <a:off x="3837468" y="2494384"/>
            <a:ext cx="676788" cy="307777"/>
          </a:xfrm>
          <a:prstGeom prst="rect">
            <a:avLst/>
          </a:prstGeom>
          <a:noFill/>
        </p:spPr>
        <p:txBody>
          <a:bodyPr wrap="none" rtlCol="0" anchor="ctr" anchorCtr="0">
            <a:spAutoFit/>
          </a:bodyPr>
          <a:lstStyle/>
          <a:p>
            <a:pPr algn="r" defTabSz="914217"/>
            <a:r>
              <a:rPr lang="en-US" sz="1400" dirty="0">
                <a:solidFill>
                  <a:srgbClr val="000000"/>
                </a:solidFill>
                <a:latin typeface="Montserrat" charset="0"/>
                <a:ea typeface="Montserrat" charset="0"/>
                <a:cs typeface="Montserrat" charset="0"/>
              </a:rPr>
              <a:t>MUSIC</a:t>
            </a:r>
          </a:p>
        </p:txBody>
      </p:sp>
      <p:sp>
        <p:nvSpPr>
          <p:cNvPr id="23" name="Subtitle 2">
            <a:extLst>
              <a:ext uri="{FF2B5EF4-FFF2-40B4-BE49-F238E27FC236}">
                <a16:creationId xmlns:a16="http://schemas.microsoft.com/office/drawing/2014/main" id="{B44EC28B-3967-42D5-9D5E-CDFDD9D96DFC}"/>
              </a:ext>
            </a:extLst>
          </p:cNvPr>
          <p:cNvSpPr txBox="1">
            <a:spLocks/>
          </p:cNvSpPr>
          <p:nvPr/>
        </p:nvSpPr>
        <p:spPr>
          <a:xfrm>
            <a:off x="1191183" y="4849707"/>
            <a:ext cx="3343509" cy="5930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24" name="TextBox 19">
            <a:extLst>
              <a:ext uri="{FF2B5EF4-FFF2-40B4-BE49-F238E27FC236}">
                <a16:creationId xmlns:a16="http://schemas.microsoft.com/office/drawing/2014/main" id="{9E52D863-7117-40BB-82E0-197765F4BF6E}"/>
              </a:ext>
            </a:extLst>
          </p:cNvPr>
          <p:cNvSpPr txBox="1"/>
          <p:nvPr/>
        </p:nvSpPr>
        <p:spPr>
          <a:xfrm>
            <a:off x="3796990" y="4508173"/>
            <a:ext cx="737702" cy="307777"/>
          </a:xfrm>
          <a:prstGeom prst="rect">
            <a:avLst/>
          </a:prstGeom>
          <a:noFill/>
        </p:spPr>
        <p:txBody>
          <a:bodyPr wrap="none" rtlCol="0" anchor="ctr" anchorCtr="0">
            <a:spAutoFit/>
          </a:bodyPr>
          <a:lstStyle/>
          <a:p>
            <a:pPr algn="r" defTabSz="914217"/>
            <a:r>
              <a:rPr lang="en-US" sz="1400" dirty="0">
                <a:solidFill>
                  <a:srgbClr val="000000"/>
                </a:solidFill>
                <a:latin typeface="Montserrat" charset="0"/>
                <a:ea typeface="Montserrat" charset="0"/>
                <a:cs typeface="Montserrat" charset="0"/>
              </a:rPr>
              <a:t>COFFEE</a:t>
            </a:r>
          </a:p>
        </p:txBody>
      </p:sp>
      <p:sp>
        <p:nvSpPr>
          <p:cNvPr id="25" name="Subtitle 2">
            <a:extLst>
              <a:ext uri="{FF2B5EF4-FFF2-40B4-BE49-F238E27FC236}">
                <a16:creationId xmlns:a16="http://schemas.microsoft.com/office/drawing/2014/main" id="{7231D304-4EDC-4FEB-A59B-0944B5DA1FFE}"/>
              </a:ext>
            </a:extLst>
          </p:cNvPr>
          <p:cNvSpPr txBox="1">
            <a:spLocks/>
          </p:cNvSpPr>
          <p:nvPr/>
        </p:nvSpPr>
        <p:spPr>
          <a:xfrm>
            <a:off x="7677746" y="2835918"/>
            <a:ext cx="3343509" cy="5930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26" name="TextBox 19">
            <a:extLst>
              <a:ext uri="{FF2B5EF4-FFF2-40B4-BE49-F238E27FC236}">
                <a16:creationId xmlns:a16="http://schemas.microsoft.com/office/drawing/2014/main" id="{D2A338B8-BF41-48D5-8C33-40C0B2C54E42}"/>
              </a:ext>
            </a:extLst>
          </p:cNvPr>
          <p:cNvSpPr txBox="1"/>
          <p:nvPr/>
        </p:nvSpPr>
        <p:spPr>
          <a:xfrm>
            <a:off x="7677746" y="2494384"/>
            <a:ext cx="836511" cy="307777"/>
          </a:xfrm>
          <a:prstGeom prst="rect">
            <a:avLst/>
          </a:prstGeom>
          <a:noFill/>
        </p:spPr>
        <p:txBody>
          <a:bodyPr wrap="none" rtlCol="0" anchor="ctr" anchorCtr="0">
            <a:spAutoFit/>
          </a:bodyPr>
          <a:lstStyle/>
          <a:p>
            <a:pPr defTabSz="914217"/>
            <a:r>
              <a:rPr lang="en-US" sz="1400" dirty="0">
                <a:solidFill>
                  <a:srgbClr val="000000"/>
                </a:solidFill>
                <a:latin typeface="Montserrat" charset="0"/>
                <a:ea typeface="Montserrat" charset="0"/>
                <a:cs typeface="Montserrat" charset="0"/>
              </a:rPr>
              <a:t>LAYOUTS</a:t>
            </a:r>
          </a:p>
        </p:txBody>
      </p:sp>
      <p:sp>
        <p:nvSpPr>
          <p:cNvPr id="27" name="Subtitle 2">
            <a:extLst>
              <a:ext uri="{FF2B5EF4-FFF2-40B4-BE49-F238E27FC236}">
                <a16:creationId xmlns:a16="http://schemas.microsoft.com/office/drawing/2014/main" id="{49EB4FE0-472B-404F-80AF-E05213B4526D}"/>
              </a:ext>
            </a:extLst>
          </p:cNvPr>
          <p:cNvSpPr txBox="1">
            <a:spLocks/>
          </p:cNvSpPr>
          <p:nvPr/>
        </p:nvSpPr>
        <p:spPr>
          <a:xfrm>
            <a:off x="7677746" y="4849707"/>
            <a:ext cx="3343509" cy="5930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28" name="TextBox 19">
            <a:extLst>
              <a:ext uri="{FF2B5EF4-FFF2-40B4-BE49-F238E27FC236}">
                <a16:creationId xmlns:a16="http://schemas.microsoft.com/office/drawing/2014/main" id="{A0A55010-D353-4FB6-BFCB-2F051DF216BE}"/>
              </a:ext>
            </a:extLst>
          </p:cNvPr>
          <p:cNvSpPr txBox="1"/>
          <p:nvPr/>
        </p:nvSpPr>
        <p:spPr>
          <a:xfrm>
            <a:off x="7677746" y="4508173"/>
            <a:ext cx="692818" cy="307777"/>
          </a:xfrm>
          <a:prstGeom prst="rect">
            <a:avLst/>
          </a:prstGeom>
          <a:noFill/>
        </p:spPr>
        <p:txBody>
          <a:bodyPr wrap="none" rtlCol="0" anchor="ctr" anchorCtr="0">
            <a:spAutoFit/>
          </a:bodyPr>
          <a:lstStyle/>
          <a:p>
            <a:pPr defTabSz="914217"/>
            <a:r>
              <a:rPr lang="en-US" sz="1400" dirty="0">
                <a:solidFill>
                  <a:srgbClr val="000000"/>
                </a:solidFill>
                <a:latin typeface="Montserrat" charset="0"/>
                <a:ea typeface="Montserrat" charset="0"/>
                <a:cs typeface="Montserrat" charset="0"/>
              </a:rPr>
              <a:t>BOOKS</a:t>
            </a:r>
          </a:p>
        </p:txBody>
      </p:sp>
    </p:spTree>
    <p:extLst>
      <p:ext uri="{BB962C8B-B14F-4D97-AF65-F5344CB8AC3E}">
        <p14:creationId xmlns:p14="http://schemas.microsoft.com/office/powerpoint/2010/main" val="3876984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0A9105E8-FB16-4BAF-9AB5-DA8FEE13830A}"/>
              </a:ext>
            </a:extLst>
          </p:cNvPr>
          <p:cNvPicPr>
            <a:picLocks noChangeAspect="1"/>
          </p:cNvPicPr>
          <p:nvPr/>
        </p:nvPicPr>
        <p:blipFill rotWithShape="1">
          <a:blip r:embed="rId4">
            <a:extLst>
              <a:ext uri="{28A0092B-C50C-407E-A947-70E740481C1C}">
                <a14:useLocalDpi xmlns:a14="http://schemas.microsoft.com/office/drawing/2010/main" val="0"/>
              </a:ext>
            </a:extLst>
          </a:blip>
          <a:srcRect l="1" r="30556"/>
          <a:stretch/>
        </p:blipFill>
        <p:spPr>
          <a:xfrm>
            <a:off x="0" y="0"/>
            <a:ext cx="12192000" cy="6858000"/>
          </a:xfrm>
          <a:prstGeom prst="rect">
            <a:avLst/>
          </a:prstGeom>
        </p:spPr>
      </p:pic>
      <p:sp>
        <p:nvSpPr>
          <p:cNvPr id="4" name="椭圆 3"/>
          <p:cNvSpPr/>
          <p:nvPr/>
        </p:nvSpPr>
        <p:spPr>
          <a:xfrm>
            <a:off x="1191310" y="1728827"/>
            <a:ext cx="3301903" cy="3301903"/>
          </a:xfrm>
          <a:prstGeom prst="ellipse">
            <a:avLst/>
          </a:prstGeom>
          <a:solidFill>
            <a:srgbClr val="94B7A0">
              <a:alpha val="91000"/>
            </a:srgbClr>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sp>
        <p:nvSpPr>
          <p:cNvPr id="5" name="椭圆 4"/>
          <p:cNvSpPr/>
          <p:nvPr/>
        </p:nvSpPr>
        <p:spPr>
          <a:xfrm>
            <a:off x="3511008" y="4480457"/>
            <a:ext cx="792585" cy="792585"/>
          </a:xfrm>
          <a:prstGeom prst="ellipse">
            <a:avLst/>
          </a:pr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sp>
        <p:nvSpPr>
          <p:cNvPr id="6" name="MH_Others_1"/>
          <p:cNvSpPr txBox="1"/>
          <p:nvPr>
            <p:custDataLst>
              <p:tags r:id="rId1"/>
            </p:custDataLst>
          </p:nvPr>
        </p:nvSpPr>
        <p:spPr>
          <a:xfrm>
            <a:off x="2038025" y="2068832"/>
            <a:ext cx="954115" cy="3139229"/>
          </a:xfrm>
          <a:prstGeom prst="rect">
            <a:avLst/>
          </a:prstGeom>
          <a:noFill/>
          <a:effectLst>
            <a:reflection endPos="0" dist="50800" dir="5400000" sy="-100000" algn="bl" rotWithShape="0"/>
          </a:effectLst>
        </p:spPr>
        <p:txBody>
          <a:bodyPr wrap="square" rtlCol="0" anchor="ctr">
            <a:noAutofit/>
          </a:bodyPr>
          <a:lstStyle>
            <a:defPPr>
              <a:defRPr lang="zh-CN"/>
            </a:defPPr>
            <a:lvl1pPr algn="ctr">
              <a:defRPr sz="37500">
                <a:solidFill>
                  <a:schemeClr val="bg1"/>
                </a:solidFill>
                <a:latin typeface="ISOCP" panose="00000400000000000000" pitchFamily="2" charset="0"/>
                <a:ea typeface="造字工房悦黑（非商用）常规体" pitchFamily="50" charset="-122"/>
                <a:cs typeface="ISOCP" panose="00000400000000000000" pitchFamily="2" charset="0"/>
              </a:defRPr>
            </a:lvl1pPr>
          </a:lstStyle>
          <a:p>
            <a:r>
              <a:rPr lang="en-US" altLang="zh-CN" sz="38999" dirty="0">
                <a:latin typeface="+mn-lt"/>
                <a:ea typeface="+mn-ea"/>
                <a:cs typeface="+mn-ea"/>
                <a:sym typeface="+mn-lt"/>
              </a:rPr>
              <a:t>3</a:t>
            </a:r>
            <a:endParaRPr lang="zh-CN" altLang="en-US" sz="38999" dirty="0">
              <a:latin typeface="+mn-lt"/>
              <a:ea typeface="+mn-ea"/>
              <a:cs typeface="+mn-ea"/>
              <a:sym typeface="+mn-lt"/>
            </a:endParaRPr>
          </a:p>
        </p:txBody>
      </p:sp>
      <p:sp>
        <p:nvSpPr>
          <p:cNvPr id="7" name="任意多边形 6"/>
          <p:cNvSpPr/>
          <p:nvPr/>
        </p:nvSpPr>
        <p:spPr>
          <a:xfrm rot="10800000" flipH="1">
            <a:off x="6461760" y="1"/>
            <a:ext cx="5730240" cy="3911825"/>
          </a:xfrm>
          <a:custGeom>
            <a:avLst/>
            <a:gdLst>
              <a:gd name="connsiteX0" fmla="*/ 4052585 w 7495569"/>
              <a:gd name="connsiteY0" fmla="*/ 0 h 5760400"/>
              <a:gd name="connsiteX1" fmla="*/ 7413052 w 7495569"/>
              <a:gd name="connsiteY1" fmla="*/ 1786746 h 5760400"/>
              <a:gd name="connsiteX2" fmla="*/ 7495569 w 7495569"/>
              <a:gd name="connsiteY2" fmla="*/ 1922573 h 5760400"/>
              <a:gd name="connsiteX3" fmla="*/ 7495569 w 7495569"/>
              <a:gd name="connsiteY3" fmla="*/ 5760400 h 5760400"/>
              <a:gd name="connsiteX4" fmla="*/ 381273 w 7495569"/>
              <a:gd name="connsiteY4" fmla="*/ 5760400 h 5760400"/>
              <a:gd name="connsiteX5" fmla="*/ 318473 w 7495569"/>
              <a:gd name="connsiteY5" fmla="*/ 5630034 h 5760400"/>
              <a:gd name="connsiteX6" fmla="*/ 0 w 7495569"/>
              <a:gd name="connsiteY6" fmla="*/ 4052585 h 5760400"/>
              <a:gd name="connsiteX7" fmla="*/ 4052585 w 7495569"/>
              <a:gd name="connsiteY7" fmla="*/ 0 h 57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95569" h="5760400">
                <a:moveTo>
                  <a:pt x="4052585" y="0"/>
                </a:moveTo>
                <a:cubicBezTo>
                  <a:pt x="5451448" y="0"/>
                  <a:pt x="6684773" y="708752"/>
                  <a:pt x="7413052" y="1786746"/>
                </a:cubicBezTo>
                <a:lnTo>
                  <a:pt x="7495569" y="1922573"/>
                </a:lnTo>
                <a:lnTo>
                  <a:pt x="7495569" y="5760400"/>
                </a:lnTo>
                <a:lnTo>
                  <a:pt x="381273" y="5760400"/>
                </a:lnTo>
                <a:lnTo>
                  <a:pt x="318473" y="5630034"/>
                </a:lnTo>
                <a:cubicBezTo>
                  <a:pt x="113401" y="5145190"/>
                  <a:pt x="0" y="4612131"/>
                  <a:pt x="0" y="4052585"/>
                </a:cubicBezTo>
                <a:cubicBezTo>
                  <a:pt x="0" y="1814404"/>
                  <a:pt x="1814404" y="0"/>
                  <a:pt x="4052585" y="0"/>
                </a:cubicBezTo>
                <a:close/>
              </a:path>
            </a:pathLst>
          </a:cu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grpSp>
        <p:nvGrpSpPr>
          <p:cNvPr id="12" name="组合 11"/>
          <p:cNvGrpSpPr/>
          <p:nvPr/>
        </p:nvGrpSpPr>
        <p:grpSpPr>
          <a:xfrm>
            <a:off x="7748896" y="1192193"/>
            <a:ext cx="521395" cy="521395"/>
            <a:chOff x="9937750" y="2166942"/>
            <a:chExt cx="625475" cy="625475"/>
          </a:xfrm>
        </p:grpSpPr>
        <p:sp>
          <p:nvSpPr>
            <p:cNvPr id="13" name="椭圆 4"/>
            <p:cNvSpPr>
              <a:spLocks noChangeArrowheads="1"/>
            </p:cNvSpPr>
            <p:nvPr/>
          </p:nvSpPr>
          <p:spPr bwMode="auto">
            <a:xfrm>
              <a:off x="9937750" y="2166942"/>
              <a:ext cx="625475" cy="625475"/>
            </a:xfrm>
            <a:prstGeom prst="ellipse">
              <a:avLst/>
            </a:prstGeom>
            <a:solidFill>
              <a:srgbClr val="94B7A0">
                <a:alpha val="45000"/>
              </a:srgbClr>
            </a:solidFill>
            <a:ln>
              <a:noFill/>
            </a:ln>
          </p:spPr>
          <p:txBody>
            <a:bodyPr anchor="ctr"/>
            <a:lstStyle/>
            <a:p>
              <a:pPr algn="ctr"/>
              <a:endParaRPr lang="zh-CN" altLang="zh-CN" sz="1351">
                <a:solidFill>
                  <a:srgbClr val="FFFFFF"/>
                </a:solidFill>
                <a:cs typeface="+mn-ea"/>
                <a:sym typeface="+mn-lt"/>
              </a:endParaRPr>
            </a:p>
          </p:txBody>
        </p:sp>
        <p:sp>
          <p:nvSpPr>
            <p:cNvPr id="14" name="椭圆 5"/>
            <p:cNvSpPr>
              <a:spLocks noChangeArrowheads="1"/>
            </p:cNvSpPr>
            <p:nvPr/>
          </p:nvSpPr>
          <p:spPr bwMode="auto">
            <a:xfrm>
              <a:off x="10061357" y="2290549"/>
              <a:ext cx="378260" cy="378260"/>
            </a:xfrm>
            <a:prstGeom prst="ellipse">
              <a:avLst/>
            </a:prstGeom>
            <a:solidFill>
              <a:srgbClr val="94B7A0"/>
            </a:solidFill>
            <a:ln>
              <a:noFill/>
            </a:ln>
          </p:spPr>
          <p:txBody>
            <a:bodyPr anchor="ctr"/>
            <a:lstStyle/>
            <a:p>
              <a:pPr algn="ctr"/>
              <a:endParaRPr lang="zh-CN" altLang="zh-CN" sz="1351">
                <a:solidFill>
                  <a:srgbClr val="FFFFFF"/>
                </a:solidFill>
                <a:cs typeface="+mn-ea"/>
                <a:sym typeface="+mn-lt"/>
              </a:endParaRPr>
            </a:p>
          </p:txBody>
        </p:sp>
      </p:grpSp>
      <p:sp>
        <p:nvSpPr>
          <p:cNvPr id="2" name="矩形 1"/>
          <p:cNvSpPr/>
          <p:nvPr/>
        </p:nvSpPr>
        <p:spPr>
          <a:xfrm>
            <a:off x="4708233" y="2879198"/>
            <a:ext cx="2954655" cy="646331"/>
          </a:xfrm>
          <a:prstGeom prst="rect">
            <a:avLst/>
          </a:prstGeom>
        </p:spPr>
        <p:txBody>
          <a:bodyPr wrap="none">
            <a:spAutoFit/>
          </a:bodyPr>
          <a:lstStyle/>
          <a:p>
            <a:r>
              <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输入你的标题</a:t>
            </a:r>
          </a:p>
        </p:txBody>
      </p:sp>
      <p:sp>
        <p:nvSpPr>
          <p:cNvPr id="15" name="矩形 14">
            <a:extLst>
              <a:ext uri="{FF2B5EF4-FFF2-40B4-BE49-F238E27FC236}">
                <a16:creationId xmlns:a16="http://schemas.microsoft.com/office/drawing/2014/main" id="{F8D7D75C-F83C-4A52-9568-48B38E9EE343}"/>
              </a:ext>
            </a:extLst>
          </p:cNvPr>
          <p:cNvSpPr/>
          <p:nvPr/>
        </p:nvSpPr>
        <p:spPr>
          <a:xfrm>
            <a:off x="4708233" y="3650218"/>
            <a:ext cx="4677485" cy="523220"/>
          </a:xfrm>
          <a:prstGeom prst="rect">
            <a:avLst/>
          </a:prstGeom>
        </p:spPr>
        <p:txBody>
          <a:bodyPr wrap="square">
            <a:spAutoFit/>
          </a:bodyPr>
          <a:lstStyle/>
          <a:p>
            <a:r>
              <a:rPr lang="zh-CN" altLang="en-US" sz="1400" dirty="0">
                <a:solidFill>
                  <a:schemeClr val="tx1">
                    <a:lumMod val="65000"/>
                    <a:lumOff val="35000"/>
                  </a:schemeClr>
                </a:solidFill>
              </a:rPr>
              <a:t>The paper is short and the road is not too much ripples. My stories are all about you.</a:t>
            </a:r>
          </a:p>
        </p:txBody>
      </p:sp>
      <p:sp>
        <p:nvSpPr>
          <p:cNvPr id="16" name="椭圆 8">
            <a:extLst>
              <a:ext uri="{FF2B5EF4-FFF2-40B4-BE49-F238E27FC236}">
                <a16:creationId xmlns:a16="http://schemas.microsoft.com/office/drawing/2014/main" id="{C2BD0DF1-3383-4944-9B95-C0A69B8ADE22}"/>
              </a:ext>
            </a:extLst>
          </p:cNvPr>
          <p:cNvSpPr>
            <a:spLocks noChangeArrowheads="1"/>
          </p:cNvSpPr>
          <p:nvPr/>
        </p:nvSpPr>
        <p:spPr bwMode="auto">
          <a:xfrm>
            <a:off x="10847513" y="5330096"/>
            <a:ext cx="469106" cy="469106"/>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7" name="椭圆 9">
            <a:extLst>
              <a:ext uri="{FF2B5EF4-FFF2-40B4-BE49-F238E27FC236}">
                <a16:creationId xmlns:a16="http://schemas.microsoft.com/office/drawing/2014/main" id="{37336402-1C61-49C2-84FE-D442573BD2A2}"/>
              </a:ext>
            </a:extLst>
          </p:cNvPr>
          <p:cNvSpPr>
            <a:spLocks noChangeArrowheads="1"/>
          </p:cNvSpPr>
          <p:nvPr/>
        </p:nvSpPr>
        <p:spPr bwMode="auto">
          <a:xfrm>
            <a:off x="9200173" y="5731180"/>
            <a:ext cx="234553" cy="234553"/>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8" name="椭圆 29">
            <a:extLst>
              <a:ext uri="{FF2B5EF4-FFF2-40B4-BE49-F238E27FC236}">
                <a16:creationId xmlns:a16="http://schemas.microsoft.com/office/drawing/2014/main" id="{A5FB3DEA-0F47-4F63-846A-25822D471BA7}"/>
              </a:ext>
            </a:extLst>
          </p:cNvPr>
          <p:cNvSpPr>
            <a:spLocks noChangeArrowheads="1"/>
          </p:cNvSpPr>
          <p:nvPr/>
        </p:nvSpPr>
        <p:spPr bwMode="auto">
          <a:xfrm>
            <a:off x="11376314" y="6073046"/>
            <a:ext cx="255984" cy="255984"/>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9" name="椭圆 30">
            <a:extLst>
              <a:ext uri="{FF2B5EF4-FFF2-40B4-BE49-F238E27FC236}">
                <a16:creationId xmlns:a16="http://schemas.microsoft.com/office/drawing/2014/main" id="{13092DB2-A70E-4B11-8583-7A7209E52ED4}"/>
              </a:ext>
            </a:extLst>
          </p:cNvPr>
          <p:cNvSpPr>
            <a:spLocks noChangeArrowheads="1"/>
          </p:cNvSpPr>
          <p:nvPr/>
        </p:nvSpPr>
        <p:spPr bwMode="auto">
          <a:xfrm>
            <a:off x="11426902" y="6123634"/>
            <a:ext cx="154808" cy="154808"/>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20" name="椭圆 32">
            <a:extLst>
              <a:ext uri="{FF2B5EF4-FFF2-40B4-BE49-F238E27FC236}">
                <a16:creationId xmlns:a16="http://schemas.microsoft.com/office/drawing/2014/main" id="{861F041D-CE10-42AE-BAE2-DAE451FC0DB2}"/>
              </a:ext>
            </a:extLst>
          </p:cNvPr>
          <p:cNvSpPr>
            <a:spLocks noChangeArrowheads="1"/>
          </p:cNvSpPr>
          <p:nvPr/>
        </p:nvSpPr>
        <p:spPr bwMode="auto">
          <a:xfrm>
            <a:off x="10551211" y="6014705"/>
            <a:ext cx="127397" cy="128588"/>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21" name="椭圆 33">
            <a:extLst>
              <a:ext uri="{FF2B5EF4-FFF2-40B4-BE49-F238E27FC236}">
                <a16:creationId xmlns:a16="http://schemas.microsoft.com/office/drawing/2014/main" id="{FC42EBFF-14EB-4952-9CF0-9816F2A4355C}"/>
              </a:ext>
            </a:extLst>
          </p:cNvPr>
          <p:cNvSpPr>
            <a:spLocks noChangeArrowheads="1"/>
          </p:cNvSpPr>
          <p:nvPr/>
        </p:nvSpPr>
        <p:spPr bwMode="auto">
          <a:xfrm>
            <a:off x="10576387" y="6040117"/>
            <a:ext cx="77045" cy="77764"/>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22" name="椭圆 39">
            <a:extLst>
              <a:ext uri="{FF2B5EF4-FFF2-40B4-BE49-F238E27FC236}">
                <a16:creationId xmlns:a16="http://schemas.microsoft.com/office/drawing/2014/main" id="{31813643-75E0-486A-97CF-9A2F26F7ACDB}"/>
              </a:ext>
            </a:extLst>
          </p:cNvPr>
          <p:cNvSpPr>
            <a:spLocks noChangeArrowheads="1"/>
          </p:cNvSpPr>
          <p:nvPr/>
        </p:nvSpPr>
        <p:spPr bwMode="auto">
          <a:xfrm>
            <a:off x="6461760" y="5595605"/>
            <a:ext cx="223838" cy="223838"/>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23" name="椭圆 40">
            <a:extLst>
              <a:ext uri="{FF2B5EF4-FFF2-40B4-BE49-F238E27FC236}">
                <a16:creationId xmlns:a16="http://schemas.microsoft.com/office/drawing/2014/main" id="{F50D1F2C-5E9F-44F0-8BB3-CDDACA314FF8}"/>
              </a:ext>
            </a:extLst>
          </p:cNvPr>
          <p:cNvSpPr>
            <a:spLocks noChangeArrowheads="1"/>
          </p:cNvSpPr>
          <p:nvPr/>
        </p:nvSpPr>
        <p:spPr bwMode="auto">
          <a:xfrm>
            <a:off x="6505996" y="5639840"/>
            <a:ext cx="135367" cy="135367"/>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Tree>
    <p:extLst>
      <p:ext uri="{BB962C8B-B14F-4D97-AF65-F5344CB8AC3E}">
        <p14:creationId xmlns:p14="http://schemas.microsoft.com/office/powerpoint/2010/main" val="585142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12">
            <a:extLst>
              <a:ext uri="{FF2B5EF4-FFF2-40B4-BE49-F238E27FC236}">
                <a16:creationId xmlns:a16="http://schemas.microsoft.com/office/drawing/2014/main" id="{FCA3C083-5D4B-4EFC-84EA-3307DA302DCB}"/>
              </a:ext>
            </a:extLst>
          </p:cNvPr>
          <p:cNvPicPr>
            <a:picLocks noChangeAspect="1"/>
          </p:cNvPicPr>
          <p:nvPr/>
        </p:nvPicPr>
        <p:blipFill>
          <a:blip r:embed="rId2" cstate="screen">
            <a:extLst>
              <a:ext uri="{BEBA8EAE-BF5A-486C-A8C5-ECC9F3942E4B}">
                <a14:imgProps xmlns:a14="http://schemas.microsoft.com/office/drawing/2010/main">
                  <a14:imgLayer r:embed="rId3">
                    <a14:imgEffect>
                      <a14:colorTemperature colorTemp="2700"/>
                    </a14:imgEffect>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1428567" y="1763353"/>
            <a:ext cx="4658973" cy="3339154"/>
          </a:xfrm>
          <a:prstGeom prst="rect">
            <a:avLst/>
          </a:prstGeom>
        </p:spPr>
      </p:pic>
      <p:pic>
        <p:nvPicPr>
          <p:cNvPr id="16" name="图片 15">
            <a:extLst>
              <a:ext uri="{FF2B5EF4-FFF2-40B4-BE49-F238E27FC236}">
                <a16:creationId xmlns:a16="http://schemas.microsoft.com/office/drawing/2014/main" id="{AC9160A8-C015-4A9C-919A-4042DC6D71FD}"/>
              </a:ext>
            </a:extLst>
          </p:cNvPr>
          <p:cNvPicPr>
            <a:picLocks noChangeAspect="1"/>
          </p:cNvPicPr>
          <p:nvPr/>
        </p:nvPicPr>
        <p:blipFill rotWithShape="1">
          <a:blip r:embed="rId4">
            <a:extLst>
              <a:ext uri="{28A0092B-C50C-407E-A947-70E740481C1C}">
                <a14:useLocalDpi xmlns:a14="http://schemas.microsoft.com/office/drawing/2010/main" val="0"/>
              </a:ext>
            </a:extLst>
          </a:blip>
          <a:srcRect l="14347" b="10704"/>
          <a:stretch/>
        </p:blipFill>
        <p:spPr>
          <a:xfrm>
            <a:off x="4202493" y="2621361"/>
            <a:ext cx="5376287" cy="3729447"/>
          </a:xfrm>
          <a:prstGeom prst="rect">
            <a:avLst/>
          </a:prstGeom>
        </p:spPr>
      </p:pic>
      <p:sp>
        <p:nvSpPr>
          <p:cNvPr id="2" name="椭圆 1">
            <a:extLst>
              <a:ext uri="{FF2B5EF4-FFF2-40B4-BE49-F238E27FC236}">
                <a16:creationId xmlns:a16="http://schemas.microsoft.com/office/drawing/2014/main" id="{ABF60AFF-7A1F-43BF-8FFA-87E21B594375}"/>
              </a:ext>
            </a:extLst>
          </p:cNvPr>
          <p:cNvSpPr/>
          <p:nvPr/>
        </p:nvSpPr>
        <p:spPr>
          <a:xfrm>
            <a:off x="1019076" y="303755"/>
            <a:ext cx="1299101" cy="1299101"/>
          </a:xfrm>
          <a:prstGeom prst="ellipse">
            <a:avLst/>
          </a:pr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3" name="椭圆 2">
            <a:extLst>
              <a:ext uri="{FF2B5EF4-FFF2-40B4-BE49-F238E27FC236}">
                <a16:creationId xmlns:a16="http://schemas.microsoft.com/office/drawing/2014/main" id="{D790557A-9570-4491-9B0A-85FFA0CF9C35}"/>
              </a:ext>
            </a:extLst>
          </p:cNvPr>
          <p:cNvSpPr/>
          <p:nvPr/>
        </p:nvSpPr>
        <p:spPr>
          <a:xfrm>
            <a:off x="821781" y="1040075"/>
            <a:ext cx="524547" cy="524547"/>
          </a:xfrm>
          <a:prstGeom prst="ellipse">
            <a:avLst/>
          </a:prstGeom>
          <a:solidFill>
            <a:srgbClr val="94B7A0"/>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4" name="矩形 3">
            <a:extLst>
              <a:ext uri="{FF2B5EF4-FFF2-40B4-BE49-F238E27FC236}">
                <a16:creationId xmlns:a16="http://schemas.microsoft.com/office/drawing/2014/main" id="{B93E342B-FAA3-4B82-B8BE-4EC94C6FC9F8}"/>
              </a:ext>
            </a:extLst>
          </p:cNvPr>
          <p:cNvSpPr/>
          <p:nvPr/>
        </p:nvSpPr>
        <p:spPr>
          <a:xfrm>
            <a:off x="1285368" y="652477"/>
            <a:ext cx="295465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cs typeface="+mn-ea"/>
                <a:sym typeface="+mn-lt"/>
              </a:rPr>
              <a:t>输入</a:t>
            </a:r>
            <a:r>
              <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你的标题</a:t>
            </a:r>
          </a:p>
        </p:txBody>
      </p:sp>
      <p:sp>
        <p:nvSpPr>
          <p:cNvPr id="8" name="TextBox 29">
            <a:extLst>
              <a:ext uri="{FF2B5EF4-FFF2-40B4-BE49-F238E27FC236}">
                <a16:creationId xmlns:a16="http://schemas.microsoft.com/office/drawing/2014/main" id="{AE85F945-0FC3-42C1-A771-8F9091E4C6D4}"/>
              </a:ext>
            </a:extLst>
          </p:cNvPr>
          <p:cNvSpPr txBox="1"/>
          <p:nvPr/>
        </p:nvSpPr>
        <p:spPr>
          <a:xfrm>
            <a:off x="7718603" y="1298808"/>
            <a:ext cx="3607012" cy="1438855"/>
          </a:xfrm>
          <a:prstGeom prst="rect">
            <a:avLst/>
          </a:prstGeom>
          <a:noFill/>
        </p:spPr>
        <p:txBody>
          <a:bodyPr wrap="square" rtlCol="0" anchor="ctr" anchorCtr="0">
            <a:spAutoFit/>
          </a:bodyPr>
          <a:lstStyle/>
          <a:p>
            <a:pPr algn="r" defTabSz="914217">
              <a:lnSpc>
                <a:spcPts val="3530"/>
              </a:lnSpc>
            </a:pPr>
            <a:r>
              <a:rPr lang="en-US" sz="2700" b="1" spc="100" dirty="0">
                <a:solidFill>
                  <a:srgbClr val="000000"/>
                </a:solidFill>
                <a:latin typeface="+mn-ea"/>
                <a:cs typeface="Montserrat" charset="0"/>
              </a:rPr>
              <a:t>Creative</a:t>
            </a:r>
          </a:p>
          <a:p>
            <a:pPr algn="r" defTabSz="914217">
              <a:lnSpc>
                <a:spcPts val="3530"/>
              </a:lnSpc>
            </a:pPr>
            <a:r>
              <a:rPr lang="en-US" sz="2700" b="1" spc="100" dirty="0">
                <a:solidFill>
                  <a:srgbClr val="000000"/>
                </a:solidFill>
                <a:latin typeface="+mn-ea"/>
                <a:cs typeface="Montserrat" charset="0"/>
              </a:rPr>
              <a:t>Minimal Slides</a:t>
            </a:r>
          </a:p>
          <a:p>
            <a:pPr algn="r" defTabSz="914217">
              <a:lnSpc>
                <a:spcPts val="3530"/>
              </a:lnSpc>
            </a:pPr>
            <a:r>
              <a:rPr lang="en-US" sz="2700" b="1" spc="100" dirty="0">
                <a:solidFill>
                  <a:srgbClr val="000000"/>
                </a:solidFill>
                <a:latin typeface="+mn-ea"/>
                <a:cs typeface="Montserrat" charset="0"/>
              </a:rPr>
              <a:t>Layouts</a:t>
            </a:r>
          </a:p>
        </p:txBody>
      </p:sp>
      <p:sp>
        <p:nvSpPr>
          <p:cNvPr id="9" name="Subtitle 2">
            <a:extLst>
              <a:ext uri="{FF2B5EF4-FFF2-40B4-BE49-F238E27FC236}">
                <a16:creationId xmlns:a16="http://schemas.microsoft.com/office/drawing/2014/main" id="{AA42B255-7B1D-4ED7-8C12-17B2507F663A}"/>
              </a:ext>
            </a:extLst>
          </p:cNvPr>
          <p:cNvSpPr txBox="1">
            <a:spLocks/>
          </p:cNvSpPr>
          <p:nvPr/>
        </p:nvSpPr>
        <p:spPr>
          <a:xfrm>
            <a:off x="10062003" y="3033535"/>
            <a:ext cx="1308216" cy="242691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The paper is short and the road is not too much ripples. My stories are all about you. The paper is short and the road is not too much ripples.  </a:t>
            </a:r>
          </a:p>
        </p:txBody>
      </p:sp>
      <p:sp>
        <p:nvSpPr>
          <p:cNvPr id="13" name="Subtitle 2">
            <a:extLst>
              <a:ext uri="{FF2B5EF4-FFF2-40B4-BE49-F238E27FC236}">
                <a16:creationId xmlns:a16="http://schemas.microsoft.com/office/drawing/2014/main" id="{054933C4-89F6-42D7-A1E2-FEC8BFEAA88D}"/>
              </a:ext>
            </a:extLst>
          </p:cNvPr>
          <p:cNvSpPr txBox="1">
            <a:spLocks/>
          </p:cNvSpPr>
          <p:nvPr/>
        </p:nvSpPr>
        <p:spPr>
          <a:xfrm>
            <a:off x="1704297" y="5344665"/>
            <a:ext cx="2224261" cy="77665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cxnSp>
        <p:nvCxnSpPr>
          <p:cNvPr id="14" name="Straight Connector 53">
            <a:extLst>
              <a:ext uri="{FF2B5EF4-FFF2-40B4-BE49-F238E27FC236}">
                <a16:creationId xmlns:a16="http://schemas.microsoft.com/office/drawing/2014/main" id="{92D894CA-5520-4C49-A195-ECFE2D54CBAB}"/>
              </a:ext>
            </a:extLst>
          </p:cNvPr>
          <p:cNvCxnSpPr/>
          <p:nvPr/>
        </p:nvCxnSpPr>
        <p:spPr>
          <a:xfrm>
            <a:off x="1670844" y="5448195"/>
            <a:ext cx="0" cy="60216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Rectangle 48">
            <a:extLst>
              <a:ext uri="{FF2B5EF4-FFF2-40B4-BE49-F238E27FC236}">
                <a16:creationId xmlns:a16="http://schemas.microsoft.com/office/drawing/2014/main" id="{B6F0F2EC-8F57-43F4-9B05-821E09C03063}"/>
              </a:ext>
            </a:extLst>
          </p:cNvPr>
          <p:cNvSpPr/>
          <p:nvPr/>
        </p:nvSpPr>
        <p:spPr>
          <a:xfrm>
            <a:off x="1429825" y="1763353"/>
            <a:ext cx="4657759" cy="3339154"/>
          </a:xfrm>
          <a:prstGeom prst="rect">
            <a:avLst/>
          </a:prstGeom>
          <a:solidFill>
            <a:srgbClr val="94B7A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1" name="TextBox 50">
            <a:extLst>
              <a:ext uri="{FF2B5EF4-FFF2-40B4-BE49-F238E27FC236}">
                <a16:creationId xmlns:a16="http://schemas.microsoft.com/office/drawing/2014/main" id="{9C8DC6EB-D7A3-4AC2-BE45-19873119D74F}"/>
              </a:ext>
            </a:extLst>
          </p:cNvPr>
          <p:cNvSpPr txBox="1"/>
          <p:nvPr/>
        </p:nvSpPr>
        <p:spPr>
          <a:xfrm>
            <a:off x="2716126" y="3585522"/>
            <a:ext cx="2082622" cy="230832"/>
          </a:xfrm>
          <a:prstGeom prst="rect">
            <a:avLst/>
          </a:prstGeom>
          <a:noFill/>
        </p:spPr>
        <p:txBody>
          <a:bodyPr wrap="none" rtlCol="0">
            <a:spAutoFit/>
          </a:bodyPr>
          <a:lstStyle/>
          <a:p>
            <a:pPr algn="ctr" defTabSz="914217"/>
            <a:r>
              <a:rPr lang="en-US" sz="900" b="1" spc="100" dirty="0">
                <a:solidFill>
                  <a:schemeClr val="bg1"/>
                </a:solidFill>
                <a:latin typeface="+mn-ea"/>
                <a:cs typeface="Montserrat" charset="0"/>
              </a:rPr>
              <a:t>TRENDING PRESENTATIONS</a:t>
            </a:r>
          </a:p>
        </p:txBody>
      </p:sp>
      <p:sp>
        <p:nvSpPr>
          <p:cNvPr id="10" name="TextBox 49">
            <a:extLst>
              <a:ext uri="{FF2B5EF4-FFF2-40B4-BE49-F238E27FC236}">
                <a16:creationId xmlns:a16="http://schemas.microsoft.com/office/drawing/2014/main" id="{601F3461-3773-4403-8F1F-C7A1BB2C1809}"/>
              </a:ext>
            </a:extLst>
          </p:cNvPr>
          <p:cNvSpPr txBox="1"/>
          <p:nvPr/>
        </p:nvSpPr>
        <p:spPr>
          <a:xfrm>
            <a:off x="2357786" y="2991991"/>
            <a:ext cx="2821606" cy="627095"/>
          </a:xfrm>
          <a:prstGeom prst="rect">
            <a:avLst/>
          </a:prstGeom>
          <a:noFill/>
        </p:spPr>
        <p:txBody>
          <a:bodyPr wrap="none" rtlCol="0" anchor="ctr" anchorCtr="0">
            <a:spAutoFit/>
          </a:bodyPr>
          <a:lstStyle/>
          <a:p>
            <a:pPr algn="ctr" defTabSz="914217">
              <a:lnSpc>
                <a:spcPts val="5030"/>
              </a:lnSpc>
            </a:pPr>
            <a:r>
              <a:rPr lang="en-US" sz="2500" b="1" spc="100" dirty="0" err="1">
                <a:solidFill>
                  <a:schemeClr val="bg1"/>
                </a:solidFill>
                <a:latin typeface="华康海报体W12(P)" panose="040B0C00000000000000" pitchFamily="82" charset="-122"/>
                <a:ea typeface="华康海报体W12(P)" panose="040B0C00000000000000" pitchFamily="82" charset="-122"/>
                <a:cs typeface="Montserrat" charset="0"/>
              </a:rPr>
              <a:t>Nador</a:t>
            </a:r>
            <a:r>
              <a:rPr lang="en-US" sz="2500" b="1" spc="100" dirty="0">
                <a:solidFill>
                  <a:schemeClr val="bg1"/>
                </a:solidFill>
                <a:latin typeface="华康海报体W12(P)" panose="040B0C00000000000000" pitchFamily="82" charset="-122"/>
                <a:ea typeface="华康海报体W12(P)" panose="040B0C00000000000000" pitchFamily="82" charset="-122"/>
                <a:cs typeface="Montserrat" charset="0"/>
              </a:rPr>
              <a:t> Designs</a:t>
            </a:r>
          </a:p>
        </p:txBody>
      </p:sp>
      <p:sp>
        <p:nvSpPr>
          <p:cNvPr id="12" name="Rectangle 51">
            <a:extLst>
              <a:ext uri="{FF2B5EF4-FFF2-40B4-BE49-F238E27FC236}">
                <a16:creationId xmlns:a16="http://schemas.microsoft.com/office/drawing/2014/main" id="{9357BC05-4C3C-4B42-9378-3E27EB92AFC0}"/>
              </a:ext>
            </a:extLst>
          </p:cNvPr>
          <p:cNvSpPr/>
          <p:nvPr/>
        </p:nvSpPr>
        <p:spPr>
          <a:xfrm>
            <a:off x="2161515" y="3033535"/>
            <a:ext cx="3191843" cy="825191"/>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chemeClr val="bg1"/>
              </a:solidFill>
              <a:latin typeface="Lato Light"/>
            </a:endParaRPr>
          </a:p>
        </p:txBody>
      </p:sp>
    </p:spTree>
    <p:extLst>
      <p:ext uri="{BB962C8B-B14F-4D97-AF65-F5344CB8AC3E}">
        <p14:creationId xmlns:p14="http://schemas.microsoft.com/office/powerpoint/2010/main" val="3589018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ABF60AFF-7A1F-43BF-8FFA-87E21B594375}"/>
              </a:ext>
            </a:extLst>
          </p:cNvPr>
          <p:cNvSpPr/>
          <p:nvPr/>
        </p:nvSpPr>
        <p:spPr>
          <a:xfrm>
            <a:off x="1019076" y="303755"/>
            <a:ext cx="1299101" cy="1299101"/>
          </a:xfrm>
          <a:prstGeom prst="ellipse">
            <a:avLst/>
          </a:pr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3" name="椭圆 2">
            <a:extLst>
              <a:ext uri="{FF2B5EF4-FFF2-40B4-BE49-F238E27FC236}">
                <a16:creationId xmlns:a16="http://schemas.microsoft.com/office/drawing/2014/main" id="{D790557A-9570-4491-9B0A-85FFA0CF9C35}"/>
              </a:ext>
            </a:extLst>
          </p:cNvPr>
          <p:cNvSpPr/>
          <p:nvPr/>
        </p:nvSpPr>
        <p:spPr>
          <a:xfrm>
            <a:off x="821781" y="1040075"/>
            <a:ext cx="524547" cy="524547"/>
          </a:xfrm>
          <a:prstGeom prst="ellipse">
            <a:avLst/>
          </a:prstGeom>
          <a:solidFill>
            <a:srgbClr val="94B7A0"/>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4" name="矩形 3">
            <a:extLst>
              <a:ext uri="{FF2B5EF4-FFF2-40B4-BE49-F238E27FC236}">
                <a16:creationId xmlns:a16="http://schemas.microsoft.com/office/drawing/2014/main" id="{B93E342B-FAA3-4B82-B8BE-4EC94C6FC9F8}"/>
              </a:ext>
            </a:extLst>
          </p:cNvPr>
          <p:cNvSpPr/>
          <p:nvPr/>
        </p:nvSpPr>
        <p:spPr>
          <a:xfrm>
            <a:off x="1285368" y="652477"/>
            <a:ext cx="295465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cs typeface="+mn-ea"/>
                <a:sym typeface="+mn-lt"/>
              </a:rPr>
              <a:t>输入</a:t>
            </a:r>
            <a:r>
              <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你的标题</a:t>
            </a:r>
          </a:p>
        </p:txBody>
      </p:sp>
      <p:sp>
        <p:nvSpPr>
          <p:cNvPr id="5" name="PA_任意多边形 8">
            <a:extLst>
              <a:ext uri="{FF2B5EF4-FFF2-40B4-BE49-F238E27FC236}">
                <a16:creationId xmlns:a16="http://schemas.microsoft.com/office/drawing/2014/main" id="{100673CF-DBB1-4E75-B272-BB4E4DAE46BF}"/>
              </a:ext>
            </a:extLst>
          </p:cNvPr>
          <p:cNvSpPr>
            <a:spLocks/>
          </p:cNvSpPr>
          <p:nvPr>
            <p:custDataLst>
              <p:tags r:id="rId1"/>
            </p:custDataLst>
          </p:nvPr>
        </p:nvSpPr>
        <p:spPr bwMode="auto">
          <a:xfrm>
            <a:off x="2205037" y="3645046"/>
            <a:ext cx="2011362" cy="281074"/>
          </a:xfrm>
          <a:custGeom>
            <a:avLst/>
            <a:gdLst>
              <a:gd name="T0" fmla="*/ 1169 w 1267"/>
              <a:gd name="T1" fmla="*/ 177 h 177"/>
              <a:gd name="T2" fmla="*/ 0 w 1267"/>
              <a:gd name="T3" fmla="*/ 177 h 177"/>
              <a:gd name="T4" fmla="*/ 98 w 1267"/>
              <a:gd name="T5" fmla="*/ 88 h 177"/>
              <a:gd name="T6" fmla="*/ 0 w 1267"/>
              <a:gd name="T7" fmla="*/ 0 h 177"/>
              <a:gd name="T8" fmla="*/ 1169 w 1267"/>
              <a:gd name="T9" fmla="*/ 0 h 177"/>
              <a:gd name="T10" fmla="*/ 1267 w 1267"/>
              <a:gd name="T11" fmla="*/ 88 h 177"/>
              <a:gd name="T12" fmla="*/ 1169 w 1267"/>
              <a:gd name="T13" fmla="*/ 177 h 177"/>
            </a:gdLst>
            <a:ahLst/>
            <a:cxnLst>
              <a:cxn ang="0">
                <a:pos x="T0" y="T1"/>
              </a:cxn>
              <a:cxn ang="0">
                <a:pos x="T2" y="T3"/>
              </a:cxn>
              <a:cxn ang="0">
                <a:pos x="T4" y="T5"/>
              </a:cxn>
              <a:cxn ang="0">
                <a:pos x="T6" y="T7"/>
              </a:cxn>
              <a:cxn ang="0">
                <a:pos x="T8" y="T9"/>
              </a:cxn>
              <a:cxn ang="0">
                <a:pos x="T10" y="T11"/>
              </a:cxn>
              <a:cxn ang="0">
                <a:pos x="T12" y="T13"/>
              </a:cxn>
            </a:cxnLst>
            <a:rect l="0" t="0" r="r" b="b"/>
            <a:pathLst>
              <a:path w="1267" h="177">
                <a:moveTo>
                  <a:pt x="1169" y="177"/>
                </a:moveTo>
                <a:lnTo>
                  <a:pt x="0" y="177"/>
                </a:lnTo>
                <a:lnTo>
                  <a:pt x="98" y="88"/>
                </a:lnTo>
                <a:lnTo>
                  <a:pt x="0" y="0"/>
                </a:lnTo>
                <a:lnTo>
                  <a:pt x="1169" y="0"/>
                </a:lnTo>
                <a:lnTo>
                  <a:pt x="1267" y="88"/>
                </a:lnTo>
                <a:lnTo>
                  <a:pt x="1169" y="177"/>
                </a:lnTo>
                <a:close/>
              </a:path>
            </a:pathLst>
          </a:cu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lt1"/>
              </a:solidFill>
              <a:latin typeface="微软雅黑 Light" panose="020B0502040204020203" pitchFamily="34" charset="-122"/>
              <a:ea typeface="微软雅黑 Light" panose="020B0502040204020203" pitchFamily="34" charset="-122"/>
            </a:endParaRPr>
          </a:p>
        </p:txBody>
      </p:sp>
      <p:sp>
        <p:nvSpPr>
          <p:cNvPr id="6" name="PA_椭圆 9">
            <a:extLst>
              <a:ext uri="{FF2B5EF4-FFF2-40B4-BE49-F238E27FC236}">
                <a16:creationId xmlns:a16="http://schemas.microsoft.com/office/drawing/2014/main" id="{C1D86B0B-D410-4004-BE0E-7486B73AFFCE}"/>
              </a:ext>
            </a:extLst>
          </p:cNvPr>
          <p:cNvSpPr>
            <a:spLocks noChangeArrowheads="1"/>
          </p:cNvSpPr>
          <p:nvPr>
            <p:custDataLst>
              <p:tags r:id="rId2"/>
            </p:custDataLst>
          </p:nvPr>
        </p:nvSpPr>
        <p:spPr bwMode="auto">
          <a:xfrm>
            <a:off x="3168650" y="3598993"/>
            <a:ext cx="85725" cy="90516"/>
          </a:xfrm>
          <a:prstGeom prst="ellipse">
            <a:avLst/>
          </a:prstGeom>
          <a:solidFill>
            <a:srgbClr val="94B7A0"/>
          </a:solidFill>
          <a:ln w="12700">
            <a:solidFill>
              <a:srgbClr val="FFFFFF"/>
            </a:solidFill>
            <a:round/>
            <a:headEnd/>
            <a:tailEnd/>
          </a:ln>
        </p:spPr>
        <p:txBody>
          <a:bodyPr/>
          <a:lstStyle/>
          <a:p>
            <a:endParaRPr lang="zh-CN" altLang="en-US"/>
          </a:p>
        </p:txBody>
      </p:sp>
      <p:sp>
        <p:nvSpPr>
          <p:cNvPr id="7" name="PA_任意多边形 10">
            <a:extLst>
              <a:ext uri="{FF2B5EF4-FFF2-40B4-BE49-F238E27FC236}">
                <a16:creationId xmlns:a16="http://schemas.microsoft.com/office/drawing/2014/main" id="{58C31BA7-9669-4DA7-BEE9-3360691F9C10}"/>
              </a:ext>
            </a:extLst>
          </p:cNvPr>
          <p:cNvSpPr>
            <a:spLocks/>
          </p:cNvSpPr>
          <p:nvPr>
            <p:custDataLst>
              <p:tags r:id="rId3"/>
            </p:custDataLst>
          </p:nvPr>
        </p:nvSpPr>
        <p:spPr bwMode="auto">
          <a:xfrm>
            <a:off x="2859088" y="2627143"/>
            <a:ext cx="700087" cy="806699"/>
          </a:xfrm>
          <a:custGeom>
            <a:avLst/>
            <a:gdLst>
              <a:gd name="T0" fmla="*/ 181 w 220"/>
              <a:gd name="T1" fmla="*/ 39 h 252"/>
              <a:gd name="T2" fmla="*/ 39 w 220"/>
              <a:gd name="T3" fmla="*/ 39 h 252"/>
              <a:gd name="T4" fmla="*/ 39 w 220"/>
              <a:gd name="T5" fmla="*/ 181 h 252"/>
              <a:gd name="T6" fmla="*/ 110 w 220"/>
              <a:gd name="T7" fmla="*/ 252 h 252"/>
              <a:gd name="T8" fmla="*/ 181 w 220"/>
              <a:gd name="T9" fmla="*/ 181 h 252"/>
              <a:gd name="T10" fmla="*/ 181 w 220"/>
              <a:gd name="T11" fmla="*/ 39 h 252"/>
            </a:gdLst>
            <a:ahLst/>
            <a:cxnLst>
              <a:cxn ang="0">
                <a:pos x="T0" y="T1"/>
              </a:cxn>
              <a:cxn ang="0">
                <a:pos x="T2" y="T3"/>
              </a:cxn>
              <a:cxn ang="0">
                <a:pos x="T4" y="T5"/>
              </a:cxn>
              <a:cxn ang="0">
                <a:pos x="T6" y="T7"/>
              </a:cxn>
              <a:cxn ang="0">
                <a:pos x="T8" y="T9"/>
              </a:cxn>
              <a:cxn ang="0">
                <a:pos x="T10" y="T11"/>
              </a:cxn>
            </a:cxnLst>
            <a:rect l="0" t="0" r="r" b="b"/>
            <a:pathLst>
              <a:path w="220" h="252">
                <a:moveTo>
                  <a:pt x="181" y="39"/>
                </a:moveTo>
                <a:cubicBezTo>
                  <a:pt x="142" y="0"/>
                  <a:pt x="79" y="0"/>
                  <a:pt x="39" y="39"/>
                </a:cubicBezTo>
                <a:cubicBezTo>
                  <a:pt x="0" y="78"/>
                  <a:pt x="0" y="142"/>
                  <a:pt x="39" y="181"/>
                </a:cubicBezTo>
                <a:cubicBezTo>
                  <a:pt x="110" y="252"/>
                  <a:pt x="110" y="252"/>
                  <a:pt x="110" y="252"/>
                </a:cubicBezTo>
                <a:cubicBezTo>
                  <a:pt x="181" y="181"/>
                  <a:pt x="181" y="181"/>
                  <a:pt x="181" y="181"/>
                </a:cubicBezTo>
                <a:cubicBezTo>
                  <a:pt x="220" y="142"/>
                  <a:pt x="220" y="78"/>
                  <a:pt x="181" y="39"/>
                </a:cubicBezTo>
                <a:close/>
              </a:path>
            </a:pathLst>
          </a:custGeom>
          <a:solidFill>
            <a:srgbClr val="94B7A0"/>
          </a:solidFill>
          <a:ln>
            <a:noFill/>
          </a:ln>
        </p:spPr>
        <p:txBody>
          <a:bodyPr/>
          <a:lstStyle/>
          <a:p>
            <a:endParaRPr lang="zh-CN" altLang="en-US"/>
          </a:p>
        </p:txBody>
      </p:sp>
      <p:sp>
        <p:nvSpPr>
          <p:cNvPr id="8" name="PA_椭圆 11">
            <a:extLst>
              <a:ext uri="{FF2B5EF4-FFF2-40B4-BE49-F238E27FC236}">
                <a16:creationId xmlns:a16="http://schemas.microsoft.com/office/drawing/2014/main" id="{10EF4306-E45B-435B-A4A1-11E123699BAF}"/>
              </a:ext>
            </a:extLst>
          </p:cNvPr>
          <p:cNvSpPr>
            <a:spLocks noChangeArrowheads="1"/>
          </p:cNvSpPr>
          <p:nvPr>
            <p:custDataLst>
              <p:tags r:id="rId4"/>
            </p:custDataLst>
          </p:nvPr>
        </p:nvSpPr>
        <p:spPr bwMode="auto">
          <a:xfrm>
            <a:off x="2978150" y="2741479"/>
            <a:ext cx="466725" cy="47480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 name="PA_任意多边形 12">
            <a:extLst>
              <a:ext uri="{FF2B5EF4-FFF2-40B4-BE49-F238E27FC236}">
                <a16:creationId xmlns:a16="http://schemas.microsoft.com/office/drawing/2014/main" id="{0D005959-43D6-4BBD-A4A8-F4EAAAC18918}"/>
              </a:ext>
            </a:extLst>
          </p:cNvPr>
          <p:cNvSpPr>
            <a:spLocks/>
          </p:cNvSpPr>
          <p:nvPr>
            <p:custDataLst>
              <p:tags r:id="rId5"/>
            </p:custDataLst>
          </p:nvPr>
        </p:nvSpPr>
        <p:spPr bwMode="auto">
          <a:xfrm>
            <a:off x="4149724" y="3645046"/>
            <a:ext cx="2012950" cy="281074"/>
          </a:xfrm>
          <a:custGeom>
            <a:avLst/>
            <a:gdLst>
              <a:gd name="T0" fmla="*/ 1170 w 1268"/>
              <a:gd name="T1" fmla="*/ 177 h 177"/>
              <a:gd name="T2" fmla="*/ 0 w 1268"/>
              <a:gd name="T3" fmla="*/ 177 h 177"/>
              <a:gd name="T4" fmla="*/ 99 w 1268"/>
              <a:gd name="T5" fmla="*/ 88 h 177"/>
              <a:gd name="T6" fmla="*/ 0 w 1268"/>
              <a:gd name="T7" fmla="*/ 0 h 177"/>
              <a:gd name="T8" fmla="*/ 1170 w 1268"/>
              <a:gd name="T9" fmla="*/ 0 h 177"/>
              <a:gd name="T10" fmla="*/ 1268 w 1268"/>
              <a:gd name="T11" fmla="*/ 88 h 177"/>
              <a:gd name="T12" fmla="*/ 1170 w 1268"/>
              <a:gd name="T13" fmla="*/ 177 h 177"/>
            </a:gdLst>
            <a:ahLst/>
            <a:cxnLst>
              <a:cxn ang="0">
                <a:pos x="T0" y="T1"/>
              </a:cxn>
              <a:cxn ang="0">
                <a:pos x="T2" y="T3"/>
              </a:cxn>
              <a:cxn ang="0">
                <a:pos x="T4" y="T5"/>
              </a:cxn>
              <a:cxn ang="0">
                <a:pos x="T6" y="T7"/>
              </a:cxn>
              <a:cxn ang="0">
                <a:pos x="T8" y="T9"/>
              </a:cxn>
              <a:cxn ang="0">
                <a:pos x="T10" y="T11"/>
              </a:cxn>
              <a:cxn ang="0">
                <a:pos x="T12" y="T13"/>
              </a:cxn>
            </a:cxnLst>
            <a:rect l="0" t="0" r="r" b="b"/>
            <a:pathLst>
              <a:path w="1268" h="177">
                <a:moveTo>
                  <a:pt x="1170" y="177"/>
                </a:moveTo>
                <a:lnTo>
                  <a:pt x="0" y="177"/>
                </a:lnTo>
                <a:lnTo>
                  <a:pt x="99" y="88"/>
                </a:lnTo>
                <a:lnTo>
                  <a:pt x="0" y="0"/>
                </a:lnTo>
                <a:lnTo>
                  <a:pt x="1170" y="0"/>
                </a:lnTo>
                <a:lnTo>
                  <a:pt x="1268" y="88"/>
                </a:lnTo>
                <a:lnTo>
                  <a:pt x="1170" y="177"/>
                </a:lnTo>
                <a:close/>
              </a:path>
            </a:pathLst>
          </a:cu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lt1"/>
              </a:solidFill>
              <a:latin typeface="微软雅黑 Light" panose="020B0502040204020203" pitchFamily="34" charset="-122"/>
              <a:ea typeface="微软雅黑 Light" panose="020B0502040204020203" pitchFamily="34" charset="-122"/>
            </a:endParaRPr>
          </a:p>
        </p:txBody>
      </p:sp>
      <p:sp>
        <p:nvSpPr>
          <p:cNvPr id="10" name="PA_椭圆 13">
            <a:extLst>
              <a:ext uri="{FF2B5EF4-FFF2-40B4-BE49-F238E27FC236}">
                <a16:creationId xmlns:a16="http://schemas.microsoft.com/office/drawing/2014/main" id="{0B23780F-0F60-4AAF-A25B-22A5B9E21D61}"/>
              </a:ext>
            </a:extLst>
          </p:cNvPr>
          <p:cNvSpPr>
            <a:spLocks noChangeArrowheads="1"/>
          </p:cNvSpPr>
          <p:nvPr>
            <p:custDataLst>
              <p:tags r:id="rId6"/>
            </p:custDataLst>
          </p:nvPr>
        </p:nvSpPr>
        <p:spPr bwMode="auto">
          <a:xfrm>
            <a:off x="5113338" y="3598993"/>
            <a:ext cx="85725" cy="90516"/>
          </a:xfrm>
          <a:prstGeom prst="ellipse">
            <a:avLst/>
          </a:prstGeom>
          <a:solidFill>
            <a:srgbClr val="94B7A0"/>
          </a:solidFill>
          <a:ln w="12700">
            <a:solidFill>
              <a:srgbClr val="FFFFFF"/>
            </a:solidFill>
            <a:round/>
            <a:headEnd/>
            <a:tailEnd/>
          </a:ln>
        </p:spPr>
        <p:txBody>
          <a:bodyPr/>
          <a:lstStyle/>
          <a:p>
            <a:endParaRPr lang="zh-CN" altLang="en-US"/>
          </a:p>
        </p:txBody>
      </p:sp>
      <p:sp>
        <p:nvSpPr>
          <p:cNvPr id="11" name="PA_任意多边形 14">
            <a:extLst>
              <a:ext uri="{FF2B5EF4-FFF2-40B4-BE49-F238E27FC236}">
                <a16:creationId xmlns:a16="http://schemas.microsoft.com/office/drawing/2014/main" id="{6BB66D23-B7F6-4C39-9A20-0BE477050A06}"/>
              </a:ext>
            </a:extLst>
          </p:cNvPr>
          <p:cNvSpPr>
            <a:spLocks/>
          </p:cNvSpPr>
          <p:nvPr>
            <p:custDataLst>
              <p:tags r:id="rId7"/>
            </p:custDataLst>
          </p:nvPr>
        </p:nvSpPr>
        <p:spPr bwMode="auto">
          <a:xfrm>
            <a:off x="4805363" y="2627143"/>
            <a:ext cx="701675" cy="806699"/>
          </a:xfrm>
          <a:custGeom>
            <a:avLst/>
            <a:gdLst>
              <a:gd name="T0" fmla="*/ 181 w 221"/>
              <a:gd name="T1" fmla="*/ 39 h 252"/>
              <a:gd name="T2" fmla="*/ 40 w 221"/>
              <a:gd name="T3" fmla="*/ 39 h 252"/>
              <a:gd name="T4" fmla="*/ 40 w 221"/>
              <a:gd name="T5" fmla="*/ 181 h 252"/>
              <a:gd name="T6" fmla="*/ 111 w 221"/>
              <a:gd name="T7" fmla="*/ 252 h 252"/>
              <a:gd name="T8" fmla="*/ 181 w 221"/>
              <a:gd name="T9" fmla="*/ 181 h 252"/>
              <a:gd name="T10" fmla="*/ 181 w 221"/>
              <a:gd name="T11" fmla="*/ 39 h 252"/>
            </a:gdLst>
            <a:ahLst/>
            <a:cxnLst>
              <a:cxn ang="0">
                <a:pos x="T0" y="T1"/>
              </a:cxn>
              <a:cxn ang="0">
                <a:pos x="T2" y="T3"/>
              </a:cxn>
              <a:cxn ang="0">
                <a:pos x="T4" y="T5"/>
              </a:cxn>
              <a:cxn ang="0">
                <a:pos x="T6" y="T7"/>
              </a:cxn>
              <a:cxn ang="0">
                <a:pos x="T8" y="T9"/>
              </a:cxn>
              <a:cxn ang="0">
                <a:pos x="T10" y="T11"/>
              </a:cxn>
            </a:cxnLst>
            <a:rect l="0" t="0" r="r" b="b"/>
            <a:pathLst>
              <a:path w="221" h="252">
                <a:moveTo>
                  <a:pt x="181" y="39"/>
                </a:moveTo>
                <a:cubicBezTo>
                  <a:pt x="142" y="0"/>
                  <a:pt x="79" y="0"/>
                  <a:pt x="40" y="39"/>
                </a:cubicBezTo>
                <a:cubicBezTo>
                  <a:pt x="0" y="78"/>
                  <a:pt x="0" y="142"/>
                  <a:pt x="40" y="181"/>
                </a:cubicBezTo>
                <a:cubicBezTo>
                  <a:pt x="111" y="252"/>
                  <a:pt x="111" y="252"/>
                  <a:pt x="111" y="252"/>
                </a:cubicBezTo>
                <a:cubicBezTo>
                  <a:pt x="181" y="181"/>
                  <a:pt x="181" y="181"/>
                  <a:pt x="181" y="181"/>
                </a:cubicBezTo>
                <a:cubicBezTo>
                  <a:pt x="221" y="142"/>
                  <a:pt x="221" y="78"/>
                  <a:pt x="181" y="39"/>
                </a:cubicBezTo>
                <a:close/>
              </a:path>
            </a:pathLst>
          </a:custGeom>
          <a:solidFill>
            <a:srgbClr val="94B7A0"/>
          </a:solidFill>
          <a:ln>
            <a:noFill/>
          </a:ln>
        </p:spPr>
        <p:txBody>
          <a:bodyPr/>
          <a:lstStyle/>
          <a:p>
            <a:endParaRPr lang="zh-CN" altLang="en-US"/>
          </a:p>
        </p:txBody>
      </p:sp>
      <p:sp>
        <p:nvSpPr>
          <p:cNvPr id="12" name="PA_椭圆 15">
            <a:extLst>
              <a:ext uri="{FF2B5EF4-FFF2-40B4-BE49-F238E27FC236}">
                <a16:creationId xmlns:a16="http://schemas.microsoft.com/office/drawing/2014/main" id="{B856E25B-A08B-458A-93B3-00915C823800}"/>
              </a:ext>
            </a:extLst>
          </p:cNvPr>
          <p:cNvSpPr>
            <a:spLocks noChangeArrowheads="1"/>
          </p:cNvSpPr>
          <p:nvPr>
            <p:custDataLst>
              <p:tags r:id="rId8"/>
            </p:custDataLst>
          </p:nvPr>
        </p:nvSpPr>
        <p:spPr bwMode="auto">
          <a:xfrm>
            <a:off x="4922838" y="2741479"/>
            <a:ext cx="466725" cy="47480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PA_任意多边形 16">
            <a:extLst>
              <a:ext uri="{FF2B5EF4-FFF2-40B4-BE49-F238E27FC236}">
                <a16:creationId xmlns:a16="http://schemas.microsoft.com/office/drawing/2014/main" id="{1FECBCFA-B09F-4F5A-91CC-D74F54C6CFBD}"/>
              </a:ext>
            </a:extLst>
          </p:cNvPr>
          <p:cNvSpPr>
            <a:spLocks/>
          </p:cNvSpPr>
          <p:nvPr>
            <p:custDataLst>
              <p:tags r:id="rId9"/>
            </p:custDataLst>
          </p:nvPr>
        </p:nvSpPr>
        <p:spPr bwMode="auto">
          <a:xfrm>
            <a:off x="6096000" y="3645046"/>
            <a:ext cx="2011363" cy="281074"/>
          </a:xfrm>
          <a:custGeom>
            <a:avLst/>
            <a:gdLst>
              <a:gd name="T0" fmla="*/ 1169 w 1267"/>
              <a:gd name="T1" fmla="*/ 177 h 177"/>
              <a:gd name="T2" fmla="*/ 0 w 1267"/>
              <a:gd name="T3" fmla="*/ 177 h 177"/>
              <a:gd name="T4" fmla="*/ 98 w 1267"/>
              <a:gd name="T5" fmla="*/ 88 h 177"/>
              <a:gd name="T6" fmla="*/ 0 w 1267"/>
              <a:gd name="T7" fmla="*/ 0 h 177"/>
              <a:gd name="T8" fmla="*/ 1169 w 1267"/>
              <a:gd name="T9" fmla="*/ 0 h 177"/>
              <a:gd name="T10" fmla="*/ 1267 w 1267"/>
              <a:gd name="T11" fmla="*/ 88 h 177"/>
              <a:gd name="T12" fmla="*/ 1169 w 1267"/>
              <a:gd name="T13" fmla="*/ 177 h 177"/>
            </a:gdLst>
            <a:ahLst/>
            <a:cxnLst>
              <a:cxn ang="0">
                <a:pos x="T0" y="T1"/>
              </a:cxn>
              <a:cxn ang="0">
                <a:pos x="T2" y="T3"/>
              </a:cxn>
              <a:cxn ang="0">
                <a:pos x="T4" y="T5"/>
              </a:cxn>
              <a:cxn ang="0">
                <a:pos x="T6" y="T7"/>
              </a:cxn>
              <a:cxn ang="0">
                <a:pos x="T8" y="T9"/>
              </a:cxn>
              <a:cxn ang="0">
                <a:pos x="T10" y="T11"/>
              </a:cxn>
              <a:cxn ang="0">
                <a:pos x="T12" y="T13"/>
              </a:cxn>
            </a:cxnLst>
            <a:rect l="0" t="0" r="r" b="b"/>
            <a:pathLst>
              <a:path w="1267" h="177">
                <a:moveTo>
                  <a:pt x="1169" y="177"/>
                </a:moveTo>
                <a:lnTo>
                  <a:pt x="0" y="177"/>
                </a:lnTo>
                <a:lnTo>
                  <a:pt x="98" y="88"/>
                </a:lnTo>
                <a:lnTo>
                  <a:pt x="0" y="0"/>
                </a:lnTo>
                <a:lnTo>
                  <a:pt x="1169" y="0"/>
                </a:lnTo>
                <a:lnTo>
                  <a:pt x="1267" y="88"/>
                </a:lnTo>
                <a:lnTo>
                  <a:pt x="1169" y="177"/>
                </a:lnTo>
                <a:close/>
              </a:path>
            </a:pathLst>
          </a:cu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lt1"/>
              </a:solidFill>
              <a:latin typeface="微软雅黑 Light" panose="020B0502040204020203" pitchFamily="34" charset="-122"/>
              <a:ea typeface="微软雅黑 Light" panose="020B0502040204020203" pitchFamily="34" charset="-122"/>
            </a:endParaRPr>
          </a:p>
        </p:txBody>
      </p:sp>
      <p:sp>
        <p:nvSpPr>
          <p:cNvPr id="14" name="PA_椭圆 17">
            <a:extLst>
              <a:ext uri="{FF2B5EF4-FFF2-40B4-BE49-F238E27FC236}">
                <a16:creationId xmlns:a16="http://schemas.microsoft.com/office/drawing/2014/main" id="{9C46C7C0-287F-4C50-8B05-80AC8741737B}"/>
              </a:ext>
            </a:extLst>
          </p:cNvPr>
          <p:cNvSpPr>
            <a:spLocks noChangeArrowheads="1"/>
          </p:cNvSpPr>
          <p:nvPr>
            <p:custDataLst>
              <p:tags r:id="rId10"/>
            </p:custDataLst>
          </p:nvPr>
        </p:nvSpPr>
        <p:spPr bwMode="auto">
          <a:xfrm>
            <a:off x="7059613" y="3598993"/>
            <a:ext cx="85725" cy="90516"/>
          </a:xfrm>
          <a:prstGeom prst="ellipse">
            <a:avLst/>
          </a:prstGeom>
          <a:solidFill>
            <a:srgbClr val="94B7A0"/>
          </a:solidFill>
          <a:ln w="12700">
            <a:solidFill>
              <a:srgbClr val="FFFFFF"/>
            </a:solidFill>
            <a:round/>
            <a:headEnd/>
            <a:tailEnd/>
          </a:ln>
        </p:spPr>
        <p:txBody>
          <a:bodyPr/>
          <a:lstStyle/>
          <a:p>
            <a:endParaRPr lang="zh-CN" altLang="en-US"/>
          </a:p>
        </p:txBody>
      </p:sp>
      <p:sp>
        <p:nvSpPr>
          <p:cNvPr id="15" name="PA_任意多边形 18">
            <a:extLst>
              <a:ext uri="{FF2B5EF4-FFF2-40B4-BE49-F238E27FC236}">
                <a16:creationId xmlns:a16="http://schemas.microsoft.com/office/drawing/2014/main" id="{2E22F45C-E65E-427C-80CA-CF98563DD8AB}"/>
              </a:ext>
            </a:extLst>
          </p:cNvPr>
          <p:cNvSpPr>
            <a:spLocks/>
          </p:cNvSpPr>
          <p:nvPr>
            <p:custDataLst>
              <p:tags r:id="rId11"/>
            </p:custDataLst>
          </p:nvPr>
        </p:nvSpPr>
        <p:spPr bwMode="auto">
          <a:xfrm>
            <a:off x="6753224" y="2627143"/>
            <a:ext cx="700088" cy="806699"/>
          </a:xfrm>
          <a:custGeom>
            <a:avLst/>
            <a:gdLst>
              <a:gd name="T0" fmla="*/ 181 w 220"/>
              <a:gd name="T1" fmla="*/ 39 h 252"/>
              <a:gd name="T2" fmla="*/ 39 w 220"/>
              <a:gd name="T3" fmla="*/ 39 h 252"/>
              <a:gd name="T4" fmla="*/ 39 w 220"/>
              <a:gd name="T5" fmla="*/ 181 h 252"/>
              <a:gd name="T6" fmla="*/ 110 w 220"/>
              <a:gd name="T7" fmla="*/ 252 h 252"/>
              <a:gd name="T8" fmla="*/ 181 w 220"/>
              <a:gd name="T9" fmla="*/ 181 h 252"/>
              <a:gd name="T10" fmla="*/ 181 w 220"/>
              <a:gd name="T11" fmla="*/ 39 h 252"/>
            </a:gdLst>
            <a:ahLst/>
            <a:cxnLst>
              <a:cxn ang="0">
                <a:pos x="T0" y="T1"/>
              </a:cxn>
              <a:cxn ang="0">
                <a:pos x="T2" y="T3"/>
              </a:cxn>
              <a:cxn ang="0">
                <a:pos x="T4" y="T5"/>
              </a:cxn>
              <a:cxn ang="0">
                <a:pos x="T6" y="T7"/>
              </a:cxn>
              <a:cxn ang="0">
                <a:pos x="T8" y="T9"/>
              </a:cxn>
              <a:cxn ang="0">
                <a:pos x="T10" y="T11"/>
              </a:cxn>
            </a:cxnLst>
            <a:rect l="0" t="0" r="r" b="b"/>
            <a:pathLst>
              <a:path w="220" h="252">
                <a:moveTo>
                  <a:pt x="181" y="39"/>
                </a:moveTo>
                <a:cubicBezTo>
                  <a:pt x="142" y="0"/>
                  <a:pt x="78" y="0"/>
                  <a:pt x="39" y="39"/>
                </a:cubicBezTo>
                <a:cubicBezTo>
                  <a:pt x="0" y="78"/>
                  <a:pt x="0" y="142"/>
                  <a:pt x="39" y="181"/>
                </a:cubicBezTo>
                <a:cubicBezTo>
                  <a:pt x="110" y="252"/>
                  <a:pt x="110" y="252"/>
                  <a:pt x="110" y="252"/>
                </a:cubicBezTo>
                <a:cubicBezTo>
                  <a:pt x="181" y="181"/>
                  <a:pt x="181" y="181"/>
                  <a:pt x="181" y="181"/>
                </a:cubicBezTo>
                <a:cubicBezTo>
                  <a:pt x="220" y="142"/>
                  <a:pt x="220" y="78"/>
                  <a:pt x="181" y="39"/>
                </a:cubicBezTo>
                <a:close/>
              </a:path>
            </a:pathLst>
          </a:custGeom>
          <a:solidFill>
            <a:srgbClr val="94B7A0"/>
          </a:solidFill>
          <a:ln>
            <a:noFill/>
          </a:ln>
        </p:spPr>
        <p:txBody>
          <a:bodyPr/>
          <a:lstStyle/>
          <a:p>
            <a:endParaRPr lang="zh-CN" altLang="en-US"/>
          </a:p>
        </p:txBody>
      </p:sp>
      <p:sp>
        <p:nvSpPr>
          <p:cNvPr id="16" name="PA_椭圆 19">
            <a:extLst>
              <a:ext uri="{FF2B5EF4-FFF2-40B4-BE49-F238E27FC236}">
                <a16:creationId xmlns:a16="http://schemas.microsoft.com/office/drawing/2014/main" id="{1D20C925-F52C-48FF-99AB-9294BD321F6B}"/>
              </a:ext>
            </a:extLst>
          </p:cNvPr>
          <p:cNvSpPr>
            <a:spLocks noChangeArrowheads="1"/>
          </p:cNvSpPr>
          <p:nvPr>
            <p:custDataLst>
              <p:tags r:id="rId12"/>
            </p:custDataLst>
          </p:nvPr>
        </p:nvSpPr>
        <p:spPr bwMode="auto">
          <a:xfrm>
            <a:off x="6867525" y="2741479"/>
            <a:ext cx="468313" cy="47480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PA_任意多边形 20">
            <a:extLst>
              <a:ext uri="{FF2B5EF4-FFF2-40B4-BE49-F238E27FC236}">
                <a16:creationId xmlns:a16="http://schemas.microsoft.com/office/drawing/2014/main" id="{77223E3D-F9FB-4704-881E-510379FC6465}"/>
              </a:ext>
            </a:extLst>
          </p:cNvPr>
          <p:cNvSpPr>
            <a:spLocks/>
          </p:cNvSpPr>
          <p:nvPr>
            <p:custDataLst>
              <p:tags r:id="rId13"/>
            </p:custDataLst>
          </p:nvPr>
        </p:nvSpPr>
        <p:spPr bwMode="auto">
          <a:xfrm>
            <a:off x="8040688" y="3645046"/>
            <a:ext cx="2016125" cy="281074"/>
          </a:xfrm>
          <a:custGeom>
            <a:avLst/>
            <a:gdLst>
              <a:gd name="T0" fmla="*/ 1170 w 1270"/>
              <a:gd name="T1" fmla="*/ 177 h 177"/>
              <a:gd name="T2" fmla="*/ 0 w 1270"/>
              <a:gd name="T3" fmla="*/ 177 h 177"/>
              <a:gd name="T4" fmla="*/ 100 w 1270"/>
              <a:gd name="T5" fmla="*/ 88 h 177"/>
              <a:gd name="T6" fmla="*/ 0 w 1270"/>
              <a:gd name="T7" fmla="*/ 0 h 177"/>
              <a:gd name="T8" fmla="*/ 1170 w 1270"/>
              <a:gd name="T9" fmla="*/ 0 h 177"/>
              <a:gd name="T10" fmla="*/ 1270 w 1270"/>
              <a:gd name="T11" fmla="*/ 88 h 177"/>
              <a:gd name="T12" fmla="*/ 1170 w 1270"/>
              <a:gd name="T13" fmla="*/ 177 h 177"/>
            </a:gdLst>
            <a:ahLst/>
            <a:cxnLst>
              <a:cxn ang="0">
                <a:pos x="T0" y="T1"/>
              </a:cxn>
              <a:cxn ang="0">
                <a:pos x="T2" y="T3"/>
              </a:cxn>
              <a:cxn ang="0">
                <a:pos x="T4" y="T5"/>
              </a:cxn>
              <a:cxn ang="0">
                <a:pos x="T6" y="T7"/>
              </a:cxn>
              <a:cxn ang="0">
                <a:pos x="T8" y="T9"/>
              </a:cxn>
              <a:cxn ang="0">
                <a:pos x="T10" y="T11"/>
              </a:cxn>
              <a:cxn ang="0">
                <a:pos x="T12" y="T13"/>
              </a:cxn>
            </a:cxnLst>
            <a:rect l="0" t="0" r="r" b="b"/>
            <a:pathLst>
              <a:path w="1270" h="177">
                <a:moveTo>
                  <a:pt x="1170" y="177"/>
                </a:moveTo>
                <a:lnTo>
                  <a:pt x="0" y="177"/>
                </a:lnTo>
                <a:lnTo>
                  <a:pt x="100" y="88"/>
                </a:lnTo>
                <a:lnTo>
                  <a:pt x="0" y="0"/>
                </a:lnTo>
                <a:lnTo>
                  <a:pt x="1170" y="0"/>
                </a:lnTo>
                <a:lnTo>
                  <a:pt x="1270" y="88"/>
                </a:lnTo>
                <a:lnTo>
                  <a:pt x="1170" y="177"/>
                </a:lnTo>
                <a:close/>
              </a:path>
            </a:pathLst>
          </a:cu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lt1"/>
              </a:solidFill>
              <a:latin typeface="微软雅黑 Light" panose="020B0502040204020203" pitchFamily="34" charset="-122"/>
              <a:ea typeface="微软雅黑 Light" panose="020B0502040204020203" pitchFamily="34" charset="-122"/>
            </a:endParaRPr>
          </a:p>
        </p:txBody>
      </p:sp>
      <p:sp>
        <p:nvSpPr>
          <p:cNvPr id="18" name="PA_椭圆 21">
            <a:extLst>
              <a:ext uri="{FF2B5EF4-FFF2-40B4-BE49-F238E27FC236}">
                <a16:creationId xmlns:a16="http://schemas.microsoft.com/office/drawing/2014/main" id="{7F20A536-C775-4805-9641-19DAA68FA063}"/>
              </a:ext>
            </a:extLst>
          </p:cNvPr>
          <p:cNvSpPr>
            <a:spLocks noChangeArrowheads="1"/>
          </p:cNvSpPr>
          <p:nvPr>
            <p:custDataLst>
              <p:tags r:id="rId14"/>
            </p:custDataLst>
          </p:nvPr>
        </p:nvSpPr>
        <p:spPr bwMode="auto">
          <a:xfrm>
            <a:off x="9004299" y="3598993"/>
            <a:ext cx="88900" cy="90516"/>
          </a:xfrm>
          <a:prstGeom prst="ellipse">
            <a:avLst/>
          </a:prstGeom>
          <a:solidFill>
            <a:srgbClr val="94B7A0"/>
          </a:solidFill>
          <a:ln w="12700">
            <a:solidFill>
              <a:srgbClr val="FFFFFF"/>
            </a:solidFill>
            <a:round/>
            <a:headEnd/>
            <a:tailEnd/>
          </a:ln>
        </p:spPr>
        <p:txBody>
          <a:bodyPr/>
          <a:lstStyle/>
          <a:p>
            <a:endParaRPr lang="zh-CN" altLang="en-US"/>
          </a:p>
        </p:txBody>
      </p:sp>
      <p:sp>
        <p:nvSpPr>
          <p:cNvPr id="19" name="PA_任意多边形 22">
            <a:extLst>
              <a:ext uri="{FF2B5EF4-FFF2-40B4-BE49-F238E27FC236}">
                <a16:creationId xmlns:a16="http://schemas.microsoft.com/office/drawing/2014/main" id="{6D076940-5A41-4D87-A400-DFCD06571E9B}"/>
              </a:ext>
            </a:extLst>
          </p:cNvPr>
          <p:cNvSpPr>
            <a:spLocks/>
          </p:cNvSpPr>
          <p:nvPr>
            <p:custDataLst>
              <p:tags r:id="rId15"/>
            </p:custDataLst>
          </p:nvPr>
        </p:nvSpPr>
        <p:spPr bwMode="auto">
          <a:xfrm>
            <a:off x="8699499" y="2627143"/>
            <a:ext cx="698500" cy="806699"/>
          </a:xfrm>
          <a:custGeom>
            <a:avLst/>
            <a:gdLst>
              <a:gd name="T0" fmla="*/ 181 w 220"/>
              <a:gd name="T1" fmla="*/ 39 h 252"/>
              <a:gd name="T2" fmla="*/ 39 w 220"/>
              <a:gd name="T3" fmla="*/ 39 h 252"/>
              <a:gd name="T4" fmla="*/ 39 w 220"/>
              <a:gd name="T5" fmla="*/ 181 h 252"/>
              <a:gd name="T6" fmla="*/ 110 w 220"/>
              <a:gd name="T7" fmla="*/ 252 h 252"/>
              <a:gd name="T8" fmla="*/ 181 w 220"/>
              <a:gd name="T9" fmla="*/ 181 h 252"/>
              <a:gd name="T10" fmla="*/ 181 w 220"/>
              <a:gd name="T11" fmla="*/ 39 h 252"/>
            </a:gdLst>
            <a:ahLst/>
            <a:cxnLst>
              <a:cxn ang="0">
                <a:pos x="T0" y="T1"/>
              </a:cxn>
              <a:cxn ang="0">
                <a:pos x="T2" y="T3"/>
              </a:cxn>
              <a:cxn ang="0">
                <a:pos x="T4" y="T5"/>
              </a:cxn>
              <a:cxn ang="0">
                <a:pos x="T6" y="T7"/>
              </a:cxn>
              <a:cxn ang="0">
                <a:pos x="T8" y="T9"/>
              </a:cxn>
              <a:cxn ang="0">
                <a:pos x="T10" y="T11"/>
              </a:cxn>
            </a:cxnLst>
            <a:rect l="0" t="0" r="r" b="b"/>
            <a:pathLst>
              <a:path w="220" h="252">
                <a:moveTo>
                  <a:pt x="181" y="39"/>
                </a:moveTo>
                <a:cubicBezTo>
                  <a:pt x="142" y="0"/>
                  <a:pt x="78" y="0"/>
                  <a:pt x="39" y="39"/>
                </a:cubicBezTo>
                <a:cubicBezTo>
                  <a:pt x="0" y="78"/>
                  <a:pt x="0" y="142"/>
                  <a:pt x="39" y="181"/>
                </a:cubicBezTo>
                <a:cubicBezTo>
                  <a:pt x="110" y="252"/>
                  <a:pt x="110" y="252"/>
                  <a:pt x="110" y="252"/>
                </a:cubicBezTo>
                <a:cubicBezTo>
                  <a:pt x="181" y="181"/>
                  <a:pt x="181" y="181"/>
                  <a:pt x="181" y="181"/>
                </a:cubicBezTo>
                <a:cubicBezTo>
                  <a:pt x="220" y="142"/>
                  <a:pt x="220" y="78"/>
                  <a:pt x="181" y="39"/>
                </a:cubicBezTo>
                <a:close/>
              </a:path>
            </a:pathLst>
          </a:custGeom>
          <a:solidFill>
            <a:srgbClr val="94B7A0"/>
          </a:solidFill>
          <a:ln>
            <a:noFill/>
          </a:ln>
        </p:spPr>
        <p:txBody>
          <a:bodyPr/>
          <a:lstStyle/>
          <a:p>
            <a:endParaRPr lang="zh-CN" altLang="en-US"/>
          </a:p>
        </p:txBody>
      </p:sp>
      <p:sp>
        <p:nvSpPr>
          <p:cNvPr id="20" name="PA_椭圆 23">
            <a:extLst>
              <a:ext uri="{FF2B5EF4-FFF2-40B4-BE49-F238E27FC236}">
                <a16:creationId xmlns:a16="http://schemas.microsoft.com/office/drawing/2014/main" id="{1CD1352A-2F9C-4EEE-B4A4-C846A3A3E4FB}"/>
              </a:ext>
            </a:extLst>
          </p:cNvPr>
          <p:cNvSpPr>
            <a:spLocks noChangeArrowheads="1"/>
          </p:cNvSpPr>
          <p:nvPr>
            <p:custDataLst>
              <p:tags r:id="rId16"/>
            </p:custDataLst>
          </p:nvPr>
        </p:nvSpPr>
        <p:spPr bwMode="auto">
          <a:xfrm>
            <a:off x="8813799" y="2741479"/>
            <a:ext cx="469900" cy="47480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PA_任意多边形 24">
            <a:extLst>
              <a:ext uri="{FF2B5EF4-FFF2-40B4-BE49-F238E27FC236}">
                <a16:creationId xmlns:a16="http://schemas.microsoft.com/office/drawing/2014/main" id="{7DD84AA2-A4E2-4563-A7CC-E679398CDA45}"/>
              </a:ext>
            </a:extLst>
          </p:cNvPr>
          <p:cNvSpPr>
            <a:spLocks noEditPoints="1"/>
          </p:cNvSpPr>
          <p:nvPr>
            <p:custDataLst>
              <p:tags r:id="rId17"/>
            </p:custDataLst>
          </p:nvPr>
        </p:nvSpPr>
        <p:spPr bwMode="auto">
          <a:xfrm>
            <a:off x="3114674" y="2882811"/>
            <a:ext cx="190500" cy="192146"/>
          </a:xfrm>
          <a:custGeom>
            <a:avLst/>
            <a:gdLst>
              <a:gd name="T0" fmla="*/ 3 w 60"/>
              <a:gd name="T1" fmla="*/ 0 h 60"/>
              <a:gd name="T2" fmla="*/ 60 w 60"/>
              <a:gd name="T3" fmla="*/ 2 h 60"/>
              <a:gd name="T4" fmla="*/ 60 w 60"/>
              <a:gd name="T5" fmla="*/ 58 h 60"/>
              <a:gd name="T6" fmla="*/ 58 w 60"/>
              <a:gd name="T7" fmla="*/ 60 h 60"/>
              <a:gd name="T8" fmla="*/ 0 w 60"/>
              <a:gd name="T9" fmla="*/ 58 h 60"/>
              <a:gd name="T10" fmla="*/ 0 w 60"/>
              <a:gd name="T11" fmla="*/ 2 h 60"/>
              <a:gd name="T12" fmla="*/ 31 w 60"/>
              <a:gd name="T13" fmla="*/ 44 h 60"/>
              <a:gd name="T14" fmla="*/ 33 w 60"/>
              <a:gd name="T15" fmla="*/ 49 h 60"/>
              <a:gd name="T16" fmla="*/ 47 w 60"/>
              <a:gd name="T17" fmla="*/ 48 h 60"/>
              <a:gd name="T18" fmla="*/ 46 w 60"/>
              <a:gd name="T19" fmla="*/ 35 h 60"/>
              <a:gd name="T20" fmla="*/ 37 w 60"/>
              <a:gd name="T21" fmla="*/ 34 h 60"/>
              <a:gd name="T22" fmla="*/ 47 w 60"/>
              <a:gd name="T23" fmla="*/ 29 h 60"/>
              <a:gd name="T24" fmla="*/ 34 w 60"/>
              <a:gd name="T25" fmla="*/ 24 h 60"/>
              <a:gd name="T26" fmla="*/ 35 w 60"/>
              <a:gd name="T27" fmla="*/ 39 h 60"/>
              <a:gd name="T28" fmla="*/ 42 w 60"/>
              <a:gd name="T29" fmla="*/ 38 h 60"/>
              <a:gd name="T30" fmla="*/ 42 w 60"/>
              <a:gd name="T31" fmla="*/ 46 h 60"/>
              <a:gd name="T32" fmla="*/ 37 w 60"/>
              <a:gd name="T33" fmla="*/ 46 h 60"/>
              <a:gd name="T34" fmla="*/ 31 w 60"/>
              <a:gd name="T35" fmla="*/ 44 h 60"/>
              <a:gd name="T36" fmla="*/ 23 w 60"/>
              <a:gd name="T37" fmla="*/ 51 h 60"/>
              <a:gd name="T38" fmla="*/ 19 w 60"/>
              <a:gd name="T39" fmla="*/ 24 h 60"/>
              <a:gd name="T40" fmla="*/ 11 w 60"/>
              <a:gd name="T41" fmla="*/ 31 h 60"/>
              <a:gd name="T42" fmla="*/ 18 w 60"/>
              <a:gd name="T43" fmla="*/ 31 h 60"/>
              <a:gd name="T44" fmla="*/ 23 w 60"/>
              <a:gd name="T45" fmla="*/ 51 h 60"/>
              <a:gd name="T46" fmla="*/ 5 w 60"/>
              <a:gd name="T47" fmla="*/ 15 h 60"/>
              <a:gd name="T48" fmla="*/ 56 w 60"/>
              <a:gd name="T49" fmla="*/ 5 h 60"/>
              <a:gd name="T50" fmla="*/ 51 w 60"/>
              <a:gd name="T51" fmla="*/ 8 h 60"/>
              <a:gd name="T52" fmla="*/ 47 w 60"/>
              <a:gd name="T53" fmla="*/ 8 h 60"/>
              <a:gd name="T54" fmla="*/ 39 w 60"/>
              <a:gd name="T55" fmla="*/ 5 h 60"/>
              <a:gd name="T56" fmla="*/ 37 w 60"/>
              <a:gd name="T57" fmla="*/ 10 h 60"/>
              <a:gd name="T58" fmla="*/ 34 w 60"/>
              <a:gd name="T59" fmla="*/ 5 h 60"/>
              <a:gd name="T60" fmla="*/ 26 w 60"/>
              <a:gd name="T61" fmla="*/ 8 h 60"/>
              <a:gd name="T62" fmla="*/ 22 w 60"/>
              <a:gd name="T63" fmla="*/ 8 h 60"/>
              <a:gd name="T64" fmla="*/ 14 w 60"/>
              <a:gd name="T65" fmla="*/ 5 h 60"/>
              <a:gd name="T66" fmla="*/ 12 w 60"/>
              <a:gd name="T67" fmla="*/ 10 h 60"/>
              <a:gd name="T68" fmla="*/ 10 w 60"/>
              <a:gd name="T69" fmla="*/ 5 h 60"/>
              <a:gd name="T70" fmla="*/ 5 w 60"/>
              <a:gd name="T71" fmla="*/ 15 h 60"/>
              <a:gd name="T72" fmla="*/ 56 w 60"/>
              <a:gd name="T73" fmla="*/ 18 h 60"/>
              <a:gd name="T74" fmla="*/ 5 w 60"/>
              <a:gd name="T75" fmla="*/ 55 h 60"/>
              <a:gd name="T76" fmla="*/ 56 w 60"/>
              <a:gd name="T77"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60">
                <a:moveTo>
                  <a:pt x="3" y="0"/>
                </a:moveTo>
                <a:cubicBezTo>
                  <a:pt x="3" y="0"/>
                  <a:pt x="3" y="0"/>
                  <a:pt x="3" y="0"/>
                </a:cubicBezTo>
                <a:cubicBezTo>
                  <a:pt x="58" y="0"/>
                  <a:pt x="58" y="0"/>
                  <a:pt x="58" y="0"/>
                </a:cubicBezTo>
                <a:cubicBezTo>
                  <a:pt x="59" y="0"/>
                  <a:pt x="60" y="1"/>
                  <a:pt x="60" y="2"/>
                </a:cubicBezTo>
                <a:cubicBezTo>
                  <a:pt x="60" y="2"/>
                  <a:pt x="60" y="2"/>
                  <a:pt x="60" y="2"/>
                </a:cubicBezTo>
                <a:cubicBezTo>
                  <a:pt x="60" y="58"/>
                  <a:pt x="60" y="58"/>
                  <a:pt x="60" y="58"/>
                </a:cubicBezTo>
                <a:cubicBezTo>
                  <a:pt x="60" y="59"/>
                  <a:pt x="59" y="60"/>
                  <a:pt x="58" y="60"/>
                </a:cubicBezTo>
                <a:cubicBezTo>
                  <a:pt x="58" y="60"/>
                  <a:pt x="58" y="60"/>
                  <a:pt x="58" y="60"/>
                </a:cubicBezTo>
                <a:cubicBezTo>
                  <a:pt x="3" y="60"/>
                  <a:pt x="3" y="60"/>
                  <a:pt x="3" y="60"/>
                </a:cubicBezTo>
                <a:cubicBezTo>
                  <a:pt x="1" y="60"/>
                  <a:pt x="0" y="59"/>
                  <a:pt x="0" y="58"/>
                </a:cubicBezTo>
                <a:cubicBezTo>
                  <a:pt x="0" y="58"/>
                  <a:pt x="0" y="58"/>
                  <a:pt x="0" y="58"/>
                </a:cubicBezTo>
                <a:cubicBezTo>
                  <a:pt x="0" y="2"/>
                  <a:pt x="0" y="2"/>
                  <a:pt x="0" y="2"/>
                </a:cubicBezTo>
                <a:cubicBezTo>
                  <a:pt x="0" y="1"/>
                  <a:pt x="1" y="0"/>
                  <a:pt x="3" y="0"/>
                </a:cubicBezTo>
                <a:close/>
                <a:moveTo>
                  <a:pt x="31" y="44"/>
                </a:moveTo>
                <a:cubicBezTo>
                  <a:pt x="31" y="44"/>
                  <a:pt x="31" y="44"/>
                  <a:pt x="31" y="44"/>
                </a:cubicBezTo>
                <a:cubicBezTo>
                  <a:pt x="31" y="46"/>
                  <a:pt x="32" y="48"/>
                  <a:pt x="33" y="49"/>
                </a:cubicBezTo>
                <a:cubicBezTo>
                  <a:pt x="35" y="50"/>
                  <a:pt x="37" y="51"/>
                  <a:pt x="40" y="51"/>
                </a:cubicBezTo>
                <a:cubicBezTo>
                  <a:pt x="43" y="51"/>
                  <a:pt x="45" y="50"/>
                  <a:pt x="47" y="48"/>
                </a:cubicBezTo>
                <a:cubicBezTo>
                  <a:pt x="48" y="46"/>
                  <a:pt x="49" y="44"/>
                  <a:pt x="49" y="42"/>
                </a:cubicBezTo>
                <a:cubicBezTo>
                  <a:pt x="49" y="39"/>
                  <a:pt x="48" y="37"/>
                  <a:pt x="46" y="35"/>
                </a:cubicBezTo>
                <a:cubicBezTo>
                  <a:pt x="45" y="34"/>
                  <a:pt x="43" y="33"/>
                  <a:pt x="41" y="33"/>
                </a:cubicBezTo>
                <a:cubicBezTo>
                  <a:pt x="39" y="33"/>
                  <a:pt x="38" y="33"/>
                  <a:pt x="37" y="34"/>
                </a:cubicBezTo>
                <a:cubicBezTo>
                  <a:pt x="38" y="29"/>
                  <a:pt x="38" y="29"/>
                  <a:pt x="38" y="29"/>
                </a:cubicBezTo>
                <a:cubicBezTo>
                  <a:pt x="47" y="29"/>
                  <a:pt x="47" y="29"/>
                  <a:pt x="47" y="29"/>
                </a:cubicBezTo>
                <a:cubicBezTo>
                  <a:pt x="47" y="24"/>
                  <a:pt x="47" y="24"/>
                  <a:pt x="47" y="24"/>
                </a:cubicBezTo>
                <a:cubicBezTo>
                  <a:pt x="34" y="24"/>
                  <a:pt x="34" y="24"/>
                  <a:pt x="34" y="24"/>
                </a:cubicBezTo>
                <a:cubicBezTo>
                  <a:pt x="31" y="38"/>
                  <a:pt x="31" y="38"/>
                  <a:pt x="31" y="38"/>
                </a:cubicBezTo>
                <a:cubicBezTo>
                  <a:pt x="35" y="39"/>
                  <a:pt x="35" y="39"/>
                  <a:pt x="35" y="39"/>
                </a:cubicBezTo>
                <a:cubicBezTo>
                  <a:pt x="37" y="38"/>
                  <a:pt x="38" y="37"/>
                  <a:pt x="39" y="37"/>
                </a:cubicBezTo>
                <a:cubicBezTo>
                  <a:pt x="41" y="37"/>
                  <a:pt x="42" y="37"/>
                  <a:pt x="42" y="38"/>
                </a:cubicBezTo>
                <a:cubicBezTo>
                  <a:pt x="43" y="39"/>
                  <a:pt x="43" y="40"/>
                  <a:pt x="43" y="42"/>
                </a:cubicBezTo>
                <a:cubicBezTo>
                  <a:pt x="43" y="44"/>
                  <a:pt x="43" y="45"/>
                  <a:pt x="42" y="46"/>
                </a:cubicBezTo>
                <a:cubicBezTo>
                  <a:pt x="42" y="47"/>
                  <a:pt x="41" y="47"/>
                  <a:pt x="40" y="47"/>
                </a:cubicBezTo>
                <a:cubicBezTo>
                  <a:pt x="39" y="47"/>
                  <a:pt x="38" y="47"/>
                  <a:pt x="37" y="46"/>
                </a:cubicBezTo>
                <a:cubicBezTo>
                  <a:pt x="36" y="45"/>
                  <a:pt x="36" y="44"/>
                  <a:pt x="36" y="43"/>
                </a:cubicBezTo>
                <a:cubicBezTo>
                  <a:pt x="31" y="44"/>
                  <a:pt x="31" y="44"/>
                  <a:pt x="31" y="44"/>
                </a:cubicBezTo>
                <a:close/>
                <a:moveTo>
                  <a:pt x="23" y="51"/>
                </a:moveTo>
                <a:cubicBezTo>
                  <a:pt x="23" y="51"/>
                  <a:pt x="23" y="51"/>
                  <a:pt x="23" y="51"/>
                </a:cubicBezTo>
                <a:cubicBezTo>
                  <a:pt x="23" y="24"/>
                  <a:pt x="23" y="24"/>
                  <a:pt x="23" y="24"/>
                </a:cubicBezTo>
                <a:cubicBezTo>
                  <a:pt x="19" y="24"/>
                  <a:pt x="19" y="24"/>
                  <a:pt x="19" y="24"/>
                </a:cubicBezTo>
                <a:cubicBezTo>
                  <a:pt x="18" y="26"/>
                  <a:pt x="17" y="27"/>
                  <a:pt x="16" y="28"/>
                </a:cubicBezTo>
                <a:cubicBezTo>
                  <a:pt x="14" y="29"/>
                  <a:pt x="13" y="30"/>
                  <a:pt x="11" y="31"/>
                </a:cubicBezTo>
                <a:cubicBezTo>
                  <a:pt x="11" y="35"/>
                  <a:pt x="11" y="35"/>
                  <a:pt x="11" y="35"/>
                </a:cubicBezTo>
                <a:cubicBezTo>
                  <a:pt x="14" y="34"/>
                  <a:pt x="16" y="33"/>
                  <a:pt x="18" y="31"/>
                </a:cubicBezTo>
                <a:cubicBezTo>
                  <a:pt x="18" y="51"/>
                  <a:pt x="18" y="51"/>
                  <a:pt x="18" y="51"/>
                </a:cubicBezTo>
                <a:cubicBezTo>
                  <a:pt x="23" y="51"/>
                  <a:pt x="23" y="51"/>
                  <a:pt x="23" y="51"/>
                </a:cubicBezTo>
                <a:close/>
                <a:moveTo>
                  <a:pt x="5" y="15"/>
                </a:moveTo>
                <a:cubicBezTo>
                  <a:pt x="5" y="15"/>
                  <a:pt x="5" y="15"/>
                  <a:pt x="5" y="15"/>
                </a:cubicBezTo>
                <a:cubicBezTo>
                  <a:pt x="56" y="15"/>
                  <a:pt x="56" y="15"/>
                  <a:pt x="56" y="15"/>
                </a:cubicBezTo>
                <a:cubicBezTo>
                  <a:pt x="56" y="5"/>
                  <a:pt x="56" y="5"/>
                  <a:pt x="56" y="5"/>
                </a:cubicBezTo>
                <a:cubicBezTo>
                  <a:pt x="51" y="5"/>
                  <a:pt x="51" y="5"/>
                  <a:pt x="51" y="5"/>
                </a:cubicBezTo>
                <a:cubicBezTo>
                  <a:pt x="51" y="8"/>
                  <a:pt x="51" y="8"/>
                  <a:pt x="51" y="8"/>
                </a:cubicBezTo>
                <a:cubicBezTo>
                  <a:pt x="51" y="9"/>
                  <a:pt x="50" y="10"/>
                  <a:pt x="49" y="10"/>
                </a:cubicBezTo>
                <a:cubicBezTo>
                  <a:pt x="48" y="10"/>
                  <a:pt x="47" y="9"/>
                  <a:pt x="47" y="8"/>
                </a:cubicBezTo>
                <a:cubicBezTo>
                  <a:pt x="47" y="5"/>
                  <a:pt x="47" y="5"/>
                  <a:pt x="47" y="5"/>
                </a:cubicBezTo>
                <a:cubicBezTo>
                  <a:pt x="39" y="5"/>
                  <a:pt x="39" y="5"/>
                  <a:pt x="39" y="5"/>
                </a:cubicBezTo>
                <a:cubicBezTo>
                  <a:pt x="39" y="8"/>
                  <a:pt x="39" y="8"/>
                  <a:pt x="39" y="8"/>
                </a:cubicBezTo>
                <a:cubicBezTo>
                  <a:pt x="39" y="9"/>
                  <a:pt x="38" y="10"/>
                  <a:pt x="37" y="10"/>
                </a:cubicBezTo>
                <a:cubicBezTo>
                  <a:pt x="35" y="10"/>
                  <a:pt x="34" y="9"/>
                  <a:pt x="34" y="8"/>
                </a:cubicBezTo>
                <a:cubicBezTo>
                  <a:pt x="34" y="5"/>
                  <a:pt x="34" y="5"/>
                  <a:pt x="34" y="5"/>
                </a:cubicBezTo>
                <a:cubicBezTo>
                  <a:pt x="26" y="5"/>
                  <a:pt x="26" y="5"/>
                  <a:pt x="26" y="5"/>
                </a:cubicBezTo>
                <a:cubicBezTo>
                  <a:pt x="26" y="8"/>
                  <a:pt x="26" y="8"/>
                  <a:pt x="26" y="8"/>
                </a:cubicBezTo>
                <a:cubicBezTo>
                  <a:pt x="26" y="9"/>
                  <a:pt x="25" y="10"/>
                  <a:pt x="24" y="10"/>
                </a:cubicBezTo>
                <a:cubicBezTo>
                  <a:pt x="23" y="10"/>
                  <a:pt x="22" y="9"/>
                  <a:pt x="22" y="8"/>
                </a:cubicBezTo>
                <a:cubicBezTo>
                  <a:pt x="22" y="5"/>
                  <a:pt x="22" y="5"/>
                  <a:pt x="22" y="5"/>
                </a:cubicBezTo>
                <a:cubicBezTo>
                  <a:pt x="14" y="5"/>
                  <a:pt x="14" y="5"/>
                  <a:pt x="14" y="5"/>
                </a:cubicBezTo>
                <a:cubicBezTo>
                  <a:pt x="14" y="8"/>
                  <a:pt x="14" y="8"/>
                  <a:pt x="14" y="8"/>
                </a:cubicBezTo>
                <a:cubicBezTo>
                  <a:pt x="14" y="9"/>
                  <a:pt x="13" y="10"/>
                  <a:pt x="12" y="10"/>
                </a:cubicBezTo>
                <a:cubicBezTo>
                  <a:pt x="11" y="10"/>
                  <a:pt x="10" y="9"/>
                  <a:pt x="10" y="8"/>
                </a:cubicBezTo>
                <a:cubicBezTo>
                  <a:pt x="10" y="5"/>
                  <a:pt x="10" y="5"/>
                  <a:pt x="10" y="5"/>
                </a:cubicBezTo>
                <a:cubicBezTo>
                  <a:pt x="5" y="5"/>
                  <a:pt x="5" y="5"/>
                  <a:pt x="5" y="5"/>
                </a:cubicBezTo>
                <a:cubicBezTo>
                  <a:pt x="5" y="15"/>
                  <a:pt x="5" y="15"/>
                  <a:pt x="5" y="15"/>
                </a:cubicBezTo>
                <a:close/>
                <a:moveTo>
                  <a:pt x="56" y="18"/>
                </a:moveTo>
                <a:cubicBezTo>
                  <a:pt x="56" y="18"/>
                  <a:pt x="56" y="18"/>
                  <a:pt x="56" y="18"/>
                </a:cubicBezTo>
                <a:cubicBezTo>
                  <a:pt x="5" y="18"/>
                  <a:pt x="5" y="18"/>
                  <a:pt x="5" y="18"/>
                </a:cubicBezTo>
                <a:cubicBezTo>
                  <a:pt x="5" y="55"/>
                  <a:pt x="5" y="55"/>
                  <a:pt x="5" y="55"/>
                </a:cubicBezTo>
                <a:cubicBezTo>
                  <a:pt x="56" y="55"/>
                  <a:pt x="56" y="55"/>
                  <a:pt x="56" y="55"/>
                </a:cubicBezTo>
                <a:cubicBezTo>
                  <a:pt x="56" y="18"/>
                  <a:pt x="56" y="18"/>
                  <a:pt x="56" y="18"/>
                </a:cubicBezTo>
                <a:close/>
              </a:path>
            </a:pathLst>
          </a:custGeom>
          <a:solidFill>
            <a:srgbClr val="94B7A0"/>
          </a:solidFill>
          <a:ln>
            <a:noFill/>
          </a:ln>
        </p:spPr>
        <p:txBody>
          <a:bodyPr/>
          <a:lstStyle/>
          <a:p>
            <a:endParaRPr lang="zh-CN" altLang="en-US"/>
          </a:p>
        </p:txBody>
      </p:sp>
      <p:sp>
        <p:nvSpPr>
          <p:cNvPr id="22" name="PA_任意多边形 26">
            <a:extLst>
              <a:ext uri="{FF2B5EF4-FFF2-40B4-BE49-F238E27FC236}">
                <a16:creationId xmlns:a16="http://schemas.microsoft.com/office/drawing/2014/main" id="{94761C2B-E1DA-4D28-BC38-3E431B8FE78E}"/>
              </a:ext>
            </a:extLst>
          </p:cNvPr>
          <p:cNvSpPr>
            <a:spLocks noEditPoints="1"/>
          </p:cNvSpPr>
          <p:nvPr>
            <p:custDataLst>
              <p:tags r:id="rId18"/>
            </p:custDataLst>
          </p:nvPr>
        </p:nvSpPr>
        <p:spPr bwMode="auto">
          <a:xfrm>
            <a:off x="5072063" y="2879635"/>
            <a:ext cx="168275" cy="198498"/>
          </a:xfrm>
          <a:custGeom>
            <a:avLst/>
            <a:gdLst>
              <a:gd name="T0" fmla="*/ 11 w 53"/>
              <a:gd name="T1" fmla="*/ 37 h 62"/>
              <a:gd name="T2" fmla="*/ 15 w 53"/>
              <a:gd name="T3" fmla="*/ 37 h 62"/>
              <a:gd name="T4" fmla="*/ 13 w 53"/>
              <a:gd name="T5" fmla="*/ 44 h 62"/>
              <a:gd name="T6" fmla="*/ 11 w 53"/>
              <a:gd name="T7" fmla="*/ 46 h 62"/>
              <a:gd name="T8" fmla="*/ 15 w 53"/>
              <a:gd name="T9" fmla="*/ 46 h 62"/>
              <a:gd name="T10" fmla="*/ 13 w 53"/>
              <a:gd name="T11" fmla="*/ 24 h 62"/>
              <a:gd name="T12" fmla="*/ 11 w 53"/>
              <a:gd name="T13" fmla="*/ 27 h 62"/>
              <a:gd name="T14" fmla="*/ 15 w 53"/>
              <a:gd name="T15" fmla="*/ 27 h 62"/>
              <a:gd name="T16" fmla="*/ 50 w 53"/>
              <a:gd name="T17" fmla="*/ 10 h 62"/>
              <a:gd name="T18" fmla="*/ 44 w 53"/>
              <a:gd name="T19" fmla="*/ 10 h 62"/>
              <a:gd name="T20" fmla="*/ 43 w 53"/>
              <a:gd name="T21" fmla="*/ 7 h 62"/>
              <a:gd name="T22" fmla="*/ 33 w 53"/>
              <a:gd name="T23" fmla="*/ 3 h 62"/>
              <a:gd name="T24" fmla="*/ 20 w 53"/>
              <a:gd name="T25" fmla="*/ 3 h 62"/>
              <a:gd name="T26" fmla="*/ 10 w 53"/>
              <a:gd name="T27" fmla="*/ 7 h 62"/>
              <a:gd name="T28" fmla="*/ 9 w 53"/>
              <a:gd name="T29" fmla="*/ 10 h 62"/>
              <a:gd name="T30" fmla="*/ 0 w 53"/>
              <a:gd name="T31" fmla="*/ 12 h 62"/>
              <a:gd name="T32" fmla="*/ 3 w 53"/>
              <a:gd name="T33" fmla="*/ 62 h 62"/>
              <a:gd name="T34" fmla="*/ 53 w 53"/>
              <a:gd name="T35" fmla="*/ 59 h 62"/>
              <a:gd name="T36" fmla="*/ 50 w 53"/>
              <a:gd name="T37" fmla="*/ 10 h 62"/>
              <a:gd name="T38" fmla="*/ 22 w 53"/>
              <a:gd name="T39" fmla="*/ 5 h 62"/>
              <a:gd name="T40" fmla="*/ 31 w 53"/>
              <a:gd name="T41" fmla="*/ 5 h 62"/>
              <a:gd name="T42" fmla="*/ 21 w 53"/>
              <a:gd name="T43" fmla="*/ 7 h 62"/>
              <a:gd name="T44" fmla="*/ 12 w 53"/>
              <a:gd name="T45" fmla="*/ 10 h 62"/>
              <a:gd name="T46" fmla="*/ 41 w 53"/>
              <a:gd name="T47" fmla="*/ 10 h 62"/>
              <a:gd name="T48" fmla="*/ 12 w 53"/>
              <a:gd name="T49" fmla="*/ 14 h 62"/>
              <a:gd name="T50" fmla="*/ 48 w 53"/>
              <a:gd name="T51" fmla="*/ 57 h 62"/>
              <a:gd name="T52" fmla="*/ 5 w 53"/>
              <a:gd name="T53" fmla="*/ 57 h 62"/>
              <a:gd name="T54" fmla="*/ 9 w 53"/>
              <a:gd name="T55" fmla="*/ 14 h 62"/>
              <a:gd name="T56" fmla="*/ 10 w 53"/>
              <a:gd name="T57" fmla="*/ 17 h 62"/>
              <a:gd name="T58" fmla="*/ 44 w 53"/>
              <a:gd name="T59" fmla="*/ 16 h 62"/>
              <a:gd name="T60" fmla="*/ 48 w 53"/>
              <a:gd name="T61" fmla="*/ 14 h 62"/>
              <a:gd name="T62" fmla="*/ 40 w 53"/>
              <a:gd name="T63" fmla="*/ 25 h 62"/>
              <a:gd name="T64" fmla="*/ 20 w 53"/>
              <a:gd name="T65" fmla="*/ 25 h 62"/>
              <a:gd name="T66" fmla="*/ 20 w 53"/>
              <a:gd name="T67" fmla="*/ 28 h 62"/>
              <a:gd name="T68" fmla="*/ 41 w 53"/>
              <a:gd name="T69" fmla="*/ 27 h 62"/>
              <a:gd name="T70" fmla="*/ 40 w 53"/>
              <a:gd name="T71" fmla="*/ 45 h 62"/>
              <a:gd name="T72" fmla="*/ 20 w 53"/>
              <a:gd name="T73" fmla="*/ 45 h 62"/>
              <a:gd name="T74" fmla="*/ 20 w 53"/>
              <a:gd name="T75" fmla="*/ 48 h 62"/>
              <a:gd name="T76" fmla="*/ 41 w 53"/>
              <a:gd name="T77" fmla="*/ 46 h 62"/>
              <a:gd name="T78" fmla="*/ 40 w 53"/>
              <a:gd name="T79" fmla="*/ 35 h 62"/>
              <a:gd name="T80" fmla="*/ 20 w 53"/>
              <a:gd name="T81" fmla="*/ 35 h 62"/>
              <a:gd name="T82" fmla="*/ 20 w 53"/>
              <a:gd name="T83" fmla="*/ 38 h 62"/>
              <a:gd name="T84" fmla="*/ 41 w 53"/>
              <a:gd name="T85" fmla="*/ 3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3" h="62">
                <a:moveTo>
                  <a:pt x="13" y="34"/>
                </a:moveTo>
                <a:cubicBezTo>
                  <a:pt x="12" y="34"/>
                  <a:pt x="11" y="35"/>
                  <a:pt x="11" y="37"/>
                </a:cubicBezTo>
                <a:cubicBezTo>
                  <a:pt x="11" y="38"/>
                  <a:pt x="12" y="39"/>
                  <a:pt x="13" y="39"/>
                </a:cubicBezTo>
                <a:cubicBezTo>
                  <a:pt x="14" y="39"/>
                  <a:pt x="15" y="38"/>
                  <a:pt x="15" y="37"/>
                </a:cubicBezTo>
                <a:cubicBezTo>
                  <a:pt x="15" y="35"/>
                  <a:pt x="14" y="34"/>
                  <a:pt x="13" y="34"/>
                </a:cubicBezTo>
                <a:close/>
                <a:moveTo>
                  <a:pt x="13" y="44"/>
                </a:moveTo>
                <a:cubicBezTo>
                  <a:pt x="13" y="44"/>
                  <a:pt x="13" y="44"/>
                  <a:pt x="13" y="44"/>
                </a:cubicBezTo>
                <a:cubicBezTo>
                  <a:pt x="12" y="44"/>
                  <a:pt x="11" y="45"/>
                  <a:pt x="11" y="46"/>
                </a:cubicBezTo>
                <a:cubicBezTo>
                  <a:pt x="11" y="48"/>
                  <a:pt x="12" y="49"/>
                  <a:pt x="13" y="49"/>
                </a:cubicBezTo>
                <a:cubicBezTo>
                  <a:pt x="14" y="49"/>
                  <a:pt x="15" y="48"/>
                  <a:pt x="15" y="46"/>
                </a:cubicBezTo>
                <a:cubicBezTo>
                  <a:pt x="15" y="45"/>
                  <a:pt x="14" y="44"/>
                  <a:pt x="13" y="44"/>
                </a:cubicBezTo>
                <a:close/>
                <a:moveTo>
                  <a:pt x="13" y="24"/>
                </a:moveTo>
                <a:cubicBezTo>
                  <a:pt x="13" y="24"/>
                  <a:pt x="13" y="24"/>
                  <a:pt x="13" y="24"/>
                </a:cubicBezTo>
                <a:cubicBezTo>
                  <a:pt x="12" y="24"/>
                  <a:pt x="11" y="26"/>
                  <a:pt x="11" y="27"/>
                </a:cubicBezTo>
                <a:cubicBezTo>
                  <a:pt x="11" y="28"/>
                  <a:pt x="12" y="29"/>
                  <a:pt x="13" y="29"/>
                </a:cubicBezTo>
                <a:cubicBezTo>
                  <a:pt x="14" y="29"/>
                  <a:pt x="15" y="28"/>
                  <a:pt x="15" y="27"/>
                </a:cubicBezTo>
                <a:cubicBezTo>
                  <a:pt x="15" y="26"/>
                  <a:pt x="14" y="24"/>
                  <a:pt x="13" y="24"/>
                </a:cubicBezTo>
                <a:close/>
                <a:moveTo>
                  <a:pt x="50" y="10"/>
                </a:moveTo>
                <a:cubicBezTo>
                  <a:pt x="50" y="10"/>
                  <a:pt x="50" y="10"/>
                  <a:pt x="50" y="10"/>
                </a:cubicBezTo>
                <a:cubicBezTo>
                  <a:pt x="44" y="10"/>
                  <a:pt x="44" y="10"/>
                  <a:pt x="44" y="10"/>
                </a:cubicBezTo>
                <a:cubicBezTo>
                  <a:pt x="44" y="9"/>
                  <a:pt x="44" y="9"/>
                  <a:pt x="44" y="9"/>
                </a:cubicBezTo>
                <a:cubicBezTo>
                  <a:pt x="44" y="8"/>
                  <a:pt x="44" y="7"/>
                  <a:pt x="43" y="7"/>
                </a:cubicBezTo>
                <a:cubicBezTo>
                  <a:pt x="35" y="7"/>
                  <a:pt x="35" y="7"/>
                  <a:pt x="35" y="7"/>
                </a:cubicBezTo>
                <a:cubicBezTo>
                  <a:pt x="35" y="6"/>
                  <a:pt x="34" y="4"/>
                  <a:pt x="33" y="3"/>
                </a:cubicBezTo>
                <a:cubicBezTo>
                  <a:pt x="31" y="1"/>
                  <a:pt x="29" y="0"/>
                  <a:pt x="27" y="0"/>
                </a:cubicBezTo>
                <a:cubicBezTo>
                  <a:pt x="24" y="0"/>
                  <a:pt x="22" y="1"/>
                  <a:pt x="20" y="3"/>
                </a:cubicBezTo>
                <a:cubicBezTo>
                  <a:pt x="19" y="4"/>
                  <a:pt x="18" y="6"/>
                  <a:pt x="18" y="7"/>
                </a:cubicBezTo>
                <a:cubicBezTo>
                  <a:pt x="10" y="7"/>
                  <a:pt x="10" y="7"/>
                  <a:pt x="10" y="7"/>
                </a:cubicBezTo>
                <a:cubicBezTo>
                  <a:pt x="10" y="7"/>
                  <a:pt x="9" y="8"/>
                  <a:pt x="9" y="9"/>
                </a:cubicBezTo>
                <a:cubicBezTo>
                  <a:pt x="9" y="10"/>
                  <a:pt x="9" y="10"/>
                  <a:pt x="9" y="10"/>
                </a:cubicBezTo>
                <a:cubicBezTo>
                  <a:pt x="3" y="10"/>
                  <a:pt x="3" y="10"/>
                  <a:pt x="3" y="10"/>
                </a:cubicBezTo>
                <a:cubicBezTo>
                  <a:pt x="1" y="10"/>
                  <a:pt x="0" y="11"/>
                  <a:pt x="0" y="12"/>
                </a:cubicBezTo>
                <a:cubicBezTo>
                  <a:pt x="0" y="59"/>
                  <a:pt x="0" y="59"/>
                  <a:pt x="0" y="59"/>
                </a:cubicBezTo>
                <a:cubicBezTo>
                  <a:pt x="0" y="61"/>
                  <a:pt x="1" y="62"/>
                  <a:pt x="3" y="62"/>
                </a:cubicBezTo>
                <a:cubicBezTo>
                  <a:pt x="50" y="62"/>
                  <a:pt x="50" y="62"/>
                  <a:pt x="50" y="62"/>
                </a:cubicBezTo>
                <a:cubicBezTo>
                  <a:pt x="52" y="62"/>
                  <a:pt x="53" y="61"/>
                  <a:pt x="53" y="59"/>
                </a:cubicBezTo>
                <a:cubicBezTo>
                  <a:pt x="53" y="12"/>
                  <a:pt x="53" y="12"/>
                  <a:pt x="53" y="12"/>
                </a:cubicBezTo>
                <a:cubicBezTo>
                  <a:pt x="53" y="11"/>
                  <a:pt x="52" y="10"/>
                  <a:pt x="50" y="10"/>
                </a:cubicBezTo>
                <a:close/>
                <a:moveTo>
                  <a:pt x="22" y="5"/>
                </a:moveTo>
                <a:cubicBezTo>
                  <a:pt x="22" y="5"/>
                  <a:pt x="22" y="5"/>
                  <a:pt x="22" y="5"/>
                </a:cubicBezTo>
                <a:cubicBezTo>
                  <a:pt x="23" y="4"/>
                  <a:pt x="25" y="3"/>
                  <a:pt x="27" y="3"/>
                </a:cubicBezTo>
                <a:cubicBezTo>
                  <a:pt x="28" y="3"/>
                  <a:pt x="30" y="4"/>
                  <a:pt x="31" y="5"/>
                </a:cubicBezTo>
                <a:cubicBezTo>
                  <a:pt x="32" y="6"/>
                  <a:pt x="32" y="6"/>
                  <a:pt x="32" y="7"/>
                </a:cubicBezTo>
                <a:cubicBezTo>
                  <a:pt x="21" y="7"/>
                  <a:pt x="21" y="7"/>
                  <a:pt x="21" y="7"/>
                </a:cubicBezTo>
                <a:cubicBezTo>
                  <a:pt x="21" y="6"/>
                  <a:pt x="21" y="6"/>
                  <a:pt x="22" y="5"/>
                </a:cubicBezTo>
                <a:close/>
                <a:moveTo>
                  <a:pt x="12" y="10"/>
                </a:moveTo>
                <a:cubicBezTo>
                  <a:pt x="12" y="10"/>
                  <a:pt x="12" y="10"/>
                  <a:pt x="12" y="10"/>
                </a:cubicBezTo>
                <a:cubicBezTo>
                  <a:pt x="41" y="10"/>
                  <a:pt x="41" y="10"/>
                  <a:pt x="41" y="10"/>
                </a:cubicBezTo>
                <a:cubicBezTo>
                  <a:pt x="41" y="14"/>
                  <a:pt x="41" y="14"/>
                  <a:pt x="41" y="14"/>
                </a:cubicBezTo>
                <a:cubicBezTo>
                  <a:pt x="12" y="14"/>
                  <a:pt x="12" y="14"/>
                  <a:pt x="12" y="14"/>
                </a:cubicBezTo>
                <a:cubicBezTo>
                  <a:pt x="12" y="10"/>
                  <a:pt x="12" y="10"/>
                  <a:pt x="12" y="10"/>
                </a:cubicBezTo>
                <a:close/>
                <a:moveTo>
                  <a:pt x="48" y="57"/>
                </a:moveTo>
                <a:cubicBezTo>
                  <a:pt x="48" y="57"/>
                  <a:pt x="48" y="57"/>
                  <a:pt x="48" y="57"/>
                </a:cubicBezTo>
                <a:cubicBezTo>
                  <a:pt x="5" y="57"/>
                  <a:pt x="5" y="57"/>
                  <a:pt x="5" y="57"/>
                </a:cubicBezTo>
                <a:cubicBezTo>
                  <a:pt x="5" y="14"/>
                  <a:pt x="5" y="14"/>
                  <a:pt x="5" y="14"/>
                </a:cubicBezTo>
                <a:cubicBezTo>
                  <a:pt x="9" y="14"/>
                  <a:pt x="9" y="14"/>
                  <a:pt x="9" y="14"/>
                </a:cubicBezTo>
                <a:cubicBezTo>
                  <a:pt x="9" y="16"/>
                  <a:pt x="9" y="16"/>
                  <a:pt x="9" y="16"/>
                </a:cubicBezTo>
                <a:cubicBezTo>
                  <a:pt x="9" y="17"/>
                  <a:pt x="10" y="17"/>
                  <a:pt x="10" y="17"/>
                </a:cubicBezTo>
                <a:cubicBezTo>
                  <a:pt x="43" y="17"/>
                  <a:pt x="43" y="17"/>
                  <a:pt x="43" y="17"/>
                </a:cubicBezTo>
                <a:cubicBezTo>
                  <a:pt x="44" y="17"/>
                  <a:pt x="44" y="17"/>
                  <a:pt x="44" y="16"/>
                </a:cubicBezTo>
                <a:cubicBezTo>
                  <a:pt x="44" y="14"/>
                  <a:pt x="44" y="14"/>
                  <a:pt x="44" y="14"/>
                </a:cubicBezTo>
                <a:cubicBezTo>
                  <a:pt x="48" y="14"/>
                  <a:pt x="48" y="14"/>
                  <a:pt x="48" y="14"/>
                </a:cubicBezTo>
                <a:cubicBezTo>
                  <a:pt x="48" y="57"/>
                  <a:pt x="48" y="57"/>
                  <a:pt x="48" y="57"/>
                </a:cubicBezTo>
                <a:close/>
                <a:moveTo>
                  <a:pt x="40" y="25"/>
                </a:moveTo>
                <a:cubicBezTo>
                  <a:pt x="40" y="25"/>
                  <a:pt x="40" y="25"/>
                  <a:pt x="40" y="25"/>
                </a:cubicBezTo>
                <a:cubicBezTo>
                  <a:pt x="20" y="25"/>
                  <a:pt x="20" y="25"/>
                  <a:pt x="20" y="25"/>
                </a:cubicBezTo>
                <a:cubicBezTo>
                  <a:pt x="19" y="25"/>
                  <a:pt x="19" y="26"/>
                  <a:pt x="19" y="27"/>
                </a:cubicBezTo>
                <a:cubicBezTo>
                  <a:pt x="19" y="28"/>
                  <a:pt x="19" y="28"/>
                  <a:pt x="20" y="28"/>
                </a:cubicBezTo>
                <a:cubicBezTo>
                  <a:pt x="40" y="28"/>
                  <a:pt x="40" y="28"/>
                  <a:pt x="40" y="28"/>
                </a:cubicBezTo>
                <a:cubicBezTo>
                  <a:pt x="41" y="28"/>
                  <a:pt x="41" y="28"/>
                  <a:pt x="41" y="27"/>
                </a:cubicBezTo>
                <a:cubicBezTo>
                  <a:pt x="41" y="26"/>
                  <a:pt x="41" y="25"/>
                  <a:pt x="40" y="25"/>
                </a:cubicBezTo>
                <a:close/>
                <a:moveTo>
                  <a:pt x="40" y="45"/>
                </a:moveTo>
                <a:cubicBezTo>
                  <a:pt x="40" y="45"/>
                  <a:pt x="40" y="45"/>
                  <a:pt x="40" y="45"/>
                </a:cubicBezTo>
                <a:cubicBezTo>
                  <a:pt x="20" y="45"/>
                  <a:pt x="20" y="45"/>
                  <a:pt x="20" y="45"/>
                </a:cubicBezTo>
                <a:cubicBezTo>
                  <a:pt x="19" y="45"/>
                  <a:pt x="19" y="45"/>
                  <a:pt x="19" y="46"/>
                </a:cubicBezTo>
                <a:cubicBezTo>
                  <a:pt x="19" y="47"/>
                  <a:pt x="19" y="48"/>
                  <a:pt x="20" y="48"/>
                </a:cubicBezTo>
                <a:cubicBezTo>
                  <a:pt x="40" y="48"/>
                  <a:pt x="40" y="48"/>
                  <a:pt x="40" y="48"/>
                </a:cubicBezTo>
                <a:cubicBezTo>
                  <a:pt x="41" y="48"/>
                  <a:pt x="41" y="47"/>
                  <a:pt x="41" y="46"/>
                </a:cubicBezTo>
                <a:cubicBezTo>
                  <a:pt x="41" y="45"/>
                  <a:pt x="41" y="45"/>
                  <a:pt x="40" y="45"/>
                </a:cubicBezTo>
                <a:close/>
                <a:moveTo>
                  <a:pt x="40" y="35"/>
                </a:moveTo>
                <a:cubicBezTo>
                  <a:pt x="40" y="35"/>
                  <a:pt x="40" y="35"/>
                  <a:pt x="40" y="35"/>
                </a:cubicBezTo>
                <a:cubicBezTo>
                  <a:pt x="20" y="35"/>
                  <a:pt x="20" y="35"/>
                  <a:pt x="20" y="35"/>
                </a:cubicBezTo>
                <a:cubicBezTo>
                  <a:pt x="19" y="35"/>
                  <a:pt x="19" y="36"/>
                  <a:pt x="19" y="37"/>
                </a:cubicBezTo>
                <a:cubicBezTo>
                  <a:pt x="19" y="37"/>
                  <a:pt x="19" y="38"/>
                  <a:pt x="20" y="38"/>
                </a:cubicBezTo>
                <a:cubicBezTo>
                  <a:pt x="40" y="38"/>
                  <a:pt x="40" y="38"/>
                  <a:pt x="40" y="38"/>
                </a:cubicBezTo>
                <a:cubicBezTo>
                  <a:pt x="41" y="38"/>
                  <a:pt x="41" y="37"/>
                  <a:pt x="41" y="37"/>
                </a:cubicBezTo>
                <a:cubicBezTo>
                  <a:pt x="41" y="36"/>
                  <a:pt x="41" y="35"/>
                  <a:pt x="40" y="35"/>
                </a:cubicBezTo>
                <a:close/>
              </a:path>
            </a:pathLst>
          </a:custGeom>
          <a:solidFill>
            <a:srgbClr val="94B7A0"/>
          </a:solidFill>
          <a:ln>
            <a:noFill/>
          </a:ln>
        </p:spPr>
        <p:txBody>
          <a:bodyPr/>
          <a:lstStyle/>
          <a:p>
            <a:endParaRPr lang="zh-CN" altLang="en-US"/>
          </a:p>
        </p:txBody>
      </p:sp>
      <p:sp>
        <p:nvSpPr>
          <p:cNvPr id="23" name="PA_任意多边形 27">
            <a:extLst>
              <a:ext uri="{FF2B5EF4-FFF2-40B4-BE49-F238E27FC236}">
                <a16:creationId xmlns:a16="http://schemas.microsoft.com/office/drawing/2014/main" id="{6C02F138-2595-4A98-96DF-C4EFF10005C7}"/>
              </a:ext>
            </a:extLst>
          </p:cNvPr>
          <p:cNvSpPr>
            <a:spLocks noEditPoints="1"/>
          </p:cNvSpPr>
          <p:nvPr>
            <p:custDataLst>
              <p:tags r:id="rId19"/>
            </p:custDataLst>
          </p:nvPr>
        </p:nvSpPr>
        <p:spPr bwMode="auto">
          <a:xfrm>
            <a:off x="8953499" y="2895515"/>
            <a:ext cx="190500" cy="166738"/>
          </a:xfrm>
          <a:custGeom>
            <a:avLst/>
            <a:gdLst>
              <a:gd name="T0" fmla="*/ 58 w 60"/>
              <a:gd name="T1" fmla="*/ 0 h 52"/>
              <a:gd name="T2" fmla="*/ 2 w 60"/>
              <a:gd name="T3" fmla="*/ 0 h 52"/>
              <a:gd name="T4" fmla="*/ 0 w 60"/>
              <a:gd name="T5" fmla="*/ 3 h 52"/>
              <a:gd name="T6" fmla="*/ 0 w 60"/>
              <a:gd name="T7" fmla="*/ 49 h 52"/>
              <a:gd name="T8" fmla="*/ 2 w 60"/>
              <a:gd name="T9" fmla="*/ 52 h 52"/>
              <a:gd name="T10" fmla="*/ 58 w 60"/>
              <a:gd name="T11" fmla="*/ 52 h 52"/>
              <a:gd name="T12" fmla="*/ 60 w 60"/>
              <a:gd name="T13" fmla="*/ 49 h 52"/>
              <a:gd name="T14" fmla="*/ 60 w 60"/>
              <a:gd name="T15" fmla="*/ 3 h 52"/>
              <a:gd name="T16" fmla="*/ 58 w 60"/>
              <a:gd name="T17" fmla="*/ 0 h 52"/>
              <a:gd name="T18" fmla="*/ 55 w 60"/>
              <a:gd name="T19" fmla="*/ 47 h 52"/>
              <a:gd name="T20" fmla="*/ 55 w 60"/>
              <a:gd name="T21" fmla="*/ 47 h 52"/>
              <a:gd name="T22" fmla="*/ 5 w 60"/>
              <a:gd name="T23" fmla="*/ 47 h 52"/>
              <a:gd name="T24" fmla="*/ 5 w 60"/>
              <a:gd name="T25" fmla="*/ 42 h 52"/>
              <a:gd name="T26" fmla="*/ 17 w 60"/>
              <a:gd name="T27" fmla="*/ 30 h 52"/>
              <a:gd name="T28" fmla="*/ 25 w 60"/>
              <a:gd name="T29" fmla="*/ 38 h 52"/>
              <a:gd name="T30" fmla="*/ 25 w 60"/>
              <a:gd name="T31" fmla="*/ 38 h 52"/>
              <a:gd name="T32" fmla="*/ 25 w 60"/>
              <a:gd name="T33" fmla="*/ 38 h 52"/>
              <a:gd name="T34" fmla="*/ 25 w 60"/>
              <a:gd name="T35" fmla="*/ 38 h 52"/>
              <a:gd name="T36" fmla="*/ 30 w 60"/>
              <a:gd name="T37" fmla="*/ 43 h 52"/>
              <a:gd name="T38" fmla="*/ 32 w 60"/>
              <a:gd name="T39" fmla="*/ 43 h 52"/>
              <a:gd name="T40" fmla="*/ 32 w 60"/>
              <a:gd name="T41" fmla="*/ 41 h 52"/>
              <a:gd name="T42" fmla="*/ 28 w 60"/>
              <a:gd name="T43" fmla="*/ 37 h 52"/>
              <a:gd name="T44" fmla="*/ 39 w 60"/>
              <a:gd name="T45" fmla="*/ 26 h 52"/>
              <a:gd name="T46" fmla="*/ 55 w 60"/>
              <a:gd name="T47" fmla="*/ 43 h 52"/>
              <a:gd name="T48" fmla="*/ 55 w 60"/>
              <a:gd name="T49" fmla="*/ 47 h 52"/>
              <a:gd name="T50" fmla="*/ 55 w 60"/>
              <a:gd name="T51" fmla="*/ 39 h 52"/>
              <a:gd name="T52" fmla="*/ 55 w 60"/>
              <a:gd name="T53" fmla="*/ 39 h 52"/>
              <a:gd name="T54" fmla="*/ 40 w 60"/>
              <a:gd name="T55" fmla="*/ 23 h 52"/>
              <a:gd name="T56" fmla="*/ 38 w 60"/>
              <a:gd name="T57" fmla="*/ 23 h 52"/>
              <a:gd name="T58" fmla="*/ 26 w 60"/>
              <a:gd name="T59" fmla="*/ 35 h 52"/>
              <a:gd name="T60" fmla="*/ 17 w 60"/>
              <a:gd name="T61" fmla="*/ 27 h 52"/>
              <a:gd name="T62" fmla="*/ 16 w 60"/>
              <a:gd name="T63" fmla="*/ 27 h 52"/>
              <a:gd name="T64" fmla="*/ 5 w 60"/>
              <a:gd name="T65" fmla="*/ 38 h 52"/>
              <a:gd name="T66" fmla="*/ 5 w 60"/>
              <a:gd name="T67" fmla="*/ 5 h 52"/>
              <a:gd name="T68" fmla="*/ 55 w 60"/>
              <a:gd name="T69" fmla="*/ 5 h 52"/>
              <a:gd name="T70" fmla="*/ 55 w 60"/>
              <a:gd name="T71" fmla="*/ 39 h 52"/>
              <a:gd name="T72" fmla="*/ 17 w 60"/>
              <a:gd name="T73" fmla="*/ 24 h 52"/>
              <a:gd name="T74" fmla="*/ 17 w 60"/>
              <a:gd name="T75" fmla="*/ 24 h 52"/>
              <a:gd name="T76" fmla="*/ 25 w 60"/>
              <a:gd name="T77" fmla="*/ 16 h 52"/>
              <a:gd name="T78" fmla="*/ 17 w 60"/>
              <a:gd name="T79" fmla="*/ 8 h 52"/>
              <a:gd name="T80" fmla="*/ 9 w 60"/>
              <a:gd name="T81" fmla="*/ 16 h 52"/>
              <a:gd name="T82" fmla="*/ 17 w 60"/>
              <a:gd name="T83" fmla="*/ 24 h 52"/>
              <a:gd name="T84" fmla="*/ 17 w 60"/>
              <a:gd name="T85" fmla="*/ 10 h 52"/>
              <a:gd name="T86" fmla="*/ 17 w 60"/>
              <a:gd name="T87" fmla="*/ 10 h 52"/>
              <a:gd name="T88" fmla="*/ 23 w 60"/>
              <a:gd name="T89" fmla="*/ 16 h 52"/>
              <a:gd name="T90" fmla="*/ 17 w 60"/>
              <a:gd name="T91" fmla="*/ 21 h 52"/>
              <a:gd name="T92" fmla="*/ 12 w 60"/>
              <a:gd name="T93" fmla="*/ 16 h 52"/>
              <a:gd name="T94" fmla="*/ 17 w 60"/>
              <a:gd name="T95" fmla="*/ 1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 h="52">
                <a:moveTo>
                  <a:pt x="58" y="0"/>
                </a:moveTo>
                <a:cubicBezTo>
                  <a:pt x="2" y="0"/>
                  <a:pt x="2" y="0"/>
                  <a:pt x="2" y="0"/>
                </a:cubicBezTo>
                <a:cubicBezTo>
                  <a:pt x="1" y="0"/>
                  <a:pt x="0" y="1"/>
                  <a:pt x="0" y="3"/>
                </a:cubicBezTo>
                <a:cubicBezTo>
                  <a:pt x="0" y="49"/>
                  <a:pt x="0" y="49"/>
                  <a:pt x="0" y="49"/>
                </a:cubicBezTo>
                <a:cubicBezTo>
                  <a:pt x="0" y="51"/>
                  <a:pt x="1" y="52"/>
                  <a:pt x="2" y="52"/>
                </a:cubicBezTo>
                <a:cubicBezTo>
                  <a:pt x="58" y="52"/>
                  <a:pt x="58" y="52"/>
                  <a:pt x="58" y="52"/>
                </a:cubicBezTo>
                <a:cubicBezTo>
                  <a:pt x="59" y="52"/>
                  <a:pt x="60" y="51"/>
                  <a:pt x="60" y="49"/>
                </a:cubicBezTo>
                <a:cubicBezTo>
                  <a:pt x="60" y="3"/>
                  <a:pt x="60" y="3"/>
                  <a:pt x="60" y="3"/>
                </a:cubicBezTo>
                <a:cubicBezTo>
                  <a:pt x="60" y="1"/>
                  <a:pt x="59" y="0"/>
                  <a:pt x="58" y="0"/>
                </a:cubicBezTo>
                <a:close/>
                <a:moveTo>
                  <a:pt x="55" y="47"/>
                </a:moveTo>
                <a:cubicBezTo>
                  <a:pt x="55" y="47"/>
                  <a:pt x="55" y="47"/>
                  <a:pt x="55" y="47"/>
                </a:cubicBezTo>
                <a:cubicBezTo>
                  <a:pt x="5" y="47"/>
                  <a:pt x="5" y="47"/>
                  <a:pt x="5" y="47"/>
                </a:cubicBezTo>
                <a:cubicBezTo>
                  <a:pt x="5" y="42"/>
                  <a:pt x="5" y="42"/>
                  <a:pt x="5" y="42"/>
                </a:cubicBezTo>
                <a:cubicBezTo>
                  <a:pt x="17" y="30"/>
                  <a:pt x="17" y="30"/>
                  <a:pt x="17" y="30"/>
                </a:cubicBezTo>
                <a:cubicBezTo>
                  <a:pt x="25" y="38"/>
                  <a:pt x="25" y="38"/>
                  <a:pt x="25" y="38"/>
                </a:cubicBezTo>
                <a:cubicBezTo>
                  <a:pt x="25" y="38"/>
                  <a:pt x="25" y="38"/>
                  <a:pt x="25" y="38"/>
                </a:cubicBezTo>
                <a:cubicBezTo>
                  <a:pt x="25" y="38"/>
                  <a:pt x="25" y="38"/>
                  <a:pt x="25" y="38"/>
                </a:cubicBezTo>
                <a:cubicBezTo>
                  <a:pt x="25" y="38"/>
                  <a:pt x="25" y="38"/>
                  <a:pt x="25" y="38"/>
                </a:cubicBezTo>
                <a:cubicBezTo>
                  <a:pt x="30" y="43"/>
                  <a:pt x="30" y="43"/>
                  <a:pt x="30" y="43"/>
                </a:cubicBezTo>
                <a:cubicBezTo>
                  <a:pt x="30" y="44"/>
                  <a:pt x="31" y="44"/>
                  <a:pt x="32" y="43"/>
                </a:cubicBezTo>
                <a:cubicBezTo>
                  <a:pt x="32" y="43"/>
                  <a:pt x="32" y="42"/>
                  <a:pt x="32" y="41"/>
                </a:cubicBezTo>
                <a:cubicBezTo>
                  <a:pt x="28" y="37"/>
                  <a:pt x="28" y="37"/>
                  <a:pt x="28" y="37"/>
                </a:cubicBezTo>
                <a:cubicBezTo>
                  <a:pt x="39" y="26"/>
                  <a:pt x="39" y="26"/>
                  <a:pt x="39" y="26"/>
                </a:cubicBezTo>
                <a:cubicBezTo>
                  <a:pt x="55" y="43"/>
                  <a:pt x="55" y="43"/>
                  <a:pt x="55" y="43"/>
                </a:cubicBezTo>
                <a:cubicBezTo>
                  <a:pt x="55" y="47"/>
                  <a:pt x="55" y="47"/>
                  <a:pt x="55" y="47"/>
                </a:cubicBezTo>
                <a:close/>
                <a:moveTo>
                  <a:pt x="55" y="39"/>
                </a:moveTo>
                <a:cubicBezTo>
                  <a:pt x="55" y="39"/>
                  <a:pt x="55" y="39"/>
                  <a:pt x="55" y="39"/>
                </a:cubicBezTo>
                <a:cubicBezTo>
                  <a:pt x="40" y="23"/>
                  <a:pt x="40" y="23"/>
                  <a:pt x="40" y="23"/>
                </a:cubicBezTo>
                <a:cubicBezTo>
                  <a:pt x="39" y="23"/>
                  <a:pt x="38" y="23"/>
                  <a:pt x="38" y="23"/>
                </a:cubicBezTo>
                <a:cubicBezTo>
                  <a:pt x="26" y="35"/>
                  <a:pt x="26" y="35"/>
                  <a:pt x="26" y="35"/>
                </a:cubicBezTo>
                <a:cubicBezTo>
                  <a:pt x="17" y="27"/>
                  <a:pt x="17" y="27"/>
                  <a:pt x="17" y="27"/>
                </a:cubicBezTo>
                <a:cubicBezTo>
                  <a:pt x="17" y="27"/>
                  <a:pt x="16" y="27"/>
                  <a:pt x="16" y="27"/>
                </a:cubicBezTo>
                <a:cubicBezTo>
                  <a:pt x="5" y="38"/>
                  <a:pt x="5" y="38"/>
                  <a:pt x="5" y="38"/>
                </a:cubicBezTo>
                <a:cubicBezTo>
                  <a:pt x="5" y="5"/>
                  <a:pt x="5" y="5"/>
                  <a:pt x="5" y="5"/>
                </a:cubicBezTo>
                <a:cubicBezTo>
                  <a:pt x="55" y="5"/>
                  <a:pt x="55" y="5"/>
                  <a:pt x="55" y="5"/>
                </a:cubicBezTo>
                <a:cubicBezTo>
                  <a:pt x="55" y="39"/>
                  <a:pt x="55" y="39"/>
                  <a:pt x="55" y="39"/>
                </a:cubicBezTo>
                <a:close/>
                <a:moveTo>
                  <a:pt x="17" y="24"/>
                </a:moveTo>
                <a:cubicBezTo>
                  <a:pt x="17" y="24"/>
                  <a:pt x="17" y="24"/>
                  <a:pt x="17" y="24"/>
                </a:cubicBezTo>
                <a:cubicBezTo>
                  <a:pt x="22" y="24"/>
                  <a:pt x="25" y="20"/>
                  <a:pt x="25" y="16"/>
                </a:cubicBezTo>
                <a:cubicBezTo>
                  <a:pt x="25" y="11"/>
                  <a:pt x="22" y="8"/>
                  <a:pt x="17" y="8"/>
                </a:cubicBezTo>
                <a:cubicBezTo>
                  <a:pt x="13" y="8"/>
                  <a:pt x="9" y="11"/>
                  <a:pt x="9" y="16"/>
                </a:cubicBezTo>
                <a:cubicBezTo>
                  <a:pt x="9" y="20"/>
                  <a:pt x="13" y="24"/>
                  <a:pt x="17" y="24"/>
                </a:cubicBezTo>
                <a:close/>
                <a:moveTo>
                  <a:pt x="17" y="10"/>
                </a:moveTo>
                <a:cubicBezTo>
                  <a:pt x="17" y="10"/>
                  <a:pt x="17" y="10"/>
                  <a:pt x="17" y="10"/>
                </a:cubicBezTo>
                <a:cubicBezTo>
                  <a:pt x="20" y="10"/>
                  <a:pt x="23" y="13"/>
                  <a:pt x="23" y="16"/>
                </a:cubicBezTo>
                <a:cubicBezTo>
                  <a:pt x="23" y="18"/>
                  <a:pt x="20" y="21"/>
                  <a:pt x="17" y="21"/>
                </a:cubicBezTo>
                <a:cubicBezTo>
                  <a:pt x="15" y="21"/>
                  <a:pt x="12" y="18"/>
                  <a:pt x="12" y="16"/>
                </a:cubicBezTo>
                <a:cubicBezTo>
                  <a:pt x="12" y="13"/>
                  <a:pt x="15" y="10"/>
                  <a:pt x="17" y="10"/>
                </a:cubicBezTo>
                <a:close/>
              </a:path>
            </a:pathLst>
          </a:custGeom>
          <a:solidFill>
            <a:srgbClr val="94B7A0"/>
          </a:solidFill>
          <a:ln>
            <a:noFill/>
          </a:ln>
        </p:spPr>
        <p:txBody>
          <a:bodyPr/>
          <a:lstStyle/>
          <a:p>
            <a:endParaRPr lang="zh-CN" altLang="en-US"/>
          </a:p>
        </p:txBody>
      </p:sp>
      <p:sp>
        <p:nvSpPr>
          <p:cNvPr id="24" name="PA7 32">
            <a:extLst>
              <a:ext uri="{FF2B5EF4-FFF2-40B4-BE49-F238E27FC236}">
                <a16:creationId xmlns:a16="http://schemas.microsoft.com/office/drawing/2014/main" id="{4C2E45F2-33C6-49A4-B286-C4E79CBDA37B}"/>
              </a:ext>
            </a:extLst>
          </p:cNvPr>
          <p:cNvSpPr>
            <a:spLocks noChangeArrowheads="1"/>
          </p:cNvSpPr>
          <p:nvPr>
            <p:custDataLst>
              <p:tags r:id="rId20"/>
            </p:custDataLst>
          </p:nvPr>
        </p:nvSpPr>
        <p:spPr bwMode="auto">
          <a:xfrm>
            <a:off x="2965449" y="3726032"/>
            <a:ext cx="488950" cy="160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charset="0"/>
              <a:buNone/>
            </a:pPr>
            <a:r>
              <a:rPr lang="en-US" altLang="zh-CN" sz="1000" dirty="0">
                <a:solidFill>
                  <a:schemeClr val="bg1"/>
                </a:solidFill>
                <a:latin typeface="华康海报体W12(P)" panose="040B0C00000000000000" pitchFamily="82" charset="-122"/>
                <a:ea typeface="华康海报体W12(P)" panose="040B0C00000000000000" pitchFamily="82" charset="-122"/>
              </a:rPr>
              <a:t>2012</a:t>
            </a:r>
            <a:endParaRPr lang="zh-CN" altLang="en-US" sz="1000" dirty="0">
              <a:solidFill>
                <a:schemeClr val="bg1"/>
              </a:solidFill>
              <a:latin typeface="华康海报体W12(P)" panose="040B0C00000000000000" pitchFamily="82" charset="-122"/>
              <a:ea typeface="华康海报体W12(P)" panose="040B0C00000000000000" pitchFamily="82" charset="-122"/>
            </a:endParaRPr>
          </a:p>
        </p:txBody>
      </p:sp>
      <p:sp>
        <p:nvSpPr>
          <p:cNvPr id="25" name="PA_ 33">
            <a:extLst>
              <a:ext uri="{FF2B5EF4-FFF2-40B4-BE49-F238E27FC236}">
                <a16:creationId xmlns:a16="http://schemas.microsoft.com/office/drawing/2014/main" id="{74E48401-A647-4A87-BE34-0ECF56F4B200}"/>
              </a:ext>
            </a:extLst>
          </p:cNvPr>
          <p:cNvSpPr>
            <a:spLocks noChangeArrowheads="1"/>
          </p:cNvSpPr>
          <p:nvPr>
            <p:custDataLst>
              <p:tags r:id="rId21"/>
            </p:custDataLst>
          </p:nvPr>
        </p:nvSpPr>
        <p:spPr bwMode="auto">
          <a:xfrm>
            <a:off x="4908549" y="3726032"/>
            <a:ext cx="488950" cy="160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charset="0"/>
              <a:buNone/>
            </a:pPr>
            <a:r>
              <a:rPr lang="en-US" altLang="zh-CN" sz="1000">
                <a:solidFill>
                  <a:schemeClr val="bg1"/>
                </a:solidFill>
                <a:latin typeface="华康海报体W12(P)" panose="040B0C00000000000000" pitchFamily="82" charset="-122"/>
                <a:ea typeface="华康海报体W12(P)" panose="040B0C00000000000000" pitchFamily="82" charset="-122"/>
              </a:rPr>
              <a:t>2013</a:t>
            </a:r>
            <a:endParaRPr lang="zh-CN" altLang="en-US" sz="1000">
              <a:solidFill>
                <a:schemeClr val="bg1"/>
              </a:solidFill>
              <a:latin typeface="华康海报体W12(P)" panose="040B0C00000000000000" pitchFamily="82" charset="-122"/>
              <a:ea typeface="华康海报体W12(P)" panose="040B0C00000000000000" pitchFamily="82" charset="-122"/>
            </a:endParaRPr>
          </a:p>
        </p:txBody>
      </p:sp>
      <p:sp>
        <p:nvSpPr>
          <p:cNvPr id="26" name="PA 34">
            <a:extLst>
              <a:ext uri="{FF2B5EF4-FFF2-40B4-BE49-F238E27FC236}">
                <a16:creationId xmlns:a16="http://schemas.microsoft.com/office/drawing/2014/main" id="{941AE6E2-844C-41F4-A86D-E2B5507F573C}"/>
              </a:ext>
            </a:extLst>
          </p:cNvPr>
          <p:cNvSpPr>
            <a:spLocks noChangeArrowheads="1"/>
          </p:cNvSpPr>
          <p:nvPr>
            <p:custDataLst>
              <p:tags r:id="rId22"/>
            </p:custDataLst>
          </p:nvPr>
        </p:nvSpPr>
        <p:spPr bwMode="auto">
          <a:xfrm>
            <a:off x="6857999" y="3726032"/>
            <a:ext cx="488950" cy="160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charset="0"/>
              <a:buNone/>
            </a:pPr>
            <a:r>
              <a:rPr lang="en-US" altLang="zh-CN" sz="1000">
                <a:solidFill>
                  <a:schemeClr val="bg1"/>
                </a:solidFill>
                <a:latin typeface="华康海报体W12(P)" panose="040B0C00000000000000" pitchFamily="82" charset="-122"/>
                <a:ea typeface="华康海报体W12(P)" panose="040B0C00000000000000" pitchFamily="82" charset="-122"/>
              </a:rPr>
              <a:t>2014</a:t>
            </a:r>
            <a:endParaRPr lang="zh-CN" altLang="en-US" sz="1000">
              <a:solidFill>
                <a:schemeClr val="bg1"/>
              </a:solidFill>
              <a:latin typeface="华康海报体W12(P)" panose="040B0C00000000000000" pitchFamily="82" charset="-122"/>
              <a:ea typeface="华康海报体W12(P)" panose="040B0C00000000000000" pitchFamily="82" charset="-122"/>
            </a:endParaRPr>
          </a:p>
        </p:txBody>
      </p:sp>
      <p:sp>
        <p:nvSpPr>
          <p:cNvPr id="27" name="PA">
            <a:extLst>
              <a:ext uri="{FF2B5EF4-FFF2-40B4-BE49-F238E27FC236}">
                <a16:creationId xmlns:a16="http://schemas.microsoft.com/office/drawing/2014/main" id="{D32343F2-AD34-46C6-A3FB-220C4F1FF2F0}"/>
              </a:ext>
            </a:extLst>
          </p:cNvPr>
          <p:cNvSpPr>
            <a:spLocks noChangeArrowheads="1"/>
          </p:cNvSpPr>
          <p:nvPr>
            <p:custDataLst>
              <p:tags r:id="rId23"/>
            </p:custDataLst>
          </p:nvPr>
        </p:nvSpPr>
        <p:spPr bwMode="auto">
          <a:xfrm>
            <a:off x="8801099" y="3726032"/>
            <a:ext cx="488950" cy="160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charset="0"/>
              <a:buNone/>
            </a:pPr>
            <a:r>
              <a:rPr lang="en-US" altLang="zh-CN" sz="1000">
                <a:solidFill>
                  <a:schemeClr val="bg1"/>
                </a:solidFill>
                <a:latin typeface="华康海报体W12(P)" panose="040B0C00000000000000" pitchFamily="82" charset="-122"/>
                <a:ea typeface="华康海报体W12(P)" panose="040B0C00000000000000" pitchFamily="82" charset="-122"/>
              </a:rPr>
              <a:t>2015</a:t>
            </a:r>
            <a:endParaRPr lang="zh-CN" altLang="en-US" sz="1000">
              <a:solidFill>
                <a:schemeClr val="bg1"/>
              </a:solidFill>
              <a:latin typeface="华康海报体W12(P)" panose="040B0C00000000000000" pitchFamily="82" charset="-122"/>
              <a:ea typeface="华康海报体W12(P)" panose="040B0C00000000000000" pitchFamily="82" charset="-122"/>
            </a:endParaRPr>
          </a:p>
        </p:txBody>
      </p:sp>
      <p:sp>
        <p:nvSpPr>
          <p:cNvPr id="28" name="PA_任意多边形 15">
            <a:extLst>
              <a:ext uri="{FF2B5EF4-FFF2-40B4-BE49-F238E27FC236}">
                <a16:creationId xmlns:a16="http://schemas.microsoft.com/office/drawing/2014/main" id="{FDD0D3F2-3293-42E1-8A2F-B2E1EFD091F7}"/>
              </a:ext>
            </a:extLst>
          </p:cNvPr>
          <p:cNvSpPr>
            <a:spLocks noEditPoints="1"/>
          </p:cNvSpPr>
          <p:nvPr>
            <p:custDataLst>
              <p:tags r:id="rId24"/>
            </p:custDataLst>
          </p:nvPr>
        </p:nvSpPr>
        <p:spPr bwMode="auto">
          <a:xfrm>
            <a:off x="6997149" y="2868995"/>
            <a:ext cx="209062" cy="219776"/>
          </a:xfrm>
          <a:custGeom>
            <a:avLst/>
            <a:gdLst>
              <a:gd name="T0" fmla="*/ 156 w 183"/>
              <a:gd name="T1" fmla="*/ 27 h 192"/>
              <a:gd name="T2" fmla="*/ 161 w 183"/>
              <a:gd name="T3" fmla="*/ 151 h 192"/>
              <a:gd name="T4" fmla="*/ 169 w 183"/>
              <a:gd name="T5" fmla="*/ 96 h 192"/>
              <a:gd name="T6" fmla="*/ 138 w 183"/>
              <a:gd name="T7" fmla="*/ 129 h 192"/>
              <a:gd name="T8" fmla="*/ 134 w 183"/>
              <a:gd name="T9" fmla="*/ 96 h 192"/>
              <a:gd name="T10" fmla="*/ 54 w 183"/>
              <a:gd name="T11" fmla="*/ 127 h 192"/>
              <a:gd name="T12" fmla="*/ 41 w 183"/>
              <a:gd name="T13" fmla="*/ 96 h 192"/>
              <a:gd name="T14" fmla="*/ 33 w 183"/>
              <a:gd name="T15" fmla="*/ 142 h 192"/>
              <a:gd name="T16" fmla="*/ 0 w 183"/>
              <a:gd name="T17" fmla="*/ 92 h 192"/>
              <a:gd name="T18" fmla="*/ 92 w 183"/>
              <a:gd name="T19" fmla="*/ 0 h 192"/>
              <a:gd name="T20" fmla="*/ 119 w 183"/>
              <a:gd name="T21" fmla="*/ 166 h 192"/>
              <a:gd name="T22" fmla="*/ 112 w 183"/>
              <a:gd name="T23" fmla="*/ 192 h 192"/>
              <a:gd name="T24" fmla="*/ 71 w 183"/>
              <a:gd name="T25" fmla="*/ 192 h 192"/>
              <a:gd name="T26" fmla="*/ 64 w 183"/>
              <a:gd name="T27" fmla="*/ 185 h 192"/>
              <a:gd name="T28" fmla="*/ 42 w 183"/>
              <a:gd name="T29" fmla="*/ 166 h 192"/>
              <a:gd name="T30" fmla="*/ 38 w 183"/>
              <a:gd name="T31" fmla="*/ 154 h 192"/>
              <a:gd name="T32" fmla="*/ 97 w 183"/>
              <a:gd name="T33" fmla="*/ 105 h 192"/>
              <a:gd name="T34" fmla="*/ 146 w 183"/>
              <a:gd name="T35" fmla="*/ 154 h 192"/>
              <a:gd name="T36" fmla="*/ 141 w 183"/>
              <a:gd name="T37" fmla="*/ 166 h 192"/>
              <a:gd name="T38" fmla="*/ 119 w 183"/>
              <a:gd name="T39" fmla="*/ 166 h 192"/>
              <a:gd name="T40" fmla="*/ 105 w 183"/>
              <a:gd name="T41" fmla="*/ 178 h 192"/>
              <a:gd name="T42" fmla="*/ 105 w 183"/>
              <a:gd name="T43" fmla="*/ 159 h 192"/>
              <a:gd name="T44" fmla="*/ 124 w 183"/>
              <a:gd name="T45" fmla="*/ 152 h 192"/>
              <a:gd name="T46" fmla="*/ 59 w 183"/>
              <a:gd name="T47" fmla="*/ 152 h 192"/>
              <a:gd name="T48" fmla="*/ 71 w 183"/>
              <a:gd name="T49" fmla="*/ 152 h 192"/>
              <a:gd name="T50" fmla="*/ 78 w 183"/>
              <a:gd name="T51" fmla="*/ 178 h 192"/>
              <a:gd name="T52" fmla="*/ 146 w 183"/>
              <a:gd name="T53" fmla="*/ 37 h 192"/>
              <a:gd name="T54" fmla="*/ 144 w 183"/>
              <a:gd name="T55" fmla="*/ 35 h 192"/>
              <a:gd name="T56" fmla="*/ 142 w 183"/>
              <a:gd name="T57" fmla="*/ 88 h 192"/>
              <a:gd name="T58" fmla="*/ 146 w 183"/>
              <a:gd name="T59" fmla="*/ 37 h 192"/>
              <a:gd name="T60" fmla="*/ 138 w 183"/>
              <a:gd name="T61" fmla="*/ 30 h 192"/>
              <a:gd name="T62" fmla="*/ 128 w 183"/>
              <a:gd name="T63" fmla="*/ 30 h 192"/>
              <a:gd name="T64" fmla="*/ 138 w 183"/>
              <a:gd name="T65" fmla="*/ 30 h 192"/>
              <a:gd name="T66" fmla="*/ 104 w 183"/>
              <a:gd name="T67" fmla="*/ 16 h 192"/>
              <a:gd name="T68" fmla="*/ 96 w 183"/>
              <a:gd name="T69" fmla="*/ 44 h 192"/>
              <a:gd name="T70" fmla="*/ 123 w 183"/>
              <a:gd name="T71" fmla="*/ 38 h 192"/>
              <a:gd name="T72" fmla="*/ 104 w 183"/>
              <a:gd name="T73" fmla="*/ 16 h 192"/>
              <a:gd name="T74" fmla="*/ 87 w 183"/>
              <a:gd name="T75" fmla="*/ 15 h 192"/>
              <a:gd name="T76" fmla="*/ 62 w 183"/>
              <a:gd name="T77" fmla="*/ 34 h 192"/>
              <a:gd name="T78" fmla="*/ 64 w 183"/>
              <a:gd name="T79" fmla="*/ 39 h 192"/>
              <a:gd name="T80" fmla="*/ 87 w 183"/>
              <a:gd name="T81" fmla="*/ 15 h 192"/>
              <a:gd name="T82" fmla="*/ 61 w 183"/>
              <a:gd name="T83" fmla="*/ 21 h 192"/>
              <a:gd name="T84" fmla="*/ 53 w 183"/>
              <a:gd name="T85" fmla="*/ 34 h 192"/>
              <a:gd name="T86" fmla="*/ 61 w 183"/>
              <a:gd name="T87" fmla="*/ 21 h 192"/>
              <a:gd name="T88" fmla="*/ 39 w 183"/>
              <a:gd name="T89" fmla="*/ 35 h 192"/>
              <a:gd name="T90" fmla="*/ 14 w 183"/>
              <a:gd name="T91" fmla="*/ 88 h 192"/>
              <a:gd name="T92" fmla="*/ 50 w 183"/>
              <a:gd name="T93" fmla="*/ 42 h 192"/>
              <a:gd name="T94" fmla="*/ 126 w 183"/>
              <a:gd name="T95" fmla="*/ 46 h 192"/>
              <a:gd name="T96" fmla="*/ 123 w 183"/>
              <a:gd name="T97" fmla="*/ 47 h 192"/>
              <a:gd name="T98" fmla="*/ 96 w 183"/>
              <a:gd name="T99" fmla="*/ 88 h 192"/>
              <a:gd name="T100" fmla="*/ 126 w 183"/>
              <a:gd name="T101" fmla="*/ 46 h 192"/>
              <a:gd name="T102" fmla="*/ 87 w 183"/>
              <a:gd name="T103" fmla="*/ 53 h 192"/>
              <a:gd name="T104" fmla="*/ 57 w 183"/>
              <a:gd name="T105" fmla="*/ 46 h 192"/>
              <a:gd name="T106" fmla="*/ 87 w 183"/>
              <a:gd name="T107" fmla="*/ 8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3" h="192">
                <a:moveTo>
                  <a:pt x="92" y="0"/>
                </a:moveTo>
                <a:cubicBezTo>
                  <a:pt x="117" y="0"/>
                  <a:pt x="140" y="11"/>
                  <a:pt x="156" y="27"/>
                </a:cubicBezTo>
                <a:cubicBezTo>
                  <a:pt x="173" y="44"/>
                  <a:pt x="183" y="67"/>
                  <a:pt x="183" y="92"/>
                </a:cubicBezTo>
                <a:cubicBezTo>
                  <a:pt x="183" y="114"/>
                  <a:pt x="175" y="135"/>
                  <a:pt x="161" y="151"/>
                </a:cubicBezTo>
                <a:cubicBezTo>
                  <a:pt x="156" y="158"/>
                  <a:pt x="144" y="149"/>
                  <a:pt x="151" y="142"/>
                </a:cubicBezTo>
                <a:cubicBezTo>
                  <a:pt x="161" y="129"/>
                  <a:pt x="168" y="113"/>
                  <a:pt x="169" y="96"/>
                </a:cubicBezTo>
                <a:cubicBezTo>
                  <a:pt x="142" y="96"/>
                  <a:pt x="142" y="96"/>
                  <a:pt x="142" y="96"/>
                </a:cubicBezTo>
                <a:cubicBezTo>
                  <a:pt x="142" y="108"/>
                  <a:pt x="140" y="119"/>
                  <a:pt x="138" y="129"/>
                </a:cubicBezTo>
                <a:cubicBezTo>
                  <a:pt x="136" y="135"/>
                  <a:pt x="128" y="133"/>
                  <a:pt x="129" y="127"/>
                </a:cubicBezTo>
                <a:cubicBezTo>
                  <a:pt x="132" y="118"/>
                  <a:pt x="133" y="107"/>
                  <a:pt x="134" y="96"/>
                </a:cubicBezTo>
                <a:cubicBezTo>
                  <a:pt x="99" y="96"/>
                  <a:pt x="84" y="96"/>
                  <a:pt x="49" y="96"/>
                </a:cubicBezTo>
                <a:cubicBezTo>
                  <a:pt x="50" y="107"/>
                  <a:pt x="51" y="118"/>
                  <a:pt x="54" y="127"/>
                </a:cubicBezTo>
                <a:cubicBezTo>
                  <a:pt x="55" y="133"/>
                  <a:pt x="47" y="135"/>
                  <a:pt x="45" y="128"/>
                </a:cubicBezTo>
                <a:cubicBezTo>
                  <a:pt x="43" y="118"/>
                  <a:pt x="41" y="107"/>
                  <a:pt x="41" y="96"/>
                </a:cubicBezTo>
                <a:cubicBezTo>
                  <a:pt x="14" y="96"/>
                  <a:pt x="14" y="96"/>
                  <a:pt x="14" y="96"/>
                </a:cubicBezTo>
                <a:cubicBezTo>
                  <a:pt x="15" y="114"/>
                  <a:pt x="22" y="129"/>
                  <a:pt x="33" y="142"/>
                </a:cubicBezTo>
                <a:cubicBezTo>
                  <a:pt x="39" y="149"/>
                  <a:pt x="28" y="158"/>
                  <a:pt x="22" y="151"/>
                </a:cubicBezTo>
                <a:cubicBezTo>
                  <a:pt x="8" y="135"/>
                  <a:pt x="0" y="114"/>
                  <a:pt x="0" y="92"/>
                </a:cubicBezTo>
                <a:cubicBezTo>
                  <a:pt x="0" y="67"/>
                  <a:pt x="10" y="44"/>
                  <a:pt x="27" y="27"/>
                </a:cubicBezTo>
                <a:cubicBezTo>
                  <a:pt x="43" y="11"/>
                  <a:pt x="66" y="0"/>
                  <a:pt x="92" y="0"/>
                </a:cubicBezTo>
                <a:close/>
                <a:moveTo>
                  <a:pt x="119" y="166"/>
                </a:moveTo>
                <a:cubicBezTo>
                  <a:pt x="119" y="166"/>
                  <a:pt x="119" y="166"/>
                  <a:pt x="119" y="166"/>
                </a:cubicBezTo>
                <a:cubicBezTo>
                  <a:pt x="119" y="185"/>
                  <a:pt x="119" y="185"/>
                  <a:pt x="119" y="185"/>
                </a:cubicBezTo>
                <a:cubicBezTo>
                  <a:pt x="119" y="189"/>
                  <a:pt x="116" y="192"/>
                  <a:pt x="112" y="192"/>
                </a:cubicBezTo>
                <a:cubicBezTo>
                  <a:pt x="112" y="192"/>
                  <a:pt x="112" y="192"/>
                  <a:pt x="112" y="192"/>
                </a:cubicBezTo>
                <a:cubicBezTo>
                  <a:pt x="71" y="192"/>
                  <a:pt x="71" y="192"/>
                  <a:pt x="71" y="192"/>
                </a:cubicBezTo>
                <a:cubicBezTo>
                  <a:pt x="67" y="192"/>
                  <a:pt x="64" y="189"/>
                  <a:pt x="64" y="185"/>
                </a:cubicBezTo>
                <a:cubicBezTo>
                  <a:pt x="64" y="185"/>
                  <a:pt x="64" y="185"/>
                  <a:pt x="64" y="185"/>
                </a:cubicBezTo>
                <a:cubicBezTo>
                  <a:pt x="64" y="166"/>
                  <a:pt x="64" y="166"/>
                  <a:pt x="64" y="166"/>
                </a:cubicBezTo>
                <a:cubicBezTo>
                  <a:pt x="42" y="166"/>
                  <a:pt x="42" y="166"/>
                  <a:pt x="42" y="166"/>
                </a:cubicBezTo>
                <a:cubicBezTo>
                  <a:pt x="39" y="166"/>
                  <a:pt x="36" y="163"/>
                  <a:pt x="36" y="159"/>
                </a:cubicBezTo>
                <a:cubicBezTo>
                  <a:pt x="36" y="157"/>
                  <a:pt x="36" y="155"/>
                  <a:pt x="38" y="154"/>
                </a:cubicBezTo>
                <a:cubicBezTo>
                  <a:pt x="87" y="105"/>
                  <a:pt x="87" y="105"/>
                  <a:pt x="87" y="105"/>
                </a:cubicBezTo>
                <a:cubicBezTo>
                  <a:pt x="89" y="102"/>
                  <a:pt x="94" y="102"/>
                  <a:pt x="97" y="105"/>
                </a:cubicBezTo>
                <a:cubicBezTo>
                  <a:pt x="97" y="105"/>
                  <a:pt x="97" y="105"/>
                  <a:pt x="97" y="105"/>
                </a:cubicBezTo>
                <a:cubicBezTo>
                  <a:pt x="146" y="154"/>
                  <a:pt x="146" y="154"/>
                  <a:pt x="146" y="154"/>
                </a:cubicBezTo>
                <a:cubicBezTo>
                  <a:pt x="148" y="157"/>
                  <a:pt x="148" y="161"/>
                  <a:pt x="146" y="164"/>
                </a:cubicBezTo>
                <a:cubicBezTo>
                  <a:pt x="144" y="165"/>
                  <a:pt x="142" y="166"/>
                  <a:pt x="141" y="166"/>
                </a:cubicBezTo>
                <a:cubicBezTo>
                  <a:pt x="140" y="166"/>
                  <a:pt x="140" y="166"/>
                  <a:pt x="140" y="166"/>
                </a:cubicBezTo>
                <a:cubicBezTo>
                  <a:pt x="119" y="166"/>
                  <a:pt x="119" y="166"/>
                  <a:pt x="119" y="166"/>
                </a:cubicBezTo>
                <a:close/>
                <a:moveTo>
                  <a:pt x="105" y="178"/>
                </a:moveTo>
                <a:cubicBezTo>
                  <a:pt x="105" y="178"/>
                  <a:pt x="105" y="178"/>
                  <a:pt x="105" y="178"/>
                </a:cubicBezTo>
                <a:cubicBezTo>
                  <a:pt x="105" y="159"/>
                  <a:pt x="105" y="159"/>
                  <a:pt x="105" y="159"/>
                </a:cubicBezTo>
                <a:cubicBezTo>
                  <a:pt x="105" y="159"/>
                  <a:pt x="105" y="159"/>
                  <a:pt x="105" y="159"/>
                </a:cubicBezTo>
                <a:cubicBezTo>
                  <a:pt x="105" y="155"/>
                  <a:pt x="109" y="152"/>
                  <a:pt x="112" y="152"/>
                </a:cubicBezTo>
                <a:cubicBezTo>
                  <a:pt x="124" y="152"/>
                  <a:pt x="124" y="152"/>
                  <a:pt x="124" y="152"/>
                </a:cubicBezTo>
                <a:cubicBezTo>
                  <a:pt x="92" y="120"/>
                  <a:pt x="92" y="120"/>
                  <a:pt x="92" y="120"/>
                </a:cubicBezTo>
                <a:cubicBezTo>
                  <a:pt x="59" y="152"/>
                  <a:pt x="59" y="152"/>
                  <a:pt x="59" y="152"/>
                </a:cubicBezTo>
                <a:cubicBezTo>
                  <a:pt x="71" y="152"/>
                  <a:pt x="71" y="152"/>
                  <a:pt x="71" y="152"/>
                </a:cubicBezTo>
                <a:cubicBezTo>
                  <a:pt x="71" y="152"/>
                  <a:pt x="71" y="152"/>
                  <a:pt x="71" y="152"/>
                </a:cubicBezTo>
                <a:cubicBezTo>
                  <a:pt x="75" y="152"/>
                  <a:pt x="78" y="155"/>
                  <a:pt x="78" y="159"/>
                </a:cubicBezTo>
                <a:cubicBezTo>
                  <a:pt x="78" y="178"/>
                  <a:pt x="78" y="178"/>
                  <a:pt x="78" y="178"/>
                </a:cubicBezTo>
                <a:cubicBezTo>
                  <a:pt x="105" y="178"/>
                  <a:pt x="105" y="178"/>
                  <a:pt x="105" y="178"/>
                </a:cubicBezTo>
                <a:close/>
                <a:moveTo>
                  <a:pt x="146" y="37"/>
                </a:moveTo>
                <a:cubicBezTo>
                  <a:pt x="146" y="37"/>
                  <a:pt x="146" y="37"/>
                  <a:pt x="146" y="37"/>
                </a:cubicBezTo>
                <a:cubicBezTo>
                  <a:pt x="146" y="37"/>
                  <a:pt x="145" y="36"/>
                  <a:pt x="144" y="35"/>
                </a:cubicBezTo>
                <a:cubicBezTo>
                  <a:pt x="141" y="38"/>
                  <a:pt x="137" y="40"/>
                  <a:pt x="134" y="42"/>
                </a:cubicBezTo>
                <a:cubicBezTo>
                  <a:pt x="139" y="55"/>
                  <a:pt x="142" y="71"/>
                  <a:pt x="142" y="88"/>
                </a:cubicBezTo>
                <a:cubicBezTo>
                  <a:pt x="169" y="88"/>
                  <a:pt x="169" y="88"/>
                  <a:pt x="169" y="88"/>
                </a:cubicBezTo>
                <a:cubicBezTo>
                  <a:pt x="168" y="68"/>
                  <a:pt x="159" y="50"/>
                  <a:pt x="146" y="37"/>
                </a:cubicBezTo>
                <a:close/>
                <a:moveTo>
                  <a:pt x="138" y="30"/>
                </a:moveTo>
                <a:cubicBezTo>
                  <a:pt x="138" y="30"/>
                  <a:pt x="138" y="30"/>
                  <a:pt x="138" y="30"/>
                </a:cubicBezTo>
                <a:cubicBezTo>
                  <a:pt x="133" y="26"/>
                  <a:pt x="128" y="23"/>
                  <a:pt x="122" y="21"/>
                </a:cubicBezTo>
                <a:cubicBezTo>
                  <a:pt x="124" y="24"/>
                  <a:pt x="126" y="27"/>
                  <a:pt x="128" y="30"/>
                </a:cubicBezTo>
                <a:cubicBezTo>
                  <a:pt x="129" y="32"/>
                  <a:pt x="130" y="33"/>
                  <a:pt x="130" y="34"/>
                </a:cubicBezTo>
                <a:cubicBezTo>
                  <a:pt x="133" y="33"/>
                  <a:pt x="135" y="31"/>
                  <a:pt x="138" y="30"/>
                </a:cubicBezTo>
                <a:close/>
                <a:moveTo>
                  <a:pt x="104" y="16"/>
                </a:moveTo>
                <a:cubicBezTo>
                  <a:pt x="104" y="16"/>
                  <a:pt x="104" y="16"/>
                  <a:pt x="104" y="16"/>
                </a:cubicBezTo>
                <a:cubicBezTo>
                  <a:pt x="102" y="15"/>
                  <a:pt x="99" y="15"/>
                  <a:pt x="96" y="15"/>
                </a:cubicBezTo>
                <a:cubicBezTo>
                  <a:pt x="96" y="44"/>
                  <a:pt x="96" y="44"/>
                  <a:pt x="96" y="44"/>
                </a:cubicBezTo>
                <a:cubicBezTo>
                  <a:pt x="104" y="44"/>
                  <a:pt x="112" y="42"/>
                  <a:pt x="120" y="39"/>
                </a:cubicBezTo>
                <a:cubicBezTo>
                  <a:pt x="121" y="39"/>
                  <a:pt x="122" y="39"/>
                  <a:pt x="123" y="38"/>
                </a:cubicBezTo>
                <a:cubicBezTo>
                  <a:pt x="122" y="37"/>
                  <a:pt x="121" y="35"/>
                  <a:pt x="121" y="34"/>
                </a:cubicBezTo>
                <a:cubicBezTo>
                  <a:pt x="116" y="26"/>
                  <a:pt x="111" y="19"/>
                  <a:pt x="104" y="16"/>
                </a:cubicBezTo>
                <a:close/>
                <a:moveTo>
                  <a:pt x="87" y="15"/>
                </a:moveTo>
                <a:cubicBezTo>
                  <a:pt x="87" y="15"/>
                  <a:pt x="87" y="15"/>
                  <a:pt x="87" y="15"/>
                </a:cubicBezTo>
                <a:cubicBezTo>
                  <a:pt x="85" y="15"/>
                  <a:pt x="82" y="15"/>
                  <a:pt x="79" y="16"/>
                </a:cubicBezTo>
                <a:cubicBezTo>
                  <a:pt x="73" y="19"/>
                  <a:pt x="67" y="26"/>
                  <a:pt x="62" y="34"/>
                </a:cubicBezTo>
                <a:cubicBezTo>
                  <a:pt x="62" y="35"/>
                  <a:pt x="61" y="37"/>
                  <a:pt x="60" y="38"/>
                </a:cubicBezTo>
                <a:cubicBezTo>
                  <a:pt x="62" y="39"/>
                  <a:pt x="63" y="39"/>
                  <a:pt x="64" y="39"/>
                </a:cubicBezTo>
                <a:cubicBezTo>
                  <a:pt x="71" y="42"/>
                  <a:pt x="79" y="44"/>
                  <a:pt x="87" y="44"/>
                </a:cubicBezTo>
                <a:cubicBezTo>
                  <a:pt x="87" y="15"/>
                  <a:pt x="87" y="15"/>
                  <a:pt x="87" y="15"/>
                </a:cubicBezTo>
                <a:close/>
                <a:moveTo>
                  <a:pt x="61" y="21"/>
                </a:moveTo>
                <a:cubicBezTo>
                  <a:pt x="61" y="21"/>
                  <a:pt x="61" y="21"/>
                  <a:pt x="61" y="21"/>
                </a:cubicBezTo>
                <a:cubicBezTo>
                  <a:pt x="56" y="23"/>
                  <a:pt x="50" y="26"/>
                  <a:pt x="45" y="30"/>
                </a:cubicBezTo>
                <a:cubicBezTo>
                  <a:pt x="48" y="31"/>
                  <a:pt x="50" y="33"/>
                  <a:pt x="53" y="34"/>
                </a:cubicBezTo>
                <a:cubicBezTo>
                  <a:pt x="54" y="33"/>
                  <a:pt x="54" y="32"/>
                  <a:pt x="55" y="30"/>
                </a:cubicBezTo>
                <a:cubicBezTo>
                  <a:pt x="57" y="27"/>
                  <a:pt x="59" y="24"/>
                  <a:pt x="61" y="21"/>
                </a:cubicBezTo>
                <a:close/>
                <a:moveTo>
                  <a:pt x="39" y="35"/>
                </a:moveTo>
                <a:cubicBezTo>
                  <a:pt x="39" y="35"/>
                  <a:pt x="39" y="35"/>
                  <a:pt x="39" y="35"/>
                </a:cubicBezTo>
                <a:cubicBezTo>
                  <a:pt x="38" y="36"/>
                  <a:pt x="38" y="37"/>
                  <a:pt x="37" y="37"/>
                </a:cubicBezTo>
                <a:cubicBezTo>
                  <a:pt x="24" y="50"/>
                  <a:pt x="15" y="68"/>
                  <a:pt x="14" y="88"/>
                </a:cubicBezTo>
                <a:cubicBezTo>
                  <a:pt x="41" y="88"/>
                  <a:pt x="41" y="88"/>
                  <a:pt x="41" y="88"/>
                </a:cubicBezTo>
                <a:cubicBezTo>
                  <a:pt x="41" y="71"/>
                  <a:pt x="45" y="55"/>
                  <a:pt x="50" y="42"/>
                </a:cubicBezTo>
                <a:cubicBezTo>
                  <a:pt x="46" y="40"/>
                  <a:pt x="42" y="38"/>
                  <a:pt x="39" y="35"/>
                </a:cubicBezTo>
                <a:close/>
                <a:moveTo>
                  <a:pt x="126" y="46"/>
                </a:moveTo>
                <a:cubicBezTo>
                  <a:pt x="126" y="46"/>
                  <a:pt x="126" y="46"/>
                  <a:pt x="126" y="46"/>
                </a:cubicBezTo>
                <a:cubicBezTo>
                  <a:pt x="125" y="46"/>
                  <a:pt x="124" y="47"/>
                  <a:pt x="123" y="47"/>
                </a:cubicBezTo>
                <a:cubicBezTo>
                  <a:pt x="114" y="50"/>
                  <a:pt x="105" y="52"/>
                  <a:pt x="96" y="53"/>
                </a:cubicBezTo>
                <a:cubicBezTo>
                  <a:pt x="96" y="88"/>
                  <a:pt x="96" y="88"/>
                  <a:pt x="96" y="88"/>
                </a:cubicBezTo>
                <a:cubicBezTo>
                  <a:pt x="134" y="88"/>
                  <a:pt x="134" y="88"/>
                  <a:pt x="134" y="88"/>
                </a:cubicBezTo>
                <a:cubicBezTo>
                  <a:pt x="133" y="72"/>
                  <a:pt x="131" y="58"/>
                  <a:pt x="126" y="46"/>
                </a:cubicBezTo>
                <a:close/>
                <a:moveTo>
                  <a:pt x="87" y="53"/>
                </a:moveTo>
                <a:cubicBezTo>
                  <a:pt x="87" y="53"/>
                  <a:pt x="87" y="53"/>
                  <a:pt x="87" y="53"/>
                </a:cubicBezTo>
                <a:cubicBezTo>
                  <a:pt x="78" y="52"/>
                  <a:pt x="69" y="50"/>
                  <a:pt x="61" y="47"/>
                </a:cubicBezTo>
                <a:cubicBezTo>
                  <a:pt x="59" y="47"/>
                  <a:pt x="58" y="46"/>
                  <a:pt x="57" y="46"/>
                </a:cubicBezTo>
                <a:cubicBezTo>
                  <a:pt x="53" y="58"/>
                  <a:pt x="50" y="72"/>
                  <a:pt x="49" y="88"/>
                </a:cubicBezTo>
                <a:cubicBezTo>
                  <a:pt x="87" y="88"/>
                  <a:pt x="87" y="88"/>
                  <a:pt x="87" y="88"/>
                </a:cubicBezTo>
                <a:cubicBezTo>
                  <a:pt x="87" y="53"/>
                  <a:pt x="87" y="53"/>
                  <a:pt x="87" y="53"/>
                </a:cubicBezTo>
                <a:close/>
              </a:path>
            </a:pathLst>
          </a:custGeom>
          <a:solidFill>
            <a:srgbClr val="94B7A0"/>
          </a:solidFill>
          <a:ln>
            <a:noFill/>
          </a:ln>
        </p:spPr>
        <p:txBody>
          <a:bodyPr/>
          <a:lstStyle/>
          <a:p>
            <a:endParaRPr lang="zh-CN" altLang="en-US"/>
          </a:p>
        </p:txBody>
      </p:sp>
      <p:grpSp>
        <p:nvGrpSpPr>
          <p:cNvPr id="36" name="组合 35">
            <a:extLst>
              <a:ext uri="{FF2B5EF4-FFF2-40B4-BE49-F238E27FC236}">
                <a16:creationId xmlns:a16="http://schemas.microsoft.com/office/drawing/2014/main" id="{AECA1643-1CFC-4B6E-AA74-6EE37E700E82}"/>
              </a:ext>
            </a:extLst>
          </p:cNvPr>
          <p:cNvGrpSpPr/>
          <p:nvPr/>
        </p:nvGrpSpPr>
        <p:grpSpPr>
          <a:xfrm>
            <a:off x="4238279" y="4171853"/>
            <a:ext cx="1865582" cy="1300657"/>
            <a:chOff x="5196662" y="4682017"/>
            <a:chExt cx="1865582" cy="1300657"/>
          </a:xfrm>
        </p:grpSpPr>
        <p:sp>
          <p:nvSpPr>
            <p:cNvPr id="29" name="Subtitle 2">
              <a:extLst>
                <a:ext uri="{FF2B5EF4-FFF2-40B4-BE49-F238E27FC236}">
                  <a16:creationId xmlns:a16="http://schemas.microsoft.com/office/drawing/2014/main" id="{2ACF2165-FA48-4E1E-A06E-96B8E5B82EC1}"/>
                </a:ext>
              </a:extLst>
            </p:cNvPr>
            <p:cNvSpPr txBox="1">
              <a:spLocks/>
            </p:cNvSpPr>
            <p:nvPr/>
          </p:nvSpPr>
          <p:spPr>
            <a:xfrm>
              <a:off x="5196662" y="5039305"/>
              <a:ext cx="1865582" cy="9433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1325"/>
                </a:lnSpc>
              </a:pPr>
              <a:r>
                <a:rPr lang="en-US" altLang="zh-CN"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30" name="TextBox 15">
              <a:extLst>
                <a:ext uri="{FF2B5EF4-FFF2-40B4-BE49-F238E27FC236}">
                  <a16:creationId xmlns:a16="http://schemas.microsoft.com/office/drawing/2014/main" id="{C84F31FB-CD36-477E-BFF3-FF0C166B32B7}"/>
                </a:ext>
              </a:extLst>
            </p:cNvPr>
            <p:cNvSpPr txBox="1"/>
            <p:nvPr/>
          </p:nvSpPr>
          <p:spPr>
            <a:xfrm>
              <a:off x="5783044" y="4682017"/>
              <a:ext cx="692818" cy="246221"/>
            </a:xfrm>
            <a:prstGeom prst="rect">
              <a:avLst/>
            </a:prstGeom>
            <a:noFill/>
          </p:spPr>
          <p:txBody>
            <a:bodyPr wrap="none" rtlCol="0" anchor="ctr" anchorCtr="0">
              <a:spAutoFit/>
            </a:bodyPr>
            <a:lstStyle/>
            <a:p>
              <a:pPr algn="ctr" defTabSz="914217"/>
              <a:r>
                <a:rPr lang="en-US" sz="1000" dirty="0">
                  <a:solidFill>
                    <a:srgbClr val="000000"/>
                  </a:solidFill>
                  <a:latin typeface="Montserrat" charset="0"/>
                  <a:ea typeface="Montserrat" charset="0"/>
                  <a:cs typeface="Montserrat" charset="0"/>
                </a:rPr>
                <a:t>COFFEE</a:t>
              </a:r>
            </a:p>
          </p:txBody>
        </p:sp>
      </p:grpSp>
      <p:grpSp>
        <p:nvGrpSpPr>
          <p:cNvPr id="37" name="组合 36">
            <a:extLst>
              <a:ext uri="{FF2B5EF4-FFF2-40B4-BE49-F238E27FC236}">
                <a16:creationId xmlns:a16="http://schemas.microsoft.com/office/drawing/2014/main" id="{176AFB24-6185-4FE4-9836-D1C5758FE520}"/>
              </a:ext>
            </a:extLst>
          </p:cNvPr>
          <p:cNvGrpSpPr/>
          <p:nvPr/>
        </p:nvGrpSpPr>
        <p:grpSpPr>
          <a:xfrm>
            <a:off x="6200218" y="4171853"/>
            <a:ext cx="1865582" cy="1300657"/>
            <a:chOff x="8798783" y="4682017"/>
            <a:chExt cx="1865582" cy="1300657"/>
          </a:xfrm>
        </p:grpSpPr>
        <p:sp>
          <p:nvSpPr>
            <p:cNvPr id="31" name="Subtitle 2">
              <a:extLst>
                <a:ext uri="{FF2B5EF4-FFF2-40B4-BE49-F238E27FC236}">
                  <a16:creationId xmlns:a16="http://schemas.microsoft.com/office/drawing/2014/main" id="{ADC40460-2CB3-4737-A114-F2CD35068581}"/>
                </a:ext>
              </a:extLst>
            </p:cNvPr>
            <p:cNvSpPr txBox="1">
              <a:spLocks/>
            </p:cNvSpPr>
            <p:nvPr/>
          </p:nvSpPr>
          <p:spPr>
            <a:xfrm>
              <a:off x="8798783" y="5039305"/>
              <a:ext cx="1865582" cy="9433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1325"/>
                </a:lnSpc>
              </a:pPr>
              <a:r>
                <a:rPr lang="en-US" altLang="zh-CN"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32" name="TextBox 17">
              <a:extLst>
                <a:ext uri="{FF2B5EF4-FFF2-40B4-BE49-F238E27FC236}">
                  <a16:creationId xmlns:a16="http://schemas.microsoft.com/office/drawing/2014/main" id="{B534B721-4D01-4E85-B420-3318B0F3DDBD}"/>
                </a:ext>
              </a:extLst>
            </p:cNvPr>
            <p:cNvSpPr txBox="1"/>
            <p:nvPr/>
          </p:nvSpPr>
          <p:spPr>
            <a:xfrm>
              <a:off x="9338678" y="4682017"/>
              <a:ext cx="785793" cy="246221"/>
            </a:xfrm>
            <a:prstGeom prst="rect">
              <a:avLst/>
            </a:prstGeom>
            <a:noFill/>
          </p:spPr>
          <p:txBody>
            <a:bodyPr wrap="none" rtlCol="0" anchor="ctr" anchorCtr="0">
              <a:spAutoFit/>
            </a:bodyPr>
            <a:lstStyle/>
            <a:p>
              <a:pPr algn="ctr" defTabSz="914217"/>
              <a:r>
                <a:rPr lang="en-US" sz="1000" dirty="0">
                  <a:solidFill>
                    <a:srgbClr val="000000"/>
                  </a:solidFill>
                  <a:latin typeface="Montserrat" charset="0"/>
                  <a:ea typeface="Montserrat" charset="0"/>
                  <a:cs typeface="Montserrat" charset="0"/>
                </a:rPr>
                <a:t>LAYOUTS</a:t>
              </a:r>
            </a:p>
          </p:txBody>
        </p:sp>
      </p:grpSp>
      <p:grpSp>
        <p:nvGrpSpPr>
          <p:cNvPr id="35" name="组合 34">
            <a:extLst>
              <a:ext uri="{FF2B5EF4-FFF2-40B4-BE49-F238E27FC236}">
                <a16:creationId xmlns:a16="http://schemas.microsoft.com/office/drawing/2014/main" id="{E072DBE0-7DD1-4151-B767-549892846034}"/>
              </a:ext>
            </a:extLst>
          </p:cNvPr>
          <p:cNvGrpSpPr/>
          <p:nvPr/>
        </p:nvGrpSpPr>
        <p:grpSpPr>
          <a:xfrm>
            <a:off x="2276340" y="4180284"/>
            <a:ext cx="1865582" cy="1283794"/>
            <a:chOff x="2274004" y="4156590"/>
            <a:chExt cx="1865582" cy="1283794"/>
          </a:xfrm>
        </p:grpSpPr>
        <p:sp>
          <p:nvSpPr>
            <p:cNvPr id="33" name="Subtitle 2">
              <a:extLst>
                <a:ext uri="{FF2B5EF4-FFF2-40B4-BE49-F238E27FC236}">
                  <a16:creationId xmlns:a16="http://schemas.microsoft.com/office/drawing/2014/main" id="{8832706F-B069-425C-8239-D8A28184DE2B}"/>
                </a:ext>
              </a:extLst>
            </p:cNvPr>
            <p:cNvSpPr txBox="1">
              <a:spLocks/>
            </p:cNvSpPr>
            <p:nvPr/>
          </p:nvSpPr>
          <p:spPr>
            <a:xfrm>
              <a:off x="2274004" y="4513878"/>
              <a:ext cx="1865582" cy="9265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34" name="TextBox 19">
              <a:extLst>
                <a:ext uri="{FF2B5EF4-FFF2-40B4-BE49-F238E27FC236}">
                  <a16:creationId xmlns:a16="http://schemas.microsoft.com/office/drawing/2014/main" id="{312F47EC-5130-4898-9919-89ED378DFD7D}"/>
                </a:ext>
              </a:extLst>
            </p:cNvPr>
            <p:cNvSpPr txBox="1"/>
            <p:nvPr/>
          </p:nvSpPr>
          <p:spPr>
            <a:xfrm>
              <a:off x="2902064" y="4156590"/>
              <a:ext cx="609462" cy="246221"/>
            </a:xfrm>
            <a:prstGeom prst="rect">
              <a:avLst/>
            </a:prstGeom>
            <a:noFill/>
          </p:spPr>
          <p:txBody>
            <a:bodyPr wrap="none" rtlCol="0" anchor="ctr" anchorCtr="0">
              <a:spAutoFit/>
            </a:bodyPr>
            <a:lstStyle/>
            <a:p>
              <a:pPr algn="ctr" defTabSz="914217"/>
              <a:r>
                <a:rPr lang="en-US" sz="1000" dirty="0">
                  <a:solidFill>
                    <a:srgbClr val="000000"/>
                  </a:solidFill>
                  <a:latin typeface="Montserrat" charset="0"/>
                  <a:ea typeface="Montserrat" charset="0"/>
                  <a:cs typeface="Montserrat" charset="0"/>
                </a:rPr>
                <a:t>MUSIC</a:t>
              </a:r>
            </a:p>
          </p:txBody>
        </p:sp>
      </p:grpSp>
      <p:grpSp>
        <p:nvGrpSpPr>
          <p:cNvPr id="38" name="组合 37">
            <a:extLst>
              <a:ext uri="{FF2B5EF4-FFF2-40B4-BE49-F238E27FC236}">
                <a16:creationId xmlns:a16="http://schemas.microsoft.com/office/drawing/2014/main" id="{DE4E82D6-60C5-41D5-ADB3-EB0874FEAE91}"/>
              </a:ext>
            </a:extLst>
          </p:cNvPr>
          <p:cNvGrpSpPr/>
          <p:nvPr/>
        </p:nvGrpSpPr>
        <p:grpSpPr>
          <a:xfrm>
            <a:off x="8160408" y="4171853"/>
            <a:ext cx="1865582" cy="1300657"/>
            <a:chOff x="8798783" y="4682017"/>
            <a:chExt cx="1865582" cy="1300657"/>
          </a:xfrm>
        </p:grpSpPr>
        <p:sp>
          <p:nvSpPr>
            <p:cNvPr id="39" name="Subtitle 2">
              <a:extLst>
                <a:ext uri="{FF2B5EF4-FFF2-40B4-BE49-F238E27FC236}">
                  <a16:creationId xmlns:a16="http://schemas.microsoft.com/office/drawing/2014/main" id="{C079C8FB-070C-4CCE-A809-7D9156E2E02B}"/>
                </a:ext>
              </a:extLst>
            </p:cNvPr>
            <p:cNvSpPr txBox="1">
              <a:spLocks/>
            </p:cNvSpPr>
            <p:nvPr/>
          </p:nvSpPr>
          <p:spPr>
            <a:xfrm>
              <a:off x="8798783" y="5039305"/>
              <a:ext cx="1865582" cy="9433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1325"/>
                </a:lnSpc>
              </a:pPr>
              <a:r>
                <a:rPr lang="en-US" altLang="zh-CN"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40" name="TextBox 17">
              <a:extLst>
                <a:ext uri="{FF2B5EF4-FFF2-40B4-BE49-F238E27FC236}">
                  <a16:creationId xmlns:a16="http://schemas.microsoft.com/office/drawing/2014/main" id="{65CB25C4-11F3-4407-A055-822DCD8DD45B}"/>
                </a:ext>
              </a:extLst>
            </p:cNvPr>
            <p:cNvSpPr txBox="1"/>
            <p:nvPr/>
          </p:nvSpPr>
          <p:spPr>
            <a:xfrm>
              <a:off x="9455699" y="4682017"/>
              <a:ext cx="551754" cy="246221"/>
            </a:xfrm>
            <a:prstGeom prst="rect">
              <a:avLst/>
            </a:prstGeom>
            <a:noFill/>
          </p:spPr>
          <p:txBody>
            <a:bodyPr wrap="none" rtlCol="0" anchor="ctr" anchorCtr="0">
              <a:spAutoFit/>
            </a:bodyPr>
            <a:lstStyle/>
            <a:p>
              <a:pPr algn="ctr" defTabSz="914217"/>
              <a:r>
                <a:rPr lang="en-US" sz="1000" dirty="0">
                  <a:solidFill>
                    <a:srgbClr val="000000"/>
                  </a:solidFill>
                  <a:latin typeface="Montserrat" charset="0"/>
                  <a:ea typeface="Montserrat" charset="0"/>
                  <a:cs typeface="Montserrat" charset="0"/>
                </a:rPr>
                <a:t>BOOKS</a:t>
              </a:r>
            </a:p>
          </p:txBody>
        </p:sp>
      </p:grpSp>
    </p:spTree>
    <p:extLst>
      <p:ext uri="{BB962C8B-B14F-4D97-AF65-F5344CB8AC3E}">
        <p14:creationId xmlns:p14="http://schemas.microsoft.com/office/powerpoint/2010/main" val="4062344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ABF60AFF-7A1F-43BF-8FFA-87E21B594375}"/>
              </a:ext>
            </a:extLst>
          </p:cNvPr>
          <p:cNvSpPr/>
          <p:nvPr/>
        </p:nvSpPr>
        <p:spPr>
          <a:xfrm>
            <a:off x="1019076" y="303755"/>
            <a:ext cx="1299101" cy="1299101"/>
          </a:xfrm>
          <a:prstGeom prst="ellipse">
            <a:avLst/>
          </a:pr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3" name="椭圆 2">
            <a:extLst>
              <a:ext uri="{FF2B5EF4-FFF2-40B4-BE49-F238E27FC236}">
                <a16:creationId xmlns:a16="http://schemas.microsoft.com/office/drawing/2014/main" id="{D790557A-9570-4491-9B0A-85FFA0CF9C35}"/>
              </a:ext>
            </a:extLst>
          </p:cNvPr>
          <p:cNvSpPr/>
          <p:nvPr/>
        </p:nvSpPr>
        <p:spPr>
          <a:xfrm>
            <a:off x="821781" y="1040075"/>
            <a:ext cx="524547" cy="524547"/>
          </a:xfrm>
          <a:prstGeom prst="ellipse">
            <a:avLst/>
          </a:prstGeom>
          <a:solidFill>
            <a:srgbClr val="94B7A0"/>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4" name="矩形 3">
            <a:extLst>
              <a:ext uri="{FF2B5EF4-FFF2-40B4-BE49-F238E27FC236}">
                <a16:creationId xmlns:a16="http://schemas.microsoft.com/office/drawing/2014/main" id="{B93E342B-FAA3-4B82-B8BE-4EC94C6FC9F8}"/>
              </a:ext>
            </a:extLst>
          </p:cNvPr>
          <p:cNvSpPr/>
          <p:nvPr/>
        </p:nvSpPr>
        <p:spPr>
          <a:xfrm>
            <a:off x="1285368" y="652477"/>
            <a:ext cx="295465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cs typeface="+mn-ea"/>
                <a:sym typeface="+mn-lt"/>
              </a:rPr>
              <a:t>输入</a:t>
            </a:r>
            <a:r>
              <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你的标题</a:t>
            </a:r>
          </a:p>
        </p:txBody>
      </p:sp>
      <p:grpSp>
        <p:nvGrpSpPr>
          <p:cNvPr id="11" name="组合 10">
            <a:extLst>
              <a:ext uri="{FF2B5EF4-FFF2-40B4-BE49-F238E27FC236}">
                <a16:creationId xmlns:a16="http://schemas.microsoft.com/office/drawing/2014/main" id="{5A899368-D662-44EB-9396-779A20D7F925}"/>
              </a:ext>
            </a:extLst>
          </p:cNvPr>
          <p:cNvGrpSpPr/>
          <p:nvPr/>
        </p:nvGrpSpPr>
        <p:grpSpPr>
          <a:xfrm>
            <a:off x="4696619" y="3466324"/>
            <a:ext cx="2798763" cy="3395987"/>
            <a:chOff x="5191376" y="3429000"/>
            <a:chExt cx="2798763" cy="3395987"/>
          </a:xfrm>
        </p:grpSpPr>
        <p:sp>
          <p:nvSpPr>
            <p:cNvPr id="5" name="PA_任意多边形 2">
              <a:extLst>
                <a:ext uri="{FF2B5EF4-FFF2-40B4-BE49-F238E27FC236}">
                  <a16:creationId xmlns:a16="http://schemas.microsoft.com/office/drawing/2014/main" id="{A5E83F8A-410A-4837-BD88-4100783A9D0E}"/>
                </a:ext>
              </a:extLst>
            </p:cNvPr>
            <p:cNvSpPr>
              <a:spLocks/>
            </p:cNvSpPr>
            <p:nvPr>
              <p:custDataLst>
                <p:tags r:id="rId1"/>
              </p:custDataLst>
            </p:nvPr>
          </p:nvSpPr>
          <p:spPr bwMode="auto">
            <a:xfrm>
              <a:off x="6070852" y="3429000"/>
              <a:ext cx="1039813" cy="3395987"/>
            </a:xfrm>
            <a:custGeom>
              <a:avLst/>
              <a:gdLst/>
              <a:ahLst/>
              <a:cxnLst/>
              <a:rect l="l" t="t" r="r" b="b"/>
              <a:pathLst>
                <a:path w="1039813" h="4044610">
                  <a:moveTo>
                    <a:pt x="519907" y="95280"/>
                  </a:moveTo>
                  <a:cubicBezTo>
                    <a:pt x="284499" y="95280"/>
                    <a:pt x="93663" y="285820"/>
                    <a:pt x="93663" y="520862"/>
                  </a:cubicBezTo>
                  <a:cubicBezTo>
                    <a:pt x="93663" y="755904"/>
                    <a:pt x="284499" y="946444"/>
                    <a:pt x="519907" y="946444"/>
                  </a:cubicBezTo>
                  <a:cubicBezTo>
                    <a:pt x="755315" y="946444"/>
                    <a:pt x="946151" y="755904"/>
                    <a:pt x="946151" y="520862"/>
                  </a:cubicBezTo>
                  <a:cubicBezTo>
                    <a:pt x="946151" y="285820"/>
                    <a:pt x="755315" y="95280"/>
                    <a:pt x="519907" y="95280"/>
                  </a:cubicBezTo>
                  <a:close/>
                  <a:moveTo>
                    <a:pt x="520700" y="0"/>
                  </a:moveTo>
                  <a:cubicBezTo>
                    <a:pt x="808038" y="0"/>
                    <a:pt x="1039813" y="231847"/>
                    <a:pt x="1039813" y="520861"/>
                  </a:cubicBezTo>
                  <a:cubicBezTo>
                    <a:pt x="1039813" y="792407"/>
                    <a:pt x="831851" y="1016314"/>
                    <a:pt x="568325" y="1040133"/>
                  </a:cubicBezTo>
                  <a:cubicBezTo>
                    <a:pt x="568325" y="1040133"/>
                    <a:pt x="568325" y="1276744"/>
                    <a:pt x="568325" y="4044610"/>
                  </a:cubicBezTo>
                  <a:cubicBezTo>
                    <a:pt x="568325" y="4044610"/>
                    <a:pt x="569913" y="4041434"/>
                    <a:pt x="473075" y="4041434"/>
                  </a:cubicBezTo>
                  <a:cubicBezTo>
                    <a:pt x="473075" y="4041434"/>
                    <a:pt x="471488" y="3808000"/>
                    <a:pt x="471488" y="1040133"/>
                  </a:cubicBezTo>
                  <a:cubicBezTo>
                    <a:pt x="207963" y="1016314"/>
                    <a:pt x="0" y="792407"/>
                    <a:pt x="0" y="520861"/>
                  </a:cubicBezTo>
                  <a:cubicBezTo>
                    <a:pt x="0" y="231847"/>
                    <a:pt x="231775" y="0"/>
                    <a:pt x="520700" y="0"/>
                  </a:cubicBezTo>
                  <a:close/>
                </a:path>
              </a:pathLst>
            </a:custGeom>
            <a:solidFill>
              <a:srgbClr val="94B7A0"/>
            </a:solidFill>
            <a:ln>
              <a:noFill/>
            </a:ln>
          </p:spPr>
          <p:txBody>
            <a:bodyPr/>
            <a:lstStyle/>
            <a:p>
              <a:endParaRPr lang="zh-CN" altLang="en-US"/>
            </a:p>
          </p:txBody>
        </p:sp>
        <p:sp>
          <p:nvSpPr>
            <p:cNvPr id="6" name="PA_任意多边形 3">
              <a:extLst>
                <a:ext uri="{FF2B5EF4-FFF2-40B4-BE49-F238E27FC236}">
                  <a16:creationId xmlns:a16="http://schemas.microsoft.com/office/drawing/2014/main" id="{E0C052B3-68FE-4215-B328-0CBE05BB6E01}"/>
                </a:ext>
              </a:extLst>
            </p:cNvPr>
            <p:cNvSpPr>
              <a:spLocks/>
            </p:cNvSpPr>
            <p:nvPr>
              <p:custDataLst>
                <p:tags r:id="rId2"/>
              </p:custDataLst>
            </p:nvPr>
          </p:nvSpPr>
          <p:spPr bwMode="auto">
            <a:xfrm>
              <a:off x="5191376" y="4451666"/>
              <a:ext cx="1042936" cy="2373321"/>
            </a:xfrm>
            <a:custGeom>
              <a:avLst/>
              <a:gdLst/>
              <a:ahLst/>
              <a:cxnLst/>
              <a:rect l="l" t="t" r="r" b="b"/>
              <a:pathLst>
                <a:path w="1042988" h="3017181">
                  <a:moveTo>
                    <a:pt x="519908" y="95280"/>
                  </a:moveTo>
                  <a:cubicBezTo>
                    <a:pt x="284500" y="95280"/>
                    <a:pt x="93664" y="286175"/>
                    <a:pt x="93664" y="521655"/>
                  </a:cubicBezTo>
                  <a:cubicBezTo>
                    <a:pt x="93664" y="757135"/>
                    <a:pt x="284500" y="948030"/>
                    <a:pt x="519908" y="948030"/>
                  </a:cubicBezTo>
                  <a:cubicBezTo>
                    <a:pt x="755316" y="948030"/>
                    <a:pt x="946152" y="757135"/>
                    <a:pt x="946152" y="521655"/>
                  </a:cubicBezTo>
                  <a:cubicBezTo>
                    <a:pt x="946152" y="286175"/>
                    <a:pt x="755316" y="95280"/>
                    <a:pt x="519908" y="95280"/>
                  </a:cubicBezTo>
                  <a:close/>
                  <a:moveTo>
                    <a:pt x="521494" y="0"/>
                  </a:moveTo>
                  <a:cubicBezTo>
                    <a:pt x="808503" y="0"/>
                    <a:pt x="1042988" y="232524"/>
                    <a:pt x="1042988" y="521303"/>
                  </a:cubicBezTo>
                  <a:cubicBezTo>
                    <a:pt x="1042988" y="521303"/>
                    <a:pt x="1042988" y="521303"/>
                    <a:pt x="1042988" y="3017181"/>
                  </a:cubicBezTo>
                  <a:cubicBezTo>
                    <a:pt x="1042988" y="3017181"/>
                    <a:pt x="1042988" y="3017181"/>
                    <a:pt x="947318" y="3017181"/>
                  </a:cubicBezTo>
                  <a:cubicBezTo>
                    <a:pt x="947318" y="3017181"/>
                    <a:pt x="947318" y="3017181"/>
                    <a:pt x="947318" y="819458"/>
                  </a:cubicBezTo>
                  <a:cubicBezTo>
                    <a:pt x="853525" y="954472"/>
                    <a:pt x="697827" y="1042606"/>
                    <a:pt x="521494" y="1042606"/>
                  </a:cubicBezTo>
                  <a:cubicBezTo>
                    <a:pt x="232609" y="1042606"/>
                    <a:pt x="0" y="808207"/>
                    <a:pt x="0" y="521303"/>
                  </a:cubicBezTo>
                  <a:cubicBezTo>
                    <a:pt x="0" y="232524"/>
                    <a:pt x="232609" y="0"/>
                    <a:pt x="521494" y="0"/>
                  </a:cubicBezTo>
                  <a:close/>
                </a:path>
              </a:pathLst>
            </a:custGeom>
            <a:solidFill>
              <a:srgbClr val="94B7A0"/>
            </a:solidFill>
            <a:ln>
              <a:noFill/>
            </a:ln>
          </p:spPr>
          <p:txBody>
            <a:bodyPr/>
            <a:lstStyle/>
            <a:p>
              <a:endParaRPr lang="zh-CN" altLang="en-US"/>
            </a:p>
          </p:txBody>
        </p:sp>
        <p:sp>
          <p:nvSpPr>
            <p:cNvPr id="7" name="PA_任意多边形 5">
              <a:extLst>
                <a:ext uri="{FF2B5EF4-FFF2-40B4-BE49-F238E27FC236}">
                  <a16:creationId xmlns:a16="http://schemas.microsoft.com/office/drawing/2014/main" id="{575A016E-F964-40A5-85DB-DB72BD7D4F0E}"/>
                </a:ext>
              </a:extLst>
            </p:cNvPr>
            <p:cNvSpPr>
              <a:spLocks/>
            </p:cNvSpPr>
            <p:nvPr>
              <p:custDataLst>
                <p:tags r:id="rId3"/>
              </p:custDataLst>
            </p:nvPr>
          </p:nvSpPr>
          <p:spPr bwMode="auto">
            <a:xfrm>
              <a:off x="6947151" y="4451667"/>
              <a:ext cx="1042988" cy="2373320"/>
            </a:xfrm>
            <a:custGeom>
              <a:avLst/>
              <a:gdLst/>
              <a:ahLst/>
              <a:cxnLst/>
              <a:rect l="l" t="t" r="r" b="b"/>
              <a:pathLst>
                <a:path w="1042988" h="3017181">
                  <a:moveTo>
                    <a:pt x="523083" y="95280"/>
                  </a:moveTo>
                  <a:cubicBezTo>
                    <a:pt x="287675" y="95280"/>
                    <a:pt x="96839" y="286175"/>
                    <a:pt x="96839" y="521655"/>
                  </a:cubicBezTo>
                  <a:cubicBezTo>
                    <a:pt x="96839" y="757135"/>
                    <a:pt x="287675" y="948030"/>
                    <a:pt x="523083" y="948030"/>
                  </a:cubicBezTo>
                  <a:cubicBezTo>
                    <a:pt x="758491" y="948030"/>
                    <a:pt x="949327" y="757135"/>
                    <a:pt x="949327" y="521655"/>
                  </a:cubicBezTo>
                  <a:cubicBezTo>
                    <a:pt x="949327" y="286175"/>
                    <a:pt x="758491" y="95280"/>
                    <a:pt x="523083" y="95280"/>
                  </a:cubicBezTo>
                  <a:close/>
                  <a:moveTo>
                    <a:pt x="521494" y="0"/>
                  </a:moveTo>
                  <a:cubicBezTo>
                    <a:pt x="810379" y="0"/>
                    <a:pt x="1042988" y="232524"/>
                    <a:pt x="1042988" y="521303"/>
                  </a:cubicBezTo>
                  <a:cubicBezTo>
                    <a:pt x="1042988" y="808207"/>
                    <a:pt x="810379" y="1042606"/>
                    <a:pt x="521494" y="1042606"/>
                  </a:cubicBezTo>
                  <a:cubicBezTo>
                    <a:pt x="345162" y="1042606"/>
                    <a:pt x="189464" y="954472"/>
                    <a:pt x="95670" y="819458"/>
                  </a:cubicBezTo>
                  <a:cubicBezTo>
                    <a:pt x="95670" y="819458"/>
                    <a:pt x="95670" y="819458"/>
                    <a:pt x="95670" y="3017181"/>
                  </a:cubicBezTo>
                  <a:cubicBezTo>
                    <a:pt x="95670" y="3017181"/>
                    <a:pt x="95670" y="3017181"/>
                    <a:pt x="0" y="3017181"/>
                  </a:cubicBezTo>
                  <a:cubicBezTo>
                    <a:pt x="0" y="3017181"/>
                    <a:pt x="0" y="3017181"/>
                    <a:pt x="0" y="521303"/>
                  </a:cubicBezTo>
                  <a:cubicBezTo>
                    <a:pt x="0" y="232524"/>
                    <a:pt x="234485" y="0"/>
                    <a:pt x="521494" y="0"/>
                  </a:cubicBezTo>
                  <a:close/>
                </a:path>
              </a:pathLst>
            </a:custGeom>
            <a:solidFill>
              <a:srgbClr val="94B7A0"/>
            </a:solidFill>
            <a:ln>
              <a:noFill/>
            </a:ln>
          </p:spPr>
          <p:txBody>
            <a:bodyPr/>
            <a:lstStyle/>
            <a:p>
              <a:endParaRPr lang="zh-CN" altLang="en-US"/>
            </a:p>
          </p:txBody>
        </p:sp>
        <p:sp>
          <p:nvSpPr>
            <p:cNvPr id="8" name="PA_任意多边形 12">
              <a:extLst>
                <a:ext uri="{FF2B5EF4-FFF2-40B4-BE49-F238E27FC236}">
                  <a16:creationId xmlns:a16="http://schemas.microsoft.com/office/drawing/2014/main" id="{945EC1CE-E46A-45EF-B8BB-F62767BCD001}"/>
                </a:ext>
              </a:extLst>
            </p:cNvPr>
            <p:cNvSpPr>
              <a:spLocks noEditPoints="1"/>
            </p:cNvSpPr>
            <p:nvPr>
              <p:custDataLst>
                <p:tags r:id="rId4"/>
              </p:custDataLst>
            </p:nvPr>
          </p:nvSpPr>
          <p:spPr bwMode="auto">
            <a:xfrm>
              <a:off x="7297991" y="4656666"/>
              <a:ext cx="414337" cy="370001"/>
            </a:xfrm>
            <a:custGeom>
              <a:avLst/>
              <a:gdLst>
                <a:gd name="T0" fmla="*/ 89 w 221"/>
                <a:gd name="T1" fmla="*/ 52 h 198"/>
                <a:gd name="T2" fmla="*/ 65 w 221"/>
                <a:gd name="T3" fmla="*/ 37 h 198"/>
                <a:gd name="T4" fmla="*/ 75 w 221"/>
                <a:gd name="T5" fmla="*/ 27 h 198"/>
                <a:gd name="T6" fmla="*/ 69 w 221"/>
                <a:gd name="T7" fmla="*/ 59 h 198"/>
                <a:gd name="T8" fmla="*/ 88 w 221"/>
                <a:gd name="T9" fmla="*/ 62 h 198"/>
                <a:gd name="T10" fmla="*/ 104 w 221"/>
                <a:gd name="T11" fmla="*/ 48 h 198"/>
                <a:gd name="T12" fmla="*/ 165 w 221"/>
                <a:gd name="T13" fmla="*/ 56 h 198"/>
                <a:gd name="T14" fmla="*/ 180 w 221"/>
                <a:gd name="T15" fmla="*/ 92 h 198"/>
                <a:gd name="T16" fmla="*/ 173 w 221"/>
                <a:gd name="T17" fmla="*/ 117 h 198"/>
                <a:gd name="T18" fmla="*/ 168 w 221"/>
                <a:gd name="T19" fmla="*/ 183 h 198"/>
                <a:gd name="T20" fmla="*/ 69 w 221"/>
                <a:gd name="T21" fmla="*/ 198 h 198"/>
                <a:gd name="T22" fmla="*/ 0 w 221"/>
                <a:gd name="T23" fmla="*/ 128 h 198"/>
                <a:gd name="T24" fmla="*/ 69 w 221"/>
                <a:gd name="T25" fmla="*/ 59 h 198"/>
                <a:gd name="T26" fmla="*/ 102 w 221"/>
                <a:gd name="T27" fmla="*/ 67 h 198"/>
                <a:gd name="T28" fmla="*/ 130 w 221"/>
                <a:gd name="T29" fmla="*/ 96 h 198"/>
                <a:gd name="T30" fmla="*/ 163 w 221"/>
                <a:gd name="T31" fmla="*/ 106 h 198"/>
                <a:gd name="T32" fmla="*/ 166 w 221"/>
                <a:gd name="T33" fmla="*/ 92 h 198"/>
                <a:gd name="T34" fmla="*/ 155 w 221"/>
                <a:gd name="T35" fmla="*/ 66 h 198"/>
                <a:gd name="T36" fmla="*/ 111 w 221"/>
                <a:gd name="T37" fmla="*/ 60 h 198"/>
                <a:gd name="T38" fmla="*/ 102 w 221"/>
                <a:gd name="T39" fmla="*/ 67 h 198"/>
                <a:gd name="T40" fmla="*/ 193 w 221"/>
                <a:gd name="T41" fmla="*/ 99 h 198"/>
                <a:gd name="T42" fmla="*/ 193 w 221"/>
                <a:gd name="T43" fmla="*/ 85 h 198"/>
                <a:gd name="T44" fmla="*/ 221 w 221"/>
                <a:gd name="T45" fmla="*/ 92 h 198"/>
                <a:gd name="T46" fmla="*/ 193 w 221"/>
                <a:gd name="T47" fmla="*/ 99 h 198"/>
                <a:gd name="T48" fmla="*/ 179 w 221"/>
                <a:gd name="T49" fmla="*/ 52 h 198"/>
                <a:gd name="T50" fmla="*/ 169 w 221"/>
                <a:gd name="T51" fmla="*/ 42 h 198"/>
                <a:gd name="T52" fmla="*/ 194 w 221"/>
                <a:gd name="T53" fmla="*/ 27 h 198"/>
                <a:gd name="T54" fmla="*/ 179 w 221"/>
                <a:gd name="T55" fmla="*/ 52 h 198"/>
                <a:gd name="T56" fmla="*/ 136 w 221"/>
                <a:gd name="T57" fmla="*/ 28 h 198"/>
                <a:gd name="T58" fmla="*/ 122 w 221"/>
                <a:gd name="T59" fmla="*/ 28 h 198"/>
                <a:gd name="T60" fmla="*/ 129 w 221"/>
                <a:gd name="T61" fmla="*/ 0 h 198"/>
                <a:gd name="T62" fmla="*/ 136 w 221"/>
                <a:gd name="T63" fmla="*/ 28 h 198"/>
                <a:gd name="T64" fmla="*/ 99 w 221"/>
                <a:gd name="T65" fmla="*/ 82 h 198"/>
                <a:gd name="T66" fmla="*/ 30 w 221"/>
                <a:gd name="T67" fmla="*/ 89 h 198"/>
                <a:gd name="T68" fmla="*/ 30 w 221"/>
                <a:gd name="T69" fmla="*/ 167 h 198"/>
                <a:gd name="T70" fmla="*/ 132 w 221"/>
                <a:gd name="T71" fmla="*/ 183 h 198"/>
                <a:gd name="T72" fmla="*/ 169 w 221"/>
                <a:gd name="T73" fmla="*/ 146 h 198"/>
                <a:gd name="T74" fmla="*/ 132 w 221"/>
                <a:gd name="T75" fmla="*/ 109 h 198"/>
                <a:gd name="T76" fmla="*/ 127 w 221"/>
                <a:gd name="T77" fmla="*/ 110 h 198"/>
                <a:gd name="T78" fmla="*/ 99 w 221"/>
                <a:gd name="T79" fmla="*/ 8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1" h="198">
                  <a:moveTo>
                    <a:pt x="89" y="42"/>
                  </a:moveTo>
                  <a:cubicBezTo>
                    <a:pt x="92" y="44"/>
                    <a:pt x="92" y="49"/>
                    <a:pt x="89" y="52"/>
                  </a:cubicBezTo>
                  <a:cubicBezTo>
                    <a:pt x="86" y="54"/>
                    <a:pt x="82" y="54"/>
                    <a:pt x="79" y="52"/>
                  </a:cubicBezTo>
                  <a:cubicBezTo>
                    <a:pt x="65" y="37"/>
                    <a:pt x="65" y="37"/>
                    <a:pt x="65" y="37"/>
                  </a:cubicBezTo>
                  <a:cubicBezTo>
                    <a:pt x="62" y="34"/>
                    <a:pt x="62" y="30"/>
                    <a:pt x="65" y="27"/>
                  </a:cubicBezTo>
                  <a:cubicBezTo>
                    <a:pt x="67" y="24"/>
                    <a:pt x="72" y="24"/>
                    <a:pt x="75" y="27"/>
                  </a:cubicBezTo>
                  <a:cubicBezTo>
                    <a:pt x="89" y="42"/>
                    <a:pt x="89" y="42"/>
                    <a:pt x="89" y="42"/>
                  </a:cubicBezTo>
                  <a:close/>
                  <a:moveTo>
                    <a:pt x="69" y="59"/>
                  </a:moveTo>
                  <a:cubicBezTo>
                    <a:pt x="69" y="59"/>
                    <a:pt x="69" y="59"/>
                    <a:pt x="69" y="59"/>
                  </a:cubicBezTo>
                  <a:cubicBezTo>
                    <a:pt x="76" y="59"/>
                    <a:pt x="82" y="60"/>
                    <a:pt x="88" y="62"/>
                  </a:cubicBezTo>
                  <a:cubicBezTo>
                    <a:pt x="92" y="56"/>
                    <a:pt x="97" y="52"/>
                    <a:pt x="103" y="48"/>
                  </a:cubicBezTo>
                  <a:cubicBezTo>
                    <a:pt x="104" y="48"/>
                    <a:pt x="104" y="48"/>
                    <a:pt x="104" y="48"/>
                  </a:cubicBezTo>
                  <a:cubicBezTo>
                    <a:pt x="111" y="43"/>
                    <a:pt x="120" y="41"/>
                    <a:pt x="129" y="41"/>
                  </a:cubicBezTo>
                  <a:cubicBezTo>
                    <a:pt x="143" y="41"/>
                    <a:pt x="156" y="47"/>
                    <a:pt x="165" y="56"/>
                  </a:cubicBezTo>
                  <a:cubicBezTo>
                    <a:pt x="165" y="56"/>
                    <a:pt x="165" y="56"/>
                    <a:pt x="165" y="56"/>
                  </a:cubicBezTo>
                  <a:cubicBezTo>
                    <a:pt x="175" y="65"/>
                    <a:pt x="180" y="78"/>
                    <a:pt x="180" y="92"/>
                  </a:cubicBezTo>
                  <a:cubicBezTo>
                    <a:pt x="180" y="97"/>
                    <a:pt x="179" y="103"/>
                    <a:pt x="178" y="108"/>
                  </a:cubicBezTo>
                  <a:cubicBezTo>
                    <a:pt x="177" y="111"/>
                    <a:pt x="175" y="114"/>
                    <a:pt x="173" y="117"/>
                  </a:cubicBezTo>
                  <a:cubicBezTo>
                    <a:pt x="179" y="126"/>
                    <a:pt x="183" y="136"/>
                    <a:pt x="183" y="146"/>
                  </a:cubicBezTo>
                  <a:cubicBezTo>
                    <a:pt x="183" y="161"/>
                    <a:pt x="177" y="173"/>
                    <a:pt x="168" y="183"/>
                  </a:cubicBezTo>
                  <a:cubicBezTo>
                    <a:pt x="158" y="192"/>
                    <a:pt x="146" y="198"/>
                    <a:pt x="132" y="198"/>
                  </a:cubicBezTo>
                  <a:cubicBezTo>
                    <a:pt x="69" y="198"/>
                    <a:pt x="69" y="198"/>
                    <a:pt x="69" y="198"/>
                  </a:cubicBezTo>
                  <a:cubicBezTo>
                    <a:pt x="50" y="198"/>
                    <a:pt x="32" y="190"/>
                    <a:pt x="20" y="177"/>
                  </a:cubicBezTo>
                  <a:cubicBezTo>
                    <a:pt x="7" y="165"/>
                    <a:pt x="0" y="147"/>
                    <a:pt x="0" y="128"/>
                  </a:cubicBezTo>
                  <a:cubicBezTo>
                    <a:pt x="0" y="109"/>
                    <a:pt x="7" y="92"/>
                    <a:pt x="20" y="79"/>
                  </a:cubicBezTo>
                  <a:cubicBezTo>
                    <a:pt x="32" y="67"/>
                    <a:pt x="50" y="59"/>
                    <a:pt x="69" y="59"/>
                  </a:cubicBezTo>
                  <a:close/>
                  <a:moveTo>
                    <a:pt x="102" y="67"/>
                  </a:moveTo>
                  <a:cubicBezTo>
                    <a:pt x="102" y="67"/>
                    <a:pt x="102" y="67"/>
                    <a:pt x="102" y="67"/>
                  </a:cubicBezTo>
                  <a:cubicBezTo>
                    <a:pt x="103" y="68"/>
                    <a:pt x="105" y="69"/>
                    <a:pt x="106" y="70"/>
                  </a:cubicBezTo>
                  <a:cubicBezTo>
                    <a:pt x="116" y="77"/>
                    <a:pt x="124" y="85"/>
                    <a:pt x="130" y="96"/>
                  </a:cubicBezTo>
                  <a:cubicBezTo>
                    <a:pt x="132" y="96"/>
                    <a:pt x="132" y="96"/>
                    <a:pt x="132" y="96"/>
                  </a:cubicBezTo>
                  <a:cubicBezTo>
                    <a:pt x="144" y="96"/>
                    <a:pt x="154" y="100"/>
                    <a:pt x="163" y="106"/>
                  </a:cubicBezTo>
                  <a:cubicBezTo>
                    <a:pt x="164" y="105"/>
                    <a:pt x="164" y="104"/>
                    <a:pt x="164" y="103"/>
                  </a:cubicBezTo>
                  <a:cubicBezTo>
                    <a:pt x="166" y="100"/>
                    <a:pt x="166" y="96"/>
                    <a:pt x="166" y="92"/>
                  </a:cubicBezTo>
                  <a:cubicBezTo>
                    <a:pt x="166" y="82"/>
                    <a:pt x="162" y="72"/>
                    <a:pt x="155" y="66"/>
                  </a:cubicBezTo>
                  <a:cubicBezTo>
                    <a:pt x="155" y="66"/>
                    <a:pt x="155" y="66"/>
                    <a:pt x="155" y="66"/>
                  </a:cubicBezTo>
                  <a:cubicBezTo>
                    <a:pt x="149" y="59"/>
                    <a:pt x="139" y="55"/>
                    <a:pt x="129" y="55"/>
                  </a:cubicBezTo>
                  <a:cubicBezTo>
                    <a:pt x="122" y="55"/>
                    <a:pt x="116" y="57"/>
                    <a:pt x="111" y="60"/>
                  </a:cubicBezTo>
                  <a:cubicBezTo>
                    <a:pt x="110" y="60"/>
                    <a:pt x="110" y="60"/>
                    <a:pt x="110" y="60"/>
                  </a:cubicBezTo>
                  <a:cubicBezTo>
                    <a:pt x="107" y="62"/>
                    <a:pt x="104" y="65"/>
                    <a:pt x="102" y="67"/>
                  </a:cubicBezTo>
                  <a:close/>
                  <a:moveTo>
                    <a:pt x="193" y="99"/>
                  </a:moveTo>
                  <a:cubicBezTo>
                    <a:pt x="193" y="99"/>
                    <a:pt x="193" y="99"/>
                    <a:pt x="193" y="99"/>
                  </a:cubicBezTo>
                  <a:cubicBezTo>
                    <a:pt x="189" y="99"/>
                    <a:pt x="186" y="96"/>
                    <a:pt x="186" y="92"/>
                  </a:cubicBezTo>
                  <a:cubicBezTo>
                    <a:pt x="186" y="88"/>
                    <a:pt x="189" y="85"/>
                    <a:pt x="193" y="85"/>
                  </a:cubicBezTo>
                  <a:cubicBezTo>
                    <a:pt x="214" y="85"/>
                    <a:pt x="214" y="85"/>
                    <a:pt x="214" y="85"/>
                  </a:cubicBezTo>
                  <a:cubicBezTo>
                    <a:pt x="218" y="85"/>
                    <a:pt x="221" y="88"/>
                    <a:pt x="221" y="92"/>
                  </a:cubicBezTo>
                  <a:cubicBezTo>
                    <a:pt x="221" y="96"/>
                    <a:pt x="218" y="99"/>
                    <a:pt x="214" y="99"/>
                  </a:cubicBezTo>
                  <a:cubicBezTo>
                    <a:pt x="193" y="99"/>
                    <a:pt x="193" y="99"/>
                    <a:pt x="193" y="99"/>
                  </a:cubicBezTo>
                  <a:close/>
                  <a:moveTo>
                    <a:pt x="179" y="52"/>
                  </a:moveTo>
                  <a:cubicBezTo>
                    <a:pt x="179" y="52"/>
                    <a:pt x="179" y="52"/>
                    <a:pt x="179" y="52"/>
                  </a:cubicBezTo>
                  <a:cubicBezTo>
                    <a:pt x="177" y="54"/>
                    <a:pt x="172" y="54"/>
                    <a:pt x="169" y="52"/>
                  </a:cubicBezTo>
                  <a:cubicBezTo>
                    <a:pt x="167" y="49"/>
                    <a:pt x="167" y="44"/>
                    <a:pt x="169" y="42"/>
                  </a:cubicBezTo>
                  <a:cubicBezTo>
                    <a:pt x="184" y="27"/>
                    <a:pt x="184" y="27"/>
                    <a:pt x="184" y="27"/>
                  </a:cubicBezTo>
                  <a:cubicBezTo>
                    <a:pt x="187" y="24"/>
                    <a:pt x="191" y="24"/>
                    <a:pt x="194" y="27"/>
                  </a:cubicBezTo>
                  <a:cubicBezTo>
                    <a:pt x="197" y="30"/>
                    <a:pt x="197" y="34"/>
                    <a:pt x="194" y="37"/>
                  </a:cubicBezTo>
                  <a:cubicBezTo>
                    <a:pt x="179" y="52"/>
                    <a:pt x="179" y="52"/>
                    <a:pt x="179" y="52"/>
                  </a:cubicBezTo>
                  <a:close/>
                  <a:moveTo>
                    <a:pt x="136" y="28"/>
                  </a:moveTo>
                  <a:cubicBezTo>
                    <a:pt x="136" y="28"/>
                    <a:pt x="136" y="28"/>
                    <a:pt x="136" y="28"/>
                  </a:cubicBezTo>
                  <a:cubicBezTo>
                    <a:pt x="136" y="32"/>
                    <a:pt x="133" y="35"/>
                    <a:pt x="129" y="35"/>
                  </a:cubicBezTo>
                  <a:cubicBezTo>
                    <a:pt x="125" y="35"/>
                    <a:pt x="122" y="32"/>
                    <a:pt x="122" y="28"/>
                  </a:cubicBezTo>
                  <a:cubicBezTo>
                    <a:pt x="122" y="7"/>
                    <a:pt x="122" y="7"/>
                    <a:pt x="122" y="7"/>
                  </a:cubicBezTo>
                  <a:cubicBezTo>
                    <a:pt x="122" y="3"/>
                    <a:pt x="125" y="0"/>
                    <a:pt x="129" y="0"/>
                  </a:cubicBezTo>
                  <a:cubicBezTo>
                    <a:pt x="133" y="0"/>
                    <a:pt x="136" y="3"/>
                    <a:pt x="136" y="7"/>
                  </a:cubicBezTo>
                  <a:cubicBezTo>
                    <a:pt x="136" y="28"/>
                    <a:pt x="136" y="28"/>
                    <a:pt x="136" y="28"/>
                  </a:cubicBezTo>
                  <a:close/>
                  <a:moveTo>
                    <a:pt x="99" y="82"/>
                  </a:moveTo>
                  <a:cubicBezTo>
                    <a:pt x="99" y="82"/>
                    <a:pt x="99" y="82"/>
                    <a:pt x="99" y="82"/>
                  </a:cubicBezTo>
                  <a:cubicBezTo>
                    <a:pt x="90" y="76"/>
                    <a:pt x="80" y="73"/>
                    <a:pt x="69" y="73"/>
                  </a:cubicBezTo>
                  <a:cubicBezTo>
                    <a:pt x="54" y="73"/>
                    <a:pt x="40" y="79"/>
                    <a:pt x="30" y="89"/>
                  </a:cubicBezTo>
                  <a:cubicBezTo>
                    <a:pt x="20" y="99"/>
                    <a:pt x="14" y="113"/>
                    <a:pt x="14" y="128"/>
                  </a:cubicBezTo>
                  <a:cubicBezTo>
                    <a:pt x="14" y="144"/>
                    <a:pt x="20" y="157"/>
                    <a:pt x="30" y="167"/>
                  </a:cubicBezTo>
                  <a:cubicBezTo>
                    <a:pt x="40" y="177"/>
                    <a:pt x="54" y="183"/>
                    <a:pt x="69" y="183"/>
                  </a:cubicBezTo>
                  <a:cubicBezTo>
                    <a:pt x="132" y="183"/>
                    <a:pt x="132" y="183"/>
                    <a:pt x="132" y="183"/>
                  </a:cubicBezTo>
                  <a:cubicBezTo>
                    <a:pt x="142" y="183"/>
                    <a:pt x="151" y="179"/>
                    <a:pt x="158" y="173"/>
                  </a:cubicBezTo>
                  <a:cubicBezTo>
                    <a:pt x="164" y="166"/>
                    <a:pt x="169" y="157"/>
                    <a:pt x="169" y="146"/>
                  </a:cubicBezTo>
                  <a:cubicBezTo>
                    <a:pt x="169" y="136"/>
                    <a:pt x="164" y="127"/>
                    <a:pt x="158" y="120"/>
                  </a:cubicBezTo>
                  <a:cubicBezTo>
                    <a:pt x="151" y="114"/>
                    <a:pt x="142" y="109"/>
                    <a:pt x="132" y="109"/>
                  </a:cubicBezTo>
                  <a:cubicBezTo>
                    <a:pt x="131" y="109"/>
                    <a:pt x="130" y="109"/>
                    <a:pt x="129" y="110"/>
                  </a:cubicBezTo>
                  <a:cubicBezTo>
                    <a:pt x="128" y="110"/>
                    <a:pt x="127" y="110"/>
                    <a:pt x="127" y="110"/>
                  </a:cubicBezTo>
                  <a:cubicBezTo>
                    <a:pt x="124" y="110"/>
                    <a:pt x="121" y="109"/>
                    <a:pt x="119" y="106"/>
                  </a:cubicBezTo>
                  <a:cubicBezTo>
                    <a:pt x="115" y="96"/>
                    <a:pt x="108" y="88"/>
                    <a:pt x="99" y="82"/>
                  </a:cubicBezTo>
                  <a:close/>
                </a:path>
              </a:pathLst>
            </a:custGeom>
            <a:solidFill>
              <a:srgbClr val="94B7A0"/>
            </a:solidFill>
            <a:ln>
              <a:noFill/>
            </a:ln>
          </p:spPr>
          <p:txBody>
            <a:bodyPr/>
            <a:lstStyle/>
            <a:p>
              <a:endParaRPr lang="zh-CN" altLang="en-US"/>
            </a:p>
          </p:txBody>
        </p:sp>
        <p:sp>
          <p:nvSpPr>
            <p:cNvPr id="9" name="PA_任意多边形 13">
              <a:extLst>
                <a:ext uri="{FF2B5EF4-FFF2-40B4-BE49-F238E27FC236}">
                  <a16:creationId xmlns:a16="http://schemas.microsoft.com/office/drawing/2014/main" id="{E4DD8667-56EB-42AC-B9FF-164F5A9574EC}"/>
                </a:ext>
              </a:extLst>
            </p:cNvPr>
            <p:cNvSpPr>
              <a:spLocks noEditPoints="1"/>
            </p:cNvSpPr>
            <p:nvPr>
              <p:custDataLst>
                <p:tags r:id="rId5"/>
              </p:custDataLst>
            </p:nvPr>
          </p:nvSpPr>
          <p:spPr bwMode="auto">
            <a:xfrm>
              <a:off x="5540626" y="4701130"/>
              <a:ext cx="342900" cy="325537"/>
            </a:xfrm>
            <a:custGeom>
              <a:avLst/>
              <a:gdLst>
                <a:gd name="T0" fmla="*/ 27 w 183"/>
                <a:gd name="T1" fmla="*/ 96 h 174"/>
                <a:gd name="T2" fmla="*/ 19 w 183"/>
                <a:gd name="T3" fmla="*/ 96 h 174"/>
                <a:gd name="T4" fmla="*/ 152 w 183"/>
                <a:gd name="T5" fmla="*/ 0 h 174"/>
                <a:gd name="T6" fmla="*/ 152 w 183"/>
                <a:gd name="T7" fmla="*/ 8 h 174"/>
                <a:gd name="T8" fmla="*/ 27 w 183"/>
                <a:gd name="T9" fmla="*/ 4 h 174"/>
                <a:gd name="T10" fmla="*/ 152 w 183"/>
                <a:gd name="T11" fmla="*/ 0 h 174"/>
                <a:gd name="T12" fmla="*/ 152 w 183"/>
                <a:gd name="T13" fmla="*/ 17 h 174"/>
                <a:gd name="T14" fmla="*/ 152 w 183"/>
                <a:gd name="T15" fmla="*/ 25 h 174"/>
                <a:gd name="T16" fmla="*/ 27 w 183"/>
                <a:gd name="T17" fmla="*/ 21 h 174"/>
                <a:gd name="T18" fmla="*/ 152 w 183"/>
                <a:gd name="T19" fmla="*/ 17 h 174"/>
                <a:gd name="T20" fmla="*/ 36 w 183"/>
                <a:gd name="T21" fmla="*/ 96 h 174"/>
                <a:gd name="T22" fmla="*/ 49 w 183"/>
                <a:gd name="T23" fmla="*/ 96 h 174"/>
                <a:gd name="T24" fmla="*/ 68 w 183"/>
                <a:gd name="T25" fmla="*/ 124 h 174"/>
                <a:gd name="T26" fmla="*/ 116 w 183"/>
                <a:gd name="T27" fmla="*/ 124 h 174"/>
                <a:gd name="T28" fmla="*/ 135 w 183"/>
                <a:gd name="T29" fmla="*/ 96 h 174"/>
                <a:gd name="T30" fmla="*/ 148 w 183"/>
                <a:gd name="T31" fmla="*/ 42 h 174"/>
                <a:gd name="T32" fmla="*/ 36 w 183"/>
                <a:gd name="T33" fmla="*/ 96 h 174"/>
                <a:gd name="T34" fmla="*/ 156 w 183"/>
                <a:gd name="T35" fmla="*/ 96 h 174"/>
                <a:gd name="T36" fmla="*/ 156 w 183"/>
                <a:gd name="T37" fmla="*/ 80 h 174"/>
                <a:gd name="T38" fmla="*/ 156 w 183"/>
                <a:gd name="T39" fmla="*/ 52 h 174"/>
                <a:gd name="T40" fmla="*/ 182 w 183"/>
                <a:gd name="T41" fmla="*/ 97 h 174"/>
                <a:gd name="T42" fmla="*/ 183 w 183"/>
                <a:gd name="T43" fmla="*/ 103 h 174"/>
                <a:gd name="T44" fmla="*/ 183 w 183"/>
                <a:gd name="T45" fmla="*/ 167 h 174"/>
                <a:gd name="T46" fmla="*/ 176 w 183"/>
                <a:gd name="T47" fmla="*/ 174 h 174"/>
                <a:gd name="T48" fmla="*/ 0 w 183"/>
                <a:gd name="T49" fmla="*/ 167 h 174"/>
                <a:gd name="T50" fmla="*/ 0 w 183"/>
                <a:gd name="T51" fmla="*/ 103 h 174"/>
                <a:gd name="T52" fmla="*/ 1 w 183"/>
                <a:gd name="T53" fmla="*/ 97 h 174"/>
                <a:gd name="T54" fmla="*/ 27 w 183"/>
                <a:gd name="T55" fmla="*/ 38 h 174"/>
                <a:gd name="T56" fmla="*/ 32 w 183"/>
                <a:gd name="T57" fmla="*/ 34 h 174"/>
                <a:gd name="T58" fmla="*/ 152 w 183"/>
                <a:gd name="T59" fmla="*/ 34 h 174"/>
                <a:gd name="T60" fmla="*/ 156 w 183"/>
                <a:gd name="T61" fmla="*/ 52 h 174"/>
                <a:gd name="T62" fmla="*/ 43 w 183"/>
                <a:gd name="T63" fmla="*/ 110 h 174"/>
                <a:gd name="T64" fmla="*/ 15 w 183"/>
                <a:gd name="T65" fmla="*/ 160 h 174"/>
                <a:gd name="T66" fmla="*/ 169 w 183"/>
                <a:gd name="T67" fmla="*/ 110 h 174"/>
                <a:gd name="T68" fmla="*/ 125 w 183"/>
                <a:gd name="T69" fmla="*/ 134 h 174"/>
                <a:gd name="T70" fmla="*/ 59 w 183"/>
                <a:gd name="T71" fmla="*/ 13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3" h="174">
                  <a:moveTo>
                    <a:pt x="19" y="96"/>
                  </a:moveTo>
                  <a:cubicBezTo>
                    <a:pt x="27" y="96"/>
                    <a:pt x="27" y="96"/>
                    <a:pt x="27" y="96"/>
                  </a:cubicBezTo>
                  <a:cubicBezTo>
                    <a:pt x="27" y="80"/>
                    <a:pt x="27" y="80"/>
                    <a:pt x="27" y="80"/>
                  </a:cubicBezTo>
                  <a:cubicBezTo>
                    <a:pt x="19" y="96"/>
                    <a:pt x="19" y="96"/>
                    <a:pt x="19" y="96"/>
                  </a:cubicBezTo>
                  <a:close/>
                  <a:moveTo>
                    <a:pt x="152" y="0"/>
                  </a:moveTo>
                  <a:cubicBezTo>
                    <a:pt x="152" y="0"/>
                    <a:pt x="152" y="0"/>
                    <a:pt x="152" y="0"/>
                  </a:cubicBezTo>
                  <a:cubicBezTo>
                    <a:pt x="154" y="0"/>
                    <a:pt x="156" y="2"/>
                    <a:pt x="156" y="4"/>
                  </a:cubicBezTo>
                  <a:cubicBezTo>
                    <a:pt x="156" y="7"/>
                    <a:pt x="154" y="8"/>
                    <a:pt x="152" y="8"/>
                  </a:cubicBezTo>
                  <a:cubicBezTo>
                    <a:pt x="32" y="8"/>
                    <a:pt x="32" y="8"/>
                    <a:pt x="32" y="8"/>
                  </a:cubicBezTo>
                  <a:cubicBezTo>
                    <a:pt x="29" y="8"/>
                    <a:pt x="27" y="7"/>
                    <a:pt x="27" y="4"/>
                  </a:cubicBezTo>
                  <a:cubicBezTo>
                    <a:pt x="27" y="2"/>
                    <a:pt x="29" y="0"/>
                    <a:pt x="32" y="0"/>
                  </a:cubicBezTo>
                  <a:cubicBezTo>
                    <a:pt x="152" y="0"/>
                    <a:pt x="152" y="0"/>
                    <a:pt x="152" y="0"/>
                  </a:cubicBezTo>
                  <a:close/>
                  <a:moveTo>
                    <a:pt x="152" y="17"/>
                  </a:moveTo>
                  <a:cubicBezTo>
                    <a:pt x="152" y="17"/>
                    <a:pt x="152" y="17"/>
                    <a:pt x="152" y="17"/>
                  </a:cubicBezTo>
                  <a:cubicBezTo>
                    <a:pt x="154" y="17"/>
                    <a:pt x="156" y="19"/>
                    <a:pt x="156" y="21"/>
                  </a:cubicBezTo>
                  <a:cubicBezTo>
                    <a:pt x="156" y="23"/>
                    <a:pt x="154" y="25"/>
                    <a:pt x="152" y="25"/>
                  </a:cubicBezTo>
                  <a:cubicBezTo>
                    <a:pt x="32" y="25"/>
                    <a:pt x="32" y="25"/>
                    <a:pt x="32" y="25"/>
                  </a:cubicBezTo>
                  <a:cubicBezTo>
                    <a:pt x="29" y="25"/>
                    <a:pt x="27" y="23"/>
                    <a:pt x="27" y="21"/>
                  </a:cubicBezTo>
                  <a:cubicBezTo>
                    <a:pt x="27" y="19"/>
                    <a:pt x="29" y="17"/>
                    <a:pt x="32" y="17"/>
                  </a:cubicBezTo>
                  <a:cubicBezTo>
                    <a:pt x="152" y="17"/>
                    <a:pt x="152" y="17"/>
                    <a:pt x="152" y="17"/>
                  </a:cubicBezTo>
                  <a:close/>
                  <a:moveTo>
                    <a:pt x="36" y="96"/>
                  </a:moveTo>
                  <a:cubicBezTo>
                    <a:pt x="36" y="96"/>
                    <a:pt x="36" y="96"/>
                    <a:pt x="36" y="96"/>
                  </a:cubicBezTo>
                  <a:cubicBezTo>
                    <a:pt x="49" y="96"/>
                    <a:pt x="49" y="96"/>
                    <a:pt x="49" y="96"/>
                  </a:cubicBezTo>
                  <a:cubicBezTo>
                    <a:pt x="49" y="96"/>
                    <a:pt x="49" y="96"/>
                    <a:pt x="49" y="96"/>
                  </a:cubicBezTo>
                  <a:cubicBezTo>
                    <a:pt x="53" y="96"/>
                    <a:pt x="55" y="98"/>
                    <a:pt x="56" y="102"/>
                  </a:cubicBezTo>
                  <a:cubicBezTo>
                    <a:pt x="57" y="111"/>
                    <a:pt x="62" y="118"/>
                    <a:pt x="68" y="124"/>
                  </a:cubicBezTo>
                  <a:cubicBezTo>
                    <a:pt x="74" y="129"/>
                    <a:pt x="83" y="132"/>
                    <a:pt x="92" y="132"/>
                  </a:cubicBezTo>
                  <a:cubicBezTo>
                    <a:pt x="101" y="132"/>
                    <a:pt x="109" y="129"/>
                    <a:pt x="116" y="124"/>
                  </a:cubicBezTo>
                  <a:cubicBezTo>
                    <a:pt x="122" y="118"/>
                    <a:pt x="127" y="110"/>
                    <a:pt x="128" y="102"/>
                  </a:cubicBezTo>
                  <a:cubicBezTo>
                    <a:pt x="129" y="98"/>
                    <a:pt x="132" y="96"/>
                    <a:pt x="135" y="96"/>
                  </a:cubicBezTo>
                  <a:cubicBezTo>
                    <a:pt x="148" y="96"/>
                    <a:pt x="148" y="96"/>
                    <a:pt x="148" y="96"/>
                  </a:cubicBezTo>
                  <a:cubicBezTo>
                    <a:pt x="148" y="42"/>
                    <a:pt x="148" y="42"/>
                    <a:pt x="148" y="42"/>
                  </a:cubicBezTo>
                  <a:cubicBezTo>
                    <a:pt x="36" y="42"/>
                    <a:pt x="36" y="42"/>
                    <a:pt x="36" y="42"/>
                  </a:cubicBezTo>
                  <a:cubicBezTo>
                    <a:pt x="36" y="96"/>
                    <a:pt x="36" y="96"/>
                    <a:pt x="36" y="96"/>
                  </a:cubicBezTo>
                  <a:close/>
                  <a:moveTo>
                    <a:pt x="156" y="96"/>
                  </a:moveTo>
                  <a:cubicBezTo>
                    <a:pt x="156" y="96"/>
                    <a:pt x="156" y="96"/>
                    <a:pt x="156" y="96"/>
                  </a:cubicBezTo>
                  <a:cubicBezTo>
                    <a:pt x="165" y="96"/>
                    <a:pt x="165" y="96"/>
                    <a:pt x="165" y="96"/>
                  </a:cubicBezTo>
                  <a:cubicBezTo>
                    <a:pt x="156" y="80"/>
                    <a:pt x="156" y="80"/>
                    <a:pt x="156" y="80"/>
                  </a:cubicBezTo>
                  <a:cubicBezTo>
                    <a:pt x="156" y="96"/>
                    <a:pt x="156" y="96"/>
                    <a:pt x="156" y="96"/>
                  </a:cubicBezTo>
                  <a:close/>
                  <a:moveTo>
                    <a:pt x="156" y="52"/>
                  </a:moveTo>
                  <a:cubicBezTo>
                    <a:pt x="156" y="52"/>
                    <a:pt x="156" y="52"/>
                    <a:pt x="156" y="52"/>
                  </a:cubicBezTo>
                  <a:cubicBezTo>
                    <a:pt x="182" y="97"/>
                    <a:pt x="182" y="97"/>
                    <a:pt x="182" y="97"/>
                  </a:cubicBezTo>
                  <a:cubicBezTo>
                    <a:pt x="183" y="99"/>
                    <a:pt x="183" y="100"/>
                    <a:pt x="183" y="102"/>
                  </a:cubicBezTo>
                  <a:cubicBezTo>
                    <a:pt x="183" y="102"/>
                    <a:pt x="183" y="102"/>
                    <a:pt x="183" y="103"/>
                  </a:cubicBezTo>
                  <a:cubicBezTo>
                    <a:pt x="183" y="103"/>
                    <a:pt x="183" y="103"/>
                    <a:pt x="183" y="103"/>
                  </a:cubicBezTo>
                  <a:cubicBezTo>
                    <a:pt x="183" y="167"/>
                    <a:pt x="183" y="167"/>
                    <a:pt x="183" y="167"/>
                  </a:cubicBezTo>
                  <a:cubicBezTo>
                    <a:pt x="183" y="171"/>
                    <a:pt x="180" y="174"/>
                    <a:pt x="176" y="174"/>
                  </a:cubicBezTo>
                  <a:cubicBezTo>
                    <a:pt x="176" y="174"/>
                    <a:pt x="176" y="174"/>
                    <a:pt x="176" y="174"/>
                  </a:cubicBezTo>
                  <a:cubicBezTo>
                    <a:pt x="7" y="174"/>
                    <a:pt x="7" y="174"/>
                    <a:pt x="7" y="174"/>
                  </a:cubicBezTo>
                  <a:cubicBezTo>
                    <a:pt x="4" y="174"/>
                    <a:pt x="0" y="171"/>
                    <a:pt x="0" y="167"/>
                  </a:cubicBezTo>
                  <a:cubicBezTo>
                    <a:pt x="0" y="167"/>
                    <a:pt x="0" y="167"/>
                    <a:pt x="0" y="167"/>
                  </a:cubicBezTo>
                  <a:cubicBezTo>
                    <a:pt x="0" y="103"/>
                    <a:pt x="0" y="103"/>
                    <a:pt x="0" y="103"/>
                  </a:cubicBezTo>
                  <a:cubicBezTo>
                    <a:pt x="0" y="102"/>
                    <a:pt x="0" y="102"/>
                    <a:pt x="0" y="102"/>
                  </a:cubicBezTo>
                  <a:cubicBezTo>
                    <a:pt x="0" y="100"/>
                    <a:pt x="0" y="99"/>
                    <a:pt x="1" y="97"/>
                  </a:cubicBezTo>
                  <a:cubicBezTo>
                    <a:pt x="27" y="52"/>
                    <a:pt x="27" y="52"/>
                    <a:pt x="27" y="52"/>
                  </a:cubicBezTo>
                  <a:cubicBezTo>
                    <a:pt x="27" y="38"/>
                    <a:pt x="27" y="38"/>
                    <a:pt x="27" y="38"/>
                  </a:cubicBezTo>
                  <a:cubicBezTo>
                    <a:pt x="27" y="38"/>
                    <a:pt x="27" y="38"/>
                    <a:pt x="27" y="38"/>
                  </a:cubicBezTo>
                  <a:cubicBezTo>
                    <a:pt x="27" y="36"/>
                    <a:pt x="29" y="34"/>
                    <a:pt x="32" y="34"/>
                  </a:cubicBezTo>
                  <a:cubicBezTo>
                    <a:pt x="152" y="34"/>
                    <a:pt x="152" y="34"/>
                    <a:pt x="152" y="34"/>
                  </a:cubicBezTo>
                  <a:cubicBezTo>
                    <a:pt x="152" y="34"/>
                    <a:pt x="152" y="34"/>
                    <a:pt x="152" y="34"/>
                  </a:cubicBezTo>
                  <a:cubicBezTo>
                    <a:pt x="154" y="34"/>
                    <a:pt x="156" y="36"/>
                    <a:pt x="156" y="38"/>
                  </a:cubicBezTo>
                  <a:cubicBezTo>
                    <a:pt x="156" y="52"/>
                    <a:pt x="156" y="52"/>
                    <a:pt x="156" y="52"/>
                  </a:cubicBezTo>
                  <a:close/>
                  <a:moveTo>
                    <a:pt x="43" y="110"/>
                  </a:moveTo>
                  <a:cubicBezTo>
                    <a:pt x="43" y="110"/>
                    <a:pt x="43" y="110"/>
                    <a:pt x="43" y="110"/>
                  </a:cubicBezTo>
                  <a:cubicBezTo>
                    <a:pt x="15" y="110"/>
                    <a:pt x="15" y="110"/>
                    <a:pt x="15" y="110"/>
                  </a:cubicBezTo>
                  <a:cubicBezTo>
                    <a:pt x="15" y="160"/>
                    <a:pt x="15" y="160"/>
                    <a:pt x="15" y="160"/>
                  </a:cubicBezTo>
                  <a:cubicBezTo>
                    <a:pt x="169" y="160"/>
                    <a:pt x="169" y="160"/>
                    <a:pt x="169" y="160"/>
                  </a:cubicBezTo>
                  <a:cubicBezTo>
                    <a:pt x="169" y="110"/>
                    <a:pt x="169" y="110"/>
                    <a:pt x="169" y="110"/>
                  </a:cubicBezTo>
                  <a:cubicBezTo>
                    <a:pt x="141" y="110"/>
                    <a:pt x="141" y="110"/>
                    <a:pt x="141" y="110"/>
                  </a:cubicBezTo>
                  <a:cubicBezTo>
                    <a:pt x="138" y="119"/>
                    <a:pt x="132" y="128"/>
                    <a:pt x="125" y="134"/>
                  </a:cubicBezTo>
                  <a:cubicBezTo>
                    <a:pt x="116" y="142"/>
                    <a:pt x="104" y="147"/>
                    <a:pt x="92" y="147"/>
                  </a:cubicBezTo>
                  <a:cubicBezTo>
                    <a:pt x="79" y="147"/>
                    <a:pt x="68" y="142"/>
                    <a:pt x="59" y="134"/>
                  </a:cubicBezTo>
                  <a:cubicBezTo>
                    <a:pt x="51" y="128"/>
                    <a:pt x="46" y="119"/>
                    <a:pt x="43" y="110"/>
                  </a:cubicBezTo>
                  <a:close/>
                </a:path>
              </a:pathLst>
            </a:custGeom>
            <a:solidFill>
              <a:srgbClr val="94B7A0"/>
            </a:solidFill>
            <a:ln>
              <a:noFill/>
            </a:ln>
          </p:spPr>
          <p:txBody>
            <a:bodyPr/>
            <a:lstStyle/>
            <a:p>
              <a:endParaRPr lang="zh-CN" altLang="en-US"/>
            </a:p>
          </p:txBody>
        </p:sp>
        <p:sp>
          <p:nvSpPr>
            <p:cNvPr id="10" name="PA_任意多边形 16">
              <a:extLst>
                <a:ext uri="{FF2B5EF4-FFF2-40B4-BE49-F238E27FC236}">
                  <a16:creationId xmlns:a16="http://schemas.microsoft.com/office/drawing/2014/main" id="{3DABA9E5-B50A-48CE-86D6-418EEFA170C0}"/>
                </a:ext>
              </a:extLst>
            </p:cNvPr>
            <p:cNvSpPr>
              <a:spLocks noEditPoints="1"/>
            </p:cNvSpPr>
            <p:nvPr>
              <p:custDataLst>
                <p:tags r:id="rId6"/>
              </p:custDataLst>
            </p:nvPr>
          </p:nvSpPr>
          <p:spPr bwMode="auto">
            <a:xfrm>
              <a:off x="6418514" y="3661068"/>
              <a:ext cx="344487" cy="322362"/>
            </a:xfrm>
            <a:custGeom>
              <a:avLst/>
              <a:gdLst>
                <a:gd name="T0" fmla="*/ 52 w 183"/>
                <a:gd name="T1" fmla="*/ 142 h 172"/>
                <a:gd name="T2" fmla="*/ 156 w 183"/>
                <a:gd name="T3" fmla="*/ 138 h 172"/>
                <a:gd name="T4" fmla="*/ 156 w 183"/>
                <a:gd name="T5" fmla="*/ 146 h 172"/>
                <a:gd name="T6" fmla="*/ 56 w 183"/>
                <a:gd name="T7" fmla="*/ 24 h 172"/>
                <a:gd name="T8" fmla="*/ 52 w 183"/>
                <a:gd name="T9" fmla="*/ 28 h 172"/>
                <a:gd name="T10" fmla="*/ 52 w 183"/>
                <a:gd name="T11" fmla="*/ 58 h 172"/>
                <a:gd name="T12" fmla="*/ 57 w 183"/>
                <a:gd name="T13" fmla="*/ 62 h 172"/>
                <a:gd name="T14" fmla="*/ 156 w 183"/>
                <a:gd name="T15" fmla="*/ 62 h 172"/>
                <a:gd name="T16" fmla="*/ 160 w 183"/>
                <a:gd name="T17" fmla="*/ 28 h 172"/>
                <a:gd name="T18" fmla="*/ 156 w 183"/>
                <a:gd name="T19" fmla="*/ 24 h 172"/>
                <a:gd name="T20" fmla="*/ 61 w 183"/>
                <a:gd name="T21" fmla="*/ 54 h 172"/>
                <a:gd name="T22" fmla="*/ 61 w 183"/>
                <a:gd name="T23" fmla="*/ 32 h 172"/>
                <a:gd name="T24" fmla="*/ 152 w 183"/>
                <a:gd name="T25" fmla="*/ 54 h 172"/>
                <a:gd name="T26" fmla="*/ 29 w 183"/>
                <a:gd name="T27" fmla="*/ 52 h 172"/>
                <a:gd name="T28" fmla="*/ 14 w 183"/>
                <a:gd name="T29" fmla="*/ 52 h 172"/>
                <a:gd name="T30" fmla="*/ 29 w 183"/>
                <a:gd name="T31" fmla="*/ 150 h 172"/>
                <a:gd name="T32" fmla="*/ 22 w 183"/>
                <a:gd name="T33" fmla="*/ 172 h 172"/>
                <a:gd name="T34" fmla="*/ 7 w 183"/>
                <a:gd name="T35" fmla="*/ 166 h 172"/>
                <a:gd name="T36" fmla="*/ 0 w 183"/>
                <a:gd name="T37" fmla="*/ 150 h 172"/>
                <a:gd name="T38" fmla="*/ 0 w 183"/>
                <a:gd name="T39" fmla="*/ 45 h 172"/>
                <a:gd name="T40" fmla="*/ 29 w 183"/>
                <a:gd name="T41" fmla="*/ 38 h 172"/>
                <a:gd name="T42" fmla="*/ 37 w 183"/>
                <a:gd name="T43" fmla="*/ 0 h 172"/>
                <a:gd name="T44" fmla="*/ 176 w 183"/>
                <a:gd name="T45" fmla="*/ 0 h 172"/>
                <a:gd name="T46" fmla="*/ 183 w 183"/>
                <a:gd name="T47" fmla="*/ 7 h 172"/>
                <a:gd name="T48" fmla="*/ 177 w 183"/>
                <a:gd name="T49" fmla="*/ 166 h 172"/>
                <a:gd name="T50" fmla="*/ 177 w 183"/>
                <a:gd name="T51" fmla="*/ 166 h 172"/>
                <a:gd name="T52" fmla="*/ 22 w 183"/>
                <a:gd name="T53" fmla="*/ 172 h 172"/>
                <a:gd name="T54" fmla="*/ 22 w 183"/>
                <a:gd name="T55" fmla="*/ 172 h 172"/>
                <a:gd name="T56" fmla="*/ 169 w 183"/>
                <a:gd name="T57" fmla="*/ 150 h 172"/>
                <a:gd name="T58" fmla="*/ 44 w 183"/>
                <a:gd name="T59" fmla="*/ 14 h 172"/>
                <a:gd name="T60" fmla="*/ 42 w 183"/>
                <a:gd name="T61" fmla="*/ 158 h 172"/>
                <a:gd name="T62" fmla="*/ 167 w 183"/>
                <a:gd name="T63" fmla="*/ 156 h 172"/>
                <a:gd name="T64" fmla="*/ 169 w 183"/>
                <a:gd name="T65" fmla="*/ 150 h 172"/>
                <a:gd name="T66" fmla="*/ 111 w 183"/>
                <a:gd name="T67" fmla="*/ 70 h 172"/>
                <a:gd name="T68" fmla="*/ 156 w 183"/>
                <a:gd name="T69" fmla="*/ 70 h 172"/>
                <a:gd name="T70" fmla="*/ 160 w 183"/>
                <a:gd name="T71" fmla="*/ 75 h 172"/>
                <a:gd name="T72" fmla="*/ 156 w 183"/>
                <a:gd name="T73" fmla="*/ 101 h 172"/>
                <a:gd name="T74" fmla="*/ 111 w 183"/>
                <a:gd name="T75" fmla="*/ 101 h 172"/>
                <a:gd name="T76" fmla="*/ 107 w 183"/>
                <a:gd name="T77" fmla="*/ 97 h 172"/>
                <a:gd name="T78" fmla="*/ 111 w 183"/>
                <a:gd name="T79" fmla="*/ 70 h 172"/>
                <a:gd name="T80" fmla="*/ 152 w 183"/>
                <a:gd name="T81" fmla="*/ 79 h 172"/>
                <a:gd name="T82" fmla="*/ 115 w 183"/>
                <a:gd name="T83" fmla="*/ 93 h 172"/>
                <a:gd name="T84" fmla="*/ 152 w 183"/>
                <a:gd name="T85" fmla="*/ 79 h 172"/>
                <a:gd name="T86" fmla="*/ 56 w 183"/>
                <a:gd name="T87" fmla="*/ 79 h 172"/>
                <a:gd name="T88" fmla="*/ 56 w 183"/>
                <a:gd name="T89" fmla="*/ 70 h 172"/>
                <a:gd name="T90" fmla="*/ 102 w 183"/>
                <a:gd name="T91" fmla="*/ 75 h 172"/>
                <a:gd name="T92" fmla="*/ 56 w 183"/>
                <a:gd name="T93" fmla="*/ 79 h 172"/>
                <a:gd name="T94" fmla="*/ 56 w 183"/>
                <a:gd name="T95" fmla="*/ 101 h 172"/>
                <a:gd name="T96" fmla="*/ 56 w 183"/>
                <a:gd name="T97" fmla="*/ 93 h 172"/>
                <a:gd name="T98" fmla="*/ 102 w 183"/>
                <a:gd name="T99" fmla="*/ 97 h 172"/>
                <a:gd name="T100" fmla="*/ 56 w 183"/>
                <a:gd name="T101" fmla="*/ 101 h 172"/>
                <a:gd name="T102" fmla="*/ 56 w 183"/>
                <a:gd name="T103" fmla="*/ 124 h 172"/>
                <a:gd name="T104" fmla="*/ 56 w 183"/>
                <a:gd name="T105" fmla="*/ 115 h 172"/>
                <a:gd name="T106" fmla="*/ 160 w 183"/>
                <a:gd name="T107" fmla="*/ 120 h 172"/>
                <a:gd name="T108" fmla="*/ 56 w 183"/>
                <a:gd name="T109" fmla="*/ 124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172">
                  <a:moveTo>
                    <a:pt x="56" y="146"/>
                  </a:moveTo>
                  <a:cubicBezTo>
                    <a:pt x="54" y="146"/>
                    <a:pt x="52" y="145"/>
                    <a:pt x="52" y="142"/>
                  </a:cubicBezTo>
                  <a:cubicBezTo>
                    <a:pt x="52" y="140"/>
                    <a:pt x="54" y="138"/>
                    <a:pt x="56" y="138"/>
                  </a:cubicBezTo>
                  <a:cubicBezTo>
                    <a:pt x="156" y="138"/>
                    <a:pt x="156" y="138"/>
                    <a:pt x="156" y="138"/>
                  </a:cubicBezTo>
                  <a:cubicBezTo>
                    <a:pt x="158" y="138"/>
                    <a:pt x="160" y="140"/>
                    <a:pt x="160" y="142"/>
                  </a:cubicBezTo>
                  <a:cubicBezTo>
                    <a:pt x="160" y="145"/>
                    <a:pt x="158" y="146"/>
                    <a:pt x="156" y="146"/>
                  </a:cubicBezTo>
                  <a:cubicBezTo>
                    <a:pt x="56" y="146"/>
                    <a:pt x="56" y="146"/>
                    <a:pt x="56" y="146"/>
                  </a:cubicBezTo>
                  <a:close/>
                  <a:moveTo>
                    <a:pt x="56" y="24"/>
                  </a:moveTo>
                  <a:cubicBezTo>
                    <a:pt x="56" y="24"/>
                    <a:pt x="56" y="24"/>
                    <a:pt x="56" y="24"/>
                  </a:cubicBezTo>
                  <a:cubicBezTo>
                    <a:pt x="54" y="24"/>
                    <a:pt x="52" y="26"/>
                    <a:pt x="52" y="28"/>
                  </a:cubicBezTo>
                  <a:cubicBezTo>
                    <a:pt x="52" y="28"/>
                    <a:pt x="52" y="28"/>
                    <a:pt x="52" y="28"/>
                  </a:cubicBezTo>
                  <a:cubicBezTo>
                    <a:pt x="52" y="58"/>
                    <a:pt x="52" y="58"/>
                    <a:pt x="52" y="58"/>
                  </a:cubicBezTo>
                  <a:cubicBezTo>
                    <a:pt x="52" y="60"/>
                    <a:pt x="54" y="62"/>
                    <a:pt x="56" y="62"/>
                  </a:cubicBezTo>
                  <a:cubicBezTo>
                    <a:pt x="57" y="62"/>
                    <a:pt x="57" y="62"/>
                    <a:pt x="57" y="62"/>
                  </a:cubicBezTo>
                  <a:cubicBezTo>
                    <a:pt x="156" y="62"/>
                    <a:pt x="156" y="62"/>
                    <a:pt x="156" y="62"/>
                  </a:cubicBezTo>
                  <a:cubicBezTo>
                    <a:pt x="156" y="62"/>
                    <a:pt x="156" y="62"/>
                    <a:pt x="156" y="62"/>
                  </a:cubicBezTo>
                  <a:cubicBezTo>
                    <a:pt x="158" y="62"/>
                    <a:pt x="160" y="60"/>
                    <a:pt x="160" y="58"/>
                  </a:cubicBezTo>
                  <a:cubicBezTo>
                    <a:pt x="160" y="28"/>
                    <a:pt x="160" y="28"/>
                    <a:pt x="160" y="28"/>
                  </a:cubicBezTo>
                  <a:cubicBezTo>
                    <a:pt x="160" y="28"/>
                    <a:pt x="160" y="28"/>
                    <a:pt x="160" y="28"/>
                  </a:cubicBezTo>
                  <a:cubicBezTo>
                    <a:pt x="160" y="26"/>
                    <a:pt x="158" y="24"/>
                    <a:pt x="156" y="24"/>
                  </a:cubicBezTo>
                  <a:cubicBezTo>
                    <a:pt x="56" y="24"/>
                    <a:pt x="56" y="24"/>
                    <a:pt x="56" y="24"/>
                  </a:cubicBezTo>
                  <a:close/>
                  <a:moveTo>
                    <a:pt x="61" y="54"/>
                  </a:moveTo>
                  <a:cubicBezTo>
                    <a:pt x="61" y="54"/>
                    <a:pt x="61" y="54"/>
                    <a:pt x="61" y="54"/>
                  </a:cubicBezTo>
                  <a:cubicBezTo>
                    <a:pt x="61" y="32"/>
                    <a:pt x="61" y="32"/>
                    <a:pt x="61" y="32"/>
                  </a:cubicBezTo>
                  <a:cubicBezTo>
                    <a:pt x="152" y="32"/>
                    <a:pt x="152" y="32"/>
                    <a:pt x="152" y="32"/>
                  </a:cubicBezTo>
                  <a:cubicBezTo>
                    <a:pt x="152" y="54"/>
                    <a:pt x="152" y="54"/>
                    <a:pt x="152" y="54"/>
                  </a:cubicBezTo>
                  <a:cubicBezTo>
                    <a:pt x="61" y="54"/>
                    <a:pt x="61" y="54"/>
                    <a:pt x="61" y="54"/>
                  </a:cubicBezTo>
                  <a:close/>
                  <a:moveTo>
                    <a:pt x="29" y="52"/>
                  </a:moveTo>
                  <a:cubicBezTo>
                    <a:pt x="29" y="52"/>
                    <a:pt x="29" y="52"/>
                    <a:pt x="29" y="52"/>
                  </a:cubicBezTo>
                  <a:cubicBezTo>
                    <a:pt x="14" y="52"/>
                    <a:pt x="14" y="52"/>
                    <a:pt x="14" y="52"/>
                  </a:cubicBezTo>
                  <a:cubicBezTo>
                    <a:pt x="14" y="150"/>
                    <a:pt x="14" y="150"/>
                    <a:pt x="14" y="150"/>
                  </a:cubicBezTo>
                  <a:cubicBezTo>
                    <a:pt x="14" y="160"/>
                    <a:pt x="29" y="160"/>
                    <a:pt x="29" y="150"/>
                  </a:cubicBezTo>
                  <a:cubicBezTo>
                    <a:pt x="29" y="52"/>
                    <a:pt x="29" y="52"/>
                    <a:pt x="29" y="52"/>
                  </a:cubicBezTo>
                  <a:close/>
                  <a:moveTo>
                    <a:pt x="22" y="172"/>
                  </a:moveTo>
                  <a:cubicBezTo>
                    <a:pt x="22" y="172"/>
                    <a:pt x="22" y="172"/>
                    <a:pt x="22" y="172"/>
                  </a:cubicBezTo>
                  <a:cubicBezTo>
                    <a:pt x="16" y="172"/>
                    <a:pt x="10" y="170"/>
                    <a:pt x="7" y="166"/>
                  </a:cubicBezTo>
                  <a:cubicBezTo>
                    <a:pt x="6" y="166"/>
                    <a:pt x="6" y="166"/>
                    <a:pt x="6" y="166"/>
                  </a:cubicBezTo>
                  <a:cubicBezTo>
                    <a:pt x="3" y="162"/>
                    <a:pt x="0" y="156"/>
                    <a:pt x="0" y="150"/>
                  </a:cubicBezTo>
                  <a:cubicBezTo>
                    <a:pt x="0" y="45"/>
                    <a:pt x="0" y="45"/>
                    <a:pt x="0" y="45"/>
                  </a:cubicBezTo>
                  <a:cubicBezTo>
                    <a:pt x="0" y="45"/>
                    <a:pt x="0" y="45"/>
                    <a:pt x="0" y="45"/>
                  </a:cubicBezTo>
                  <a:cubicBezTo>
                    <a:pt x="0" y="41"/>
                    <a:pt x="3" y="38"/>
                    <a:pt x="7" y="38"/>
                  </a:cubicBezTo>
                  <a:cubicBezTo>
                    <a:pt x="29" y="38"/>
                    <a:pt x="29" y="38"/>
                    <a:pt x="29" y="38"/>
                  </a:cubicBezTo>
                  <a:cubicBezTo>
                    <a:pt x="29" y="7"/>
                    <a:pt x="29" y="7"/>
                    <a:pt x="29" y="7"/>
                  </a:cubicBezTo>
                  <a:cubicBezTo>
                    <a:pt x="29" y="3"/>
                    <a:pt x="33" y="0"/>
                    <a:pt x="37" y="0"/>
                  </a:cubicBezTo>
                  <a:cubicBezTo>
                    <a:pt x="37" y="0"/>
                    <a:pt x="37" y="0"/>
                    <a:pt x="37" y="0"/>
                  </a:cubicBezTo>
                  <a:cubicBezTo>
                    <a:pt x="176" y="0"/>
                    <a:pt x="176" y="0"/>
                    <a:pt x="176" y="0"/>
                  </a:cubicBezTo>
                  <a:cubicBezTo>
                    <a:pt x="180" y="0"/>
                    <a:pt x="183" y="3"/>
                    <a:pt x="183" y="7"/>
                  </a:cubicBezTo>
                  <a:cubicBezTo>
                    <a:pt x="183" y="7"/>
                    <a:pt x="183" y="7"/>
                    <a:pt x="183" y="7"/>
                  </a:cubicBezTo>
                  <a:cubicBezTo>
                    <a:pt x="183" y="150"/>
                    <a:pt x="183" y="150"/>
                    <a:pt x="183" y="150"/>
                  </a:cubicBezTo>
                  <a:cubicBezTo>
                    <a:pt x="183" y="156"/>
                    <a:pt x="181" y="162"/>
                    <a:pt x="177" y="166"/>
                  </a:cubicBezTo>
                  <a:cubicBezTo>
                    <a:pt x="177" y="166"/>
                    <a:pt x="177" y="166"/>
                    <a:pt x="177" y="166"/>
                  </a:cubicBezTo>
                  <a:cubicBezTo>
                    <a:pt x="177" y="166"/>
                    <a:pt x="177" y="166"/>
                    <a:pt x="177" y="166"/>
                  </a:cubicBezTo>
                  <a:cubicBezTo>
                    <a:pt x="173" y="170"/>
                    <a:pt x="167" y="172"/>
                    <a:pt x="161" y="172"/>
                  </a:cubicBezTo>
                  <a:cubicBezTo>
                    <a:pt x="22" y="172"/>
                    <a:pt x="22" y="172"/>
                    <a:pt x="22" y="172"/>
                  </a:cubicBezTo>
                  <a:cubicBezTo>
                    <a:pt x="22" y="172"/>
                    <a:pt x="22" y="172"/>
                    <a:pt x="22" y="172"/>
                  </a:cubicBezTo>
                  <a:cubicBezTo>
                    <a:pt x="22" y="172"/>
                    <a:pt x="22" y="172"/>
                    <a:pt x="22" y="172"/>
                  </a:cubicBezTo>
                  <a:close/>
                  <a:moveTo>
                    <a:pt x="169" y="150"/>
                  </a:moveTo>
                  <a:cubicBezTo>
                    <a:pt x="169" y="150"/>
                    <a:pt x="169" y="150"/>
                    <a:pt x="169" y="150"/>
                  </a:cubicBezTo>
                  <a:cubicBezTo>
                    <a:pt x="169" y="14"/>
                    <a:pt x="169" y="14"/>
                    <a:pt x="169" y="14"/>
                  </a:cubicBezTo>
                  <a:cubicBezTo>
                    <a:pt x="44" y="14"/>
                    <a:pt x="44" y="14"/>
                    <a:pt x="44" y="14"/>
                  </a:cubicBezTo>
                  <a:cubicBezTo>
                    <a:pt x="44" y="59"/>
                    <a:pt x="44" y="105"/>
                    <a:pt x="44" y="150"/>
                  </a:cubicBezTo>
                  <a:cubicBezTo>
                    <a:pt x="44" y="153"/>
                    <a:pt x="43" y="156"/>
                    <a:pt x="42" y="158"/>
                  </a:cubicBezTo>
                  <a:cubicBezTo>
                    <a:pt x="161" y="158"/>
                    <a:pt x="161" y="158"/>
                    <a:pt x="161" y="158"/>
                  </a:cubicBezTo>
                  <a:cubicBezTo>
                    <a:pt x="163" y="158"/>
                    <a:pt x="165" y="157"/>
                    <a:pt x="167" y="156"/>
                  </a:cubicBezTo>
                  <a:cubicBezTo>
                    <a:pt x="167" y="156"/>
                    <a:pt x="167" y="156"/>
                    <a:pt x="167" y="156"/>
                  </a:cubicBezTo>
                  <a:cubicBezTo>
                    <a:pt x="168" y="154"/>
                    <a:pt x="169" y="153"/>
                    <a:pt x="169" y="150"/>
                  </a:cubicBezTo>
                  <a:close/>
                  <a:moveTo>
                    <a:pt x="111" y="70"/>
                  </a:moveTo>
                  <a:cubicBezTo>
                    <a:pt x="111" y="70"/>
                    <a:pt x="111" y="70"/>
                    <a:pt x="111" y="70"/>
                  </a:cubicBezTo>
                  <a:cubicBezTo>
                    <a:pt x="111" y="70"/>
                    <a:pt x="111" y="70"/>
                    <a:pt x="111" y="70"/>
                  </a:cubicBezTo>
                  <a:cubicBezTo>
                    <a:pt x="156" y="70"/>
                    <a:pt x="156" y="70"/>
                    <a:pt x="156" y="70"/>
                  </a:cubicBezTo>
                  <a:cubicBezTo>
                    <a:pt x="158" y="70"/>
                    <a:pt x="160" y="72"/>
                    <a:pt x="160" y="75"/>
                  </a:cubicBezTo>
                  <a:cubicBezTo>
                    <a:pt x="160" y="75"/>
                    <a:pt x="160" y="75"/>
                    <a:pt x="160" y="75"/>
                  </a:cubicBezTo>
                  <a:cubicBezTo>
                    <a:pt x="160" y="97"/>
                    <a:pt x="160" y="97"/>
                    <a:pt x="160" y="97"/>
                  </a:cubicBezTo>
                  <a:cubicBezTo>
                    <a:pt x="160" y="99"/>
                    <a:pt x="158" y="101"/>
                    <a:pt x="156" y="101"/>
                  </a:cubicBezTo>
                  <a:cubicBezTo>
                    <a:pt x="156" y="101"/>
                    <a:pt x="156" y="101"/>
                    <a:pt x="156" y="101"/>
                  </a:cubicBezTo>
                  <a:cubicBezTo>
                    <a:pt x="111" y="101"/>
                    <a:pt x="111" y="101"/>
                    <a:pt x="111" y="101"/>
                  </a:cubicBezTo>
                  <a:cubicBezTo>
                    <a:pt x="109" y="101"/>
                    <a:pt x="107" y="99"/>
                    <a:pt x="107" y="97"/>
                  </a:cubicBezTo>
                  <a:cubicBezTo>
                    <a:pt x="107" y="97"/>
                    <a:pt x="107" y="97"/>
                    <a:pt x="107" y="97"/>
                  </a:cubicBezTo>
                  <a:cubicBezTo>
                    <a:pt x="107" y="75"/>
                    <a:pt x="107" y="75"/>
                    <a:pt x="107" y="75"/>
                  </a:cubicBezTo>
                  <a:cubicBezTo>
                    <a:pt x="107" y="72"/>
                    <a:pt x="109" y="70"/>
                    <a:pt x="111" y="70"/>
                  </a:cubicBezTo>
                  <a:close/>
                  <a:moveTo>
                    <a:pt x="152" y="79"/>
                  </a:moveTo>
                  <a:cubicBezTo>
                    <a:pt x="152" y="79"/>
                    <a:pt x="152" y="79"/>
                    <a:pt x="152" y="79"/>
                  </a:cubicBezTo>
                  <a:cubicBezTo>
                    <a:pt x="115" y="79"/>
                    <a:pt x="115" y="79"/>
                    <a:pt x="115" y="79"/>
                  </a:cubicBezTo>
                  <a:cubicBezTo>
                    <a:pt x="115" y="93"/>
                    <a:pt x="115" y="93"/>
                    <a:pt x="115" y="93"/>
                  </a:cubicBezTo>
                  <a:cubicBezTo>
                    <a:pt x="152" y="93"/>
                    <a:pt x="152" y="93"/>
                    <a:pt x="152" y="93"/>
                  </a:cubicBezTo>
                  <a:cubicBezTo>
                    <a:pt x="152" y="79"/>
                    <a:pt x="152" y="79"/>
                    <a:pt x="152" y="79"/>
                  </a:cubicBezTo>
                  <a:close/>
                  <a:moveTo>
                    <a:pt x="56" y="79"/>
                  </a:moveTo>
                  <a:cubicBezTo>
                    <a:pt x="56" y="79"/>
                    <a:pt x="56" y="79"/>
                    <a:pt x="56" y="79"/>
                  </a:cubicBezTo>
                  <a:cubicBezTo>
                    <a:pt x="54" y="79"/>
                    <a:pt x="52" y="77"/>
                    <a:pt x="52" y="75"/>
                  </a:cubicBezTo>
                  <a:cubicBezTo>
                    <a:pt x="52" y="72"/>
                    <a:pt x="54" y="70"/>
                    <a:pt x="56" y="70"/>
                  </a:cubicBezTo>
                  <a:cubicBezTo>
                    <a:pt x="97" y="70"/>
                    <a:pt x="97" y="70"/>
                    <a:pt x="97" y="70"/>
                  </a:cubicBezTo>
                  <a:cubicBezTo>
                    <a:pt x="100" y="70"/>
                    <a:pt x="102" y="72"/>
                    <a:pt x="102" y="75"/>
                  </a:cubicBezTo>
                  <a:cubicBezTo>
                    <a:pt x="102" y="77"/>
                    <a:pt x="100" y="79"/>
                    <a:pt x="97" y="79"/>
                  </a:cubicBezTo>
                  <a:cubicBezTo>
                    <a:pt x="56" y="79"/>
                    <a:pt x="56" y="79"/>
                    <a:pt x="56" y="79"/>
                  </a:cubicBezTo>
                  <a:close/>
                  <a:moveTo>
                    <a:pt x="56" y="101"/>
                  </a:moveTo>
                  <a:cubicBezTo>
                    <a:pt x="56" y="101"/>
                    <a:pt x="56" y="101"/>
                    <a:pt x="56" y="101"/>
                  </a:cubicBezTo>
                  <a:cubicBezTo>
                    <a:pt x="54" y="101"/>
                    <a:pt x="52" y="99"/>
                    <a:pt x="52" y="97"/>
                  </a:cubicBezTo>
                  <a:cubicBezTo>
                    <a:pt x="52" y="95"/>
                    <a:pt x="54" y="93"/>
                    <a:pt x="56" y="93"/>
                  </a:cubicBezTo>
                  <a:cubicBezTo>
                    <a:pt x="97" y="93"/>
                    <a:pt x="97" y="93"/>
                    <a:pt x="97" y="93"/>
                  </a:cubicBezTo>
                  <a:cubicBezTo>
                    <a:pt x="100" y="93"/>
                    <a:pt x="102" y="95"/>
                    <a:pt x="102" y="97"/>
                  </a:cubicBezTo>
                  <a:cubicBezTo>
                    <a:pt x="102" y="99"/>
                    <a:pt x="100" y="101"/>
                    <a:pt x="97" y="101"/>
                  </a:cubicBezTo>
                  <a:cubicBezTo>
                    <a:pt x="56" y="101"/>
                    <a:pt x="56" y="101"/>
                    <a:pt x="56" y="101"/>
                  </a:cubicBezTo>
                  <a:close/>
                  <a:moveTo>
                    <a:pt x="56" y="124"/>
                  </a:moveTo>
                  <a:cubicBezTo>
                    <a:pt x="56" y="124"/>
                    <a:pt x="56" y="124"/>
                    <a:pt x="56" y="124"/>
                  </a:cubicBezTo>
                  <a:cubicBezTo>
                    <a:pt x="54" y="124"/>
                    <a:pt x="52" y="122"/>
                    <a:pt x="52" y="120"/>
                  </a:cubicBezTo>
                  <a:cubicBezTo>
                    <a:pt x="52" y="117"/>
                    <a:pt x="54" y="115"/>
                    <a:pt x="56" y="115"/>
                  </a:cubicBezTo>
                  <a:cubicBezTo>
                    <a:pt x="156" y="115"/>
                    <a:pt x="156" y="115"/>
                    <a:pt x="156" y="115"/>
                  </a:cubicBezTo>
                  <a:cubicBezTo>
                    <a:pt x="158" y="115"/>
                    <a:pt x="160" y="117"/>
                    <a:pt x="160" y="120"/>
                  </a:cubicBezTo>
                  <a:cubicBezTo>
                    <a:pt x="160" y="122"/>
                    <a:pt x="158" y="124"/>
                    <a:pt x="156" y="124"/>
                  </a:cubicBezTo>
                  <a:cubicBezTo>
                    <a:pt x="56" y="124"/>
                    <a:pt x="56" y="124"/>
                    <a:pt x="56" y="124"/>
                  </a:cubicBezTo>
                  <a:close/>
                </a:path>
              </a:pathLst>
            </a:custGeom>
            <a:solidFill>
              <a:srgbClr val="94B7A0"/>
            </a:solidFill>
            <a:ln>
              <a:noFill/>
            </a:ln>
          </p:spPr>
          <p:txBody>
            <a:bodyPr/>
            <a:lstStyle/>
            <a:p>
              <a:endParaRPr lang="zh-CN" altLang="en-US"/>
            </a:p>
          </p:txBody>
        </p:sp>
      </p:grpSp>
      <p:sp>
        <p:nvSpPr>
          <p:cNvPr id="12" name="Subtitle 2">
            <a:extLst>
              <a:ext uri="{FF2B5EF4-FFF2-40B4-BE49-F238E27FC236}">
                <a16:creationId xmlns:a16="http://schemas.microsoft.com/office/drawing/2014/main" id="{C3268633-00CC-46B9-BCAE-2B4183B61353}"/>
              </a:ext>
            </a:extLst>
          </p:cNvPr>
          <p:cNvSpPr txBox="1">
            <a:spLocks/>
          </p:cNvSpPr>
          <p:nvPr/>
        </p:nvSpPr>
        <p:spPr>
          <a:xfrm>
            <a:off x="7789965" y="4676635"/>
            <a:ext cx="3343509" cy="5930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13" name="TextBox 19">
            <a:extLst>
              <a:ext uri="{FF2B5EF4-FFF2-40B4-BE49-F238E27FC236}">
                <a16:creationId xmlns:a16="http://schemas.microsoft.com/office/drawing/2014/main" id="{E5FFD514-5603-47D3-ADCC-78396640029C}"/>
              </a:ext>
            </a:extLst>
          </p:cNvPr>
          <p:cNvSpPr txBox="1"/>
          <p:nvPr/>
        </p:nvSpPr>
        <p:spPr>
          <a:xfrm>
            <a:off x="7789965" y="4335101"/>
            <a:ext cx="836511" cy="307777"/>
          </a:xfrm>
          <a:prstGeom prst="rect">
            <a:avLst/>
          </a:prstGeom>
          <a:noFill/>
        </p:spPr>
        <p:txBody>
          <a:bodyPr wrap="none" rtlCol="0" anchor="ctr" anchorCtr="0">
            <a:spAutoFit/>
          </a:bodyPr>
          <a:lstStyle/>
          <a:p>
            <a:pPr defTabSz="914217"/>
            <a:r>
              <a:rPr lang="en-US" sz="1400" dirty="0">
                <a:solidFill>
                  <a:srgbClr val="000000"/>
                </a:solidFill>
                <a:latin typeface="Montserrat" charset="0"/>
                <a:ea typeface="Montserrat" charset="0"/>
                <a:cs typeface="Montserrat" charset="0"/>
              </a:rPr>
              <a:t>LAYOUTS</a:t>
            </a:r>
          </a:p>
        </p:txBody>
      </p:sp>
      <p:sp>
        <p:nvSpPr>
          <p:cNvPr id="14" name="Subtitle 2">
            <a:extLst>
              <a:ext uri="{FF2B5EF4-FFF2-40B4-BE49-F238E27FC236}">
                <a16:creationId xmlns:a16="http://schemas.microsoft.com/office/drawing/2014/main" id="{107555CB-6C9A-47F3-8DE2-B02A08AE9CDB}"/>
              </a:ext>
            </a:extLst>
          </p:cNvPr>
          <p:cNvSpPr txBox="1">
            <a:spLocks/>
          </p:cNvSpPr>
          <p:nvPr/>
        </p:nvSpPr>
        <p:spPr>
          <a:xfrm>
            <a:off x="1058526" y="4676635"/>
            <a:ext cx="3343509" cy="5930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15" name="TextBox 19">
            <a:extLst>
              <a:ext uri="{FF2B5EF4-FFF2-40B4-BE49-F238E27FC236}">
                <a16:creationId xmlns:a16="http://schemas.microsoft.com/office/drawing/2014/main" id="{E39B1425-47BF-4067-AE45-A92D715049BE}"/>
              </a:ext>
            </a:extLst>
          </p:cNvPr>
          <p:cNvSpPr txBox="1"/>
          <p:nvPr/>
        </p:nvSpPr>
        <p:spPr>
          <a:xfrm>
            <a:off x="3725247" y="4335101"/>
            <a:ext cx="676788" cy="307777"/>
          </a:xfrm>
          <a:prstGeom prst="rect">
            <a:avLst/>
          </a:prstGeom>
          <a:noFill/>
        </p:spPr>
        <p:txBody>
          <a:bodyPr wrap="none" rtlCol="0" anchor="ctr" anchorCtr="0">
            <a:spAutoFit/>
          </a:bodyPr>
          <a:lstStyle/>
          <a:p>
            <a:pPr algn="r" defTabSz="914217"/>
            <a:r>
              <a:rPr lang="en-US" sz="1400" dirty="0">
                <a:solidFill>
                  <a:srgbClr val="000000"/>
                </a:solidFill>
                <a:latin typeface="Montserrat" charset="0"/>
                <a:ea typeface="Montserrat" charset="0"/>
                <a:cs typeface="Montserrat" charset="0"/>
              </a:rPr>
              <a:t>MUSIC</a:t>
            </a:r>
          </a:p>
        </p:txBody>
      </p:sp>
      <p:grpSp>
        <p:nvGrpSpPr>
          <p:cNvPr id="18" name="组合 17">
            <a:extLst>
              <a:ext uri="{FF2B5EF4-FFF2-40B4-BE49-F238E27FC236}">
                <a16:creationId xmlns:a16="http://schemas.microsoft.com/office/drawing/2014/main" id="{30448591-1969-4721-A4E3-F41B8C08B9A1}"/>
              </a:ext>
            </a:extLst>
          </p:cNvPr>
          <p:cNvGrpSpPr/>
          <p:nvPr/>
        </p:nvGrpSpPr>
        <p:grpSpPr>
          <a:xfrm>
            <a:off x="4424246" y="2171736"/>
            <a:ext cx="3343509" cy="934616"/>
            <a:chOff x="4402035" y="2171736"/>
            <a:chExt cx="3343509" cy="934616"/>
          </a:xfrm>
        </p:grpSpPr>
        <p:sp>
          <p:nvSpPr>
            <p:cNvPr id="16" name="Subtitle 2">
              <a:extLst>
                <a:ext uri="{FF2B5EF4-FFF2-40B4-BE49-F238E27FC236}">
                  <a16:creationId xmlns:a16="http://schemas.microsoft.com/office/drawing/2014/main" id="{FE49AEA7-E8EE-4B87-A869-58A394FFF455}"/>
                </a:ext>
              </a:extLst>
            </p:cNvPr>
            <p:cNvSpPr txBox="1">
              <a:spLocks/>
            </p:cNvSpPr>
            <p:nvPr/>
          </p:nvSpPr>
          <p:spPr>
            <a:xfrm>
              <a:off x="4402035" y="2513270"/>
              <a:ext cx="3343509" cy="5930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17" name="TextBox 19">
              <a:extLst>
                <a:ext uri="{FF2B5EF4-FFF2-40B4-BE49-F238E27FC236}">
                  <a16:creationId xmlns:a16="http://schemas.microsoft.com/office/drawing/2014/main" id="{6515A89F-D9AD-43C4-9A88-C09F7F50417A}"/>
                </a:ext>
              </a:extLst>
            </p:cNvPr>
            <p:cNvSpPr txBox="1"/>
            <p:nvPr/>
          </p:nvSpPr>
          <p:spPr>
            <a:xfrm>
              <a:off x="5735395" y="2171736"/>
              <a:ext cx="676788" cy="307777"/>
            </a:xfrm>
            <a:prstGeom prst="rect">
              <a:avLst/>
            </a:prstGeom>
            <a:noFill/>
          </p:spPr>
          <p:txBody>
            <a:bodyPr wrap="none" rtlCol="0" anchor="ctr" anchorCtr="0">
              <a:spAutoFit/>
            </a:bodyPr>
            <a:lstStyle/>
            <a:p>
              <a:pPr algn="ctr" defTabSz="914217"/>
              <a:r>
                <a:rPr lang="en-US" sz="1400" dirty="0">
                  <a:solidFill>
                    <a:srgbClr val="000000"/>
                  </a:solidFill>
                  <a:latin typeface="Montserrat" charset="0"/>
                  <a:ea typeface="Montserrat" charset="0"/>
                  <a:cs typeface="Montserrat" charset="0"/>
                </a:rPr>
                <a:t>MUSIC</a:t>
              </a:r>
            </a:p>
          </p:txBody>
        </p:sp>
      </p:grpSp>
    </p:spTree>
    <p:extLst>
      <p:ext uri="{BB962C8B-B14F-4D97-AF65-F5344CB8AC3E}">
        <p14:creationId xmlns:p14="http://schemas.microsoft.com/office/powerpoint/2010/main" val="2898819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0A9105E8-FB16-4BAF-9AB5-DA8FEE13830A}"/>
              </a:ext>
            </a:extLst>
          </p:cNvPr>
          <p:cNvPicPr>
            <a:picLocks noChangeAspect="1"/>
          </p:cNvPicPr>
          <p:nvPr/>
        </p:nvPicPr>
        <p:blipFill rotWithShape="1">
          <a:blip r:embed="rId4">
            <a:extLst>
              <a:ext uri="{28A0092B-C50C-407E-A947-70E740481C1C}">
                <a14:useLocalDpi xmlns:a14="http://schemas.microsoft.com/office/drawing/2010/main" val="0"/>
              </a:ext>
            </a:extLst>
          </a:blip>
          <a:srcRect l="1" r="30556"/>
          <a:stretch/>
        </p:blipFill>
        <p:spPr>
          <a:xfrm>
            <a:off x="0" y="0"/>
            <a:ext cx="12192000" cy="6858000"/>
          </a:xfrm>
          <a:prstGeom prst="rect">
            <a:avLst/>
          </a:prstGeom>
        </p:spPr>
      </p:pic>
      <p:sp>
        <p:nvSpPr>
          <p:cNvPr id="4" name="椭圆 3"/>
          <p:cNvSpPr/>
          <p:nvPr/>
        </p:nvSpPr>
        <p:spPr>
          <a:xfrm>
            <a:off x="1191310" y="1728827"/>
            <a:ext cx="3301903" cy="3301903"/>
          </a:xfrm>
          <a:prstGeom prst="ellipse">
            <a:avLst/>
          </a:prstGeom>
          <a:solidFill>
            <a:srgbClr val="94B7A0">
              <a:alpha val="91000"/>
            </a:srgbClr>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sp>
        <p:nvSpPr>
          <p:cNvPr id="5" name="椭圆 4"/>
          <p:cNvSpPr/>
          <p:nvPr/>
        </p:nvSpPr>
        <p:spPr>
          <a:xfrm>
            <a:off x="3511008" y="4480457"/>
            <a:ext cx="792585" cy="792585"/>
          </a:xfrm>
          <a:prstGeom prst="ellipse">
            <a:avLst/>
          </a:pr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sp>
        <p:nvSpPr>
          <p:cNvPr id="6" name="MH_Others_1"/>
          <p:cNvSpPr txBox="1"/>
          <p:nvPr>
            <p:custDataLst>
              <p:tags r:id="rId1"/>
            </p:custDataLst>
          </p:nvPr>
        </p:nvSpPr>
        <p:spPr>
          <a:xfrm>
            <a:off x="2038025" y="2068832"/>
            <a:ext cx="954115" cy="3139229"/>
          </a:xfrm>
          <a:prstGeom prst="rect">
            <a:avLst/>
          </a:prstGeom>
          <a:noFill/>
          <a:effectLst>
            <a:reflection endPos="0" dist="50800" dir="5400000" sy="-100000" algn="bl" rotWithShape="0"/>
          </a:effectLst>
        </p:spPr>
        <p:txBody>
          <a:bodyPr wrap="square" rtlCol="0" anchor="ctr">
            <a:noAutofit/>
          </a:bodyPr>
          <a:lstStyle>
            <a:defPPr>
              <a:defRPr lang="zh-CN"/>
            </a:defPPr>
            <a:lvl1pPr algn="ctr">
              <a:defRPr sz="37500">
                <a:solidFill>
                  <a:schemeClr val="bg1"/>
                </a:solidFill>
                <a:latin typeface="ISOCP" panose="00000400000000000000" pitchFamily="2" charset="0"/>
                <a:ea typeface="造字工房悦黑（非商用）常规体" pitchFamily="50" charset="-122"/>
                <a:cs typeface="ISOCP" panose="00000400000000000000" pitchFamily="2" charset="0"/>
              </a:defRPr>
            </a:lvl1pPr>
          </a:lstStyle>
          <a:p>
            <a:r>
              <a:rPr lang="en-US" altLang="zh-CN" sz="38999" dirty="0">
                <a:latin typeface="+mn-lt"/>
                <a:ea typeface="+mn-ea"/>
                <a:cs typeface="+mn-ea"/>
                <a:sym typeface="+mn-lt"/>
              </a:rPr>
              <a:t>4</a:t>
            </a:r>
            <a:endParaRPr lang="zh-CN" altLang="en-US" sz="38999" dirty="0">
              <a:latin typeface="+mn-lt"/>
              <a:ea typeface="+mn-ea"/>
              <a:cs typeface="+mn-ea"/>
              <a:sym typeface="+mn-lt"/>
            </a:endParaRPr>
          </a:p>
        </p:txBody>
      </p:sp>
      <p:sp>
        <p:nvSpPr>
          <p:cNvPr id="7" name="任意多边形 6"/>
          <p:cNvSpPr/>
          <p:nvPr/>
        </p:nvSpPr>
        <p:spPr>
          <a:xfrm rot="10800000" flipH="1">
            <a:off x="6461760" y="1"/>
            <a:ext cx="5730240" cy="3911825"/>
          </a:xfrm>
          <a:custGeom>
            <a:avLst/>
            <a:gdLst>
              <a:gd name="connsiteX0" fmla="*/ 4052585 w 7495569"/>
              <a:gd name="connsiteY0" fmla="*/ 0 h 5760400"/>
              <a:gd name="connsiteX1" fmla="*/ 7413052 w 7495569"/>
              <a:gd name="connsiteY1" fmla="*/ 1786746 h 5760400"/>
              <a:gd name="connsiteX2" fmla="*/ 7495569 w 7495569"/>
              <a:gd name="connsiteY2" fmla="*/ 1922573 h 5760400"/>
              <a:gd name="connsiteX3" fmla="*/ 7495569 w 7495569"/>
              <a:gd name="connsiteY3" fmla="*/ 5760400 h 5760400"/>
              <a:gd name="connsiteX4" fmla="*/ 381273 w 7495569"/>
              <a:gd name="connsiteY4" fmla="*/ 5760400 h 5760400"/>
              <a:gd name="connsiteX5" fmla="*/ 318473 w 7495569"/>
              <a:gd name="connsiteY5" fmla="*/ 5630034 h 5760400"/>
              <a:gd name="connsiteX6" fmla="*/ 0 w 7495569"/>
              <a:gd name="connsiteY6" fmla="*/ 4052585 h 5760400"/>
              <a:gd name="connsiteX7" fmla="*/ 4052585 w 7495569"/>
              <a:gd name="connsiteY7" fmla="*/ 0 h 57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95569" h="5760400">
                <a:moveTo>
                  <a:pt x="4052585" y="0"/>
                </a:moveTo>
                <a:cubicBezTo>
                  <a:pt x="5451448" y="0"/>
                  <a:pt x="6684773" y="708752"/>
                  <a:pt x="7413052" y="1786746"/>
                </a:cubicBezTo>
                <a:lnTo>
                  <a:pt x="7495569" y="1922573"/>
                </a:lnTo>
                <a:lnTo>
                  <a:pt x="7495569" y="5760400"/>
                </a:lnTo>
                <a:lnTo>
                  <a:pt x="381273" y="5760400"/>
                </a:lnTo>
                <a:lnTo>
                  <a:pt x="318473" y="5630034"/>
                </a:lnTo>
                <a:cubicBezTo>
                  <a:pt x="113401" y="5145190"/>
                  <a:pt x="0" y="4612131"/>
                  <a:pt x="0" y="4052585"/>
                </a:cubicBezTo>
                <a:cubicBezTo>
                  <a:pt x="0" y="1814404"/>
                  <a:pt x="1814404" y="0"/>
                  <a:pt x="4052585" y="0"/>
                </a:cubicBezTo>
                <a:close/>
              </a:path>
            </a:pathLst>
          </a:cu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523A2C"/>
              </a:solidFill>
              <a:cs typeface="+mn-ea"/>
              <a:sym typeface="+mn-lt"/>
            </a:endParaRPr>
          </a:p>
        </p:txBody>
      </p:sp>
      <p:grpSp>
        <p:nvGrpSpPr>
          <p:cNvPr id="12" name="组合 11"/>
          <p:cNvGrpSpPr/>
          <p:nvPr/>
        </p:nvGrpSpPr>
        <p:grpSpPr>
          <a:xfrm>
            <a:off x="7748896" y="1192193"/>
            <a:ext cx="521395" cy="521395"/>
            <a:chOff x="9937750" y="2166942"/>
            <a:chExt cx="625475" cy="625475"/>
          </a:xfrm>
        </p:grpSpPr>
        <p:sp>
          <p:nvSpPr>
            <p:cNvPr id="13" name="椭圆 4"/>
            <p:cNvSpPr>
              <a:spLocks noChangeArrowheads="1"/>
            </p:cNvSpPr>
            <p:nvPr/>
          </p:nvSpPr>
          <p:spPr bwMode="auto">
            <a:xfrm>
              <a:off x="9937750" y="2166942"/>
              <a:ext cx="625475" cy="625475"/>
            </a:xfrm>
            <a:prstGeom prst="ellipse">
              <a:avLst/>
            </a:prstGeom>
            <a:solidFill>
              <a:srgbClr val="94B7A0">
                <a:alpha val="45000"/>
              </a:srgbClr>
            </a:solidFill>
            <a:ln>
              <a:noFill/>
            </a:ln>
          </p:spPr>
          <p:txBody>
            <a:bodyPr anchor="ctr"/>
            <a:lstStyle/>
            <a:p>
              <a:pPr algn="ctr"/>
              <a:endParaRPr lang="zh-CN" altLang="zh-CN" sz="1351">
                <a:solidFill>
                  <a:srgbClr val="FFFFFF"/>
                </a:solidFill>
                <a:cs typeface="+mn-ea"/>
                <a:sym typeface="+mn-lt"/>
              </a:endParaRPr>
            </a:p>
          </p:txBody>
        </p:sp>
        <p:sp>
          <p:nvSpPr>
            <p:cNvPr id="14" name="椭圆 5"/>
            <p:cNvSpPr>
              <a:spLocks noChangeArrowheads="1"/>
            </p:cNvSpPr>
            <p:nvPr/>
          </p:nvSpPr>
          <p:spPr bwMode="auto">
            <a:xfrm>
              <a:off x="10061357" y="2290549"/>
              <a:ext cx="378260" cy="378260"/>
            </a:xfrm>
            <a:prstGeom prst="ellipse">
              <a:avLst/>
            </a:prstGeom>
            <a:solidFill>
              <a:srgbClr val="94B7A0"/>
            </a:solidFill>
            <a:ln>
              <a:noFill/>
            </a:ln>
          </p:spPr>
          <p:txBody>
            <a:bodyPr anchor="ctr"/>
            <a:lstStyle/>
            <a:p>
              <a:pPr algn="ctr"/>
              <a:endParaRPr lang="zh-CN" altLang="zh-CN" sz="1351">
                <a:solidFill>
                  <a:srgbClr val="FFFFFF"/>
                </a:solidFill>
                <a:cs typeface="+mn-ea"/>
                <a:sym typeface="+mn-lt"/>
              </a:endParaRPr>
            </a:p>
          </p:txBody>
        </p:sp>
      </p:grpSp>
      <p:sp>
        <p:nvSpPr>
          <p:cNvPr id="2" name="矩形 1"/>
          <p:cNvSpPr/>
          <p:nvPr/>
        </p:nvSpPr>
        <p:spPr>
          <a:xfrm>
            <a:off x="4708233" y="2879198"/>
            <a:ext cx="2954655" cy="646331"/>
          </a:xfrm>
          <a:prstGeom prst="rect">
            <a:avLst/>
          </a:prstGeom>
        </p:spPr>
        <p:txBody>
          <a:bodyPr wrap="none">
            <a:spAutoFit/>
          </a:bodyPr>
          <a:lstStyle/>
          <a:p>
            <a:r>
              <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输入你的标题</a:t>
            </a:r>
          </a:p>
        </p:txBody>
      </p:sp>
      <p:sp>
        <p:nvSpPr>
          <p:cNvPr id="15" name="矩形 14">
            <a:extLst>
              <a:ext uri="{FF2B5EF4-FFF2-40B4-BE49-F238E27FC236}">
                <a16:creationId xmlns:a16="http://schemas.microsoft.com/office/drawing/2014/main" id="{F8D7D75C-F83C-4A52-9568-48B38E9EE343}"/>
              </a:ext>
            </a:extLst>
          </p:cNvPr>
          <p:cNvSpPr/>
          <p:nvPr/>
        </p:nvSpPr>
        <p:spPr>
          <a:xfrm>
            <a:off x="4708233" y="3650218"/>
            <a:ext cx="4677485" cy="523220"/>
          </a:xfrm>
          <a:prstGeom prst="rect">
            <a:avLst/>
          </a:prstGeom>
        </p:spPr>
        <p:txBody>
          <a:bodyPr wrap="square">
            <a:spAutoFit/>
          </a:bodyPr>
          <a:lstStyle/>
          <a:p>
            <a:r>
              <a:rPr lang="zh-CN" altLang="en-US" sz="1400" dirty="0">
                <a:solidFill>
                  <a:schemeClr val="tx1">
                    <a:lumMod val="65000"/>
                    <a:lumOff val="35000"/>
                  </a:schemeClr>
                </a:solidFill>
              </a:rPr>
              <a:t>The paper is short and the road is not too much ripples. My stories are all about you.</a:t>
            </a:r>
          </a:p>
        </p:txBody>
      </p:sp>
      <p:sp>
        <p:nvSpPr>
          <p:cNvPr id="16" name="椭圆 8">
            <a:extLst>
              <a:ext uri="{FF2B5EF4-FFF2-40B4-BE49-F238E27FC236}">
                <a16:creationId xmlns:a16="http://schemas.microsoft.com/office/drawing/2014/main" id="{C2BD0DF1-3383-4944-9B95-C0A69B8ADE22}"/>
              </a:ext>
            </a:extLst>
          </p:cNvPr>
          <p:cNvSpPr>
            <a:spLocks noChangeArrowheads="1"/>
          </p:cNvSpPr>
          <p:nvPr/>
        </p:nvSpPr>
        <p:spPr bwMode="auto">
          <a:xfrm>
            <a:off x="10847513" y="5330096"/>
            <a:ext cx="469106" cy="469106"/>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7" name="椭圆 9">
            <a:extLst>
              <a:ext uri="{FF2B5EF4-FFF2-40B4-BE49-F238E27FC236}">
                <a16:creationId xmlns:a16="http://schemas.microsoft.com/office/drawing/2014/main" id="{37336402-1C61-49C2-84FE-D442573BD2A2}"/>
              </a:ext>
            </a:extLst>
          </p:cNvPr>
          <p:cNvSpPr>
            <a:spLocks noChangeArrowheads="1"/>
          </p:cNvSpPr>
          <p:nvPr/>
        </p:nvSpPr>
        <p:spPr bwMode="auto">
          <a:xfrm>
            <a:off x="9200173" y="5731180"/>
            <a:ext cx="234553" cy="234553"/>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8" name="椭圆 29">
            <a:extLst>
              <a:ext uri="{FF2B5EF4-FFF2-40B4-BE49-F238E27FC236}">
                <a16:creationId xmlns:a16="http://schemas.microsoft.com/office/drawing/2014/main" id="{A5FB3DEA-0F47-4F63-846A-25822D471BA7}"/>
              </a:ext>
            </a:extLst>
          </p:cNvPr>
          <p:cNvSpPr>
            <a:spLocks noChangeArrowheads="1"/>
          </p:cNvSpPr>
          <p:nvPr/>
        </p:nvSpPr>
        <p:spPr bwMode="auto">
          <a:xfrm>
            <a:off x="11376314" y="6073046"/>
            <a:ext cx="255984" cy="255984"/>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9" name="椭圆 30">
            <a:extLst>
              <a:ext uri="{FF2B5EF4-FFF2-40B4-BE49-F238E27FC236}">
                <a16:creationId xmlns:a16="http://schemas.microsoft.com/office/drawing/2014/main" id="{13092DB2-A70E-4B11-8583-7A7209E52ED4}"/>
              </a:ext>
            </a:extLst>
          </p:cNvPr>
          <p:cNvSpPr>
            <a:spLocks noChangeArrowheads="1"/>
          </p:cNvSpPr>
          <p:nvPr/>
        </p:nvSpPr>
        <p:spPr bwMode="auto">
          <a:xfrm>
            <a:off x="11426902" y="6123634"/>
            <a:ext cx="154808" cy="154808"/>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20" name="椭圆 32">
            <a:extLst>
              <a:ext uri="{FF2B5EF4-FFF2-40B4-BE49-F238E27FC236}">
                <a16:creationId xmlns:a16="http://schemas.microsoft.com/office/drawing/2014/main" id="{861F041D-CE10-42AE-BAE2-DAE451FC0DB2}"/>
              </a:ext>
            </a:extLst>
          </p:cNvPr>
          <p:cNvSpPr>
            <a:spLocks noChangeArrowheads="1"/>
          </p:cNvSpPr>
          <p:nvPr/>
        </p:nvSpPr>
        <p:spPr bwMode="auto">
          <a:xfrm>
            <a:off x="10551211" y="6014705"/>
            <a:ext cx="127397" cy="128588"/>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21" name="椭圆 33">
            <a:extLst>
              <a:ext uri="{FF2B5EF4-FFF2-40B4-BE49-F238E27FC236}">
                <a16:creationId xmlns:a16="http://schemas.microsoft.com/office/drawing/2014/main" id="{FC42EBFF-14EB-4952-9CF0-9816F2A4355C}"/>
              </a:ext>
            </a:extLst>
          </p:cNvPr>
          <p:cNvSpPr>
            <a:spLocks noChangeArrowheads="1"/>
          </p:cNvSpPr>
          <p:nvPr/>
        </p:nvSpPr>
        <p:spPr bwMode="auto">
          <a:xfrm>
            <a:off x="10576387" y="6040117"/>
            <a:ext cx="77045" cy="77764"/>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22" name="椭圆 39">
            <a:extLst>
              <a:ext uri="{FF2B5EF4-FFF2-40B4-BE49-F238E27FC236}">
                <a16:creationId xmlns:a16="http://schemas.microsoft.com/office/drawing/2014/main" id="{31813643-75E0-486A-97CF-9A2F26F7ACDB}"/>
              </a:ext>
            </a:extLst>
          </p:cNvPr>
          <p:cNvSpPr>
            <a:spLocks noChangeArrowheads="1"/>
          </p:cNvSpPr>
          <p:nvPr/>
        </p:nvSpPr>
        <p:spPr bwMode="auto">
          <a:xfrm>
            <a:off x="6461760" y="5595605"/>
            <a:ext cx="223838" cy="223838"/>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23" name="椭圆 40">
            <a:extLst>
              <a:ext uri="{FF2B5EF4-FFF2-40B4-BE49-F238E27FC236}">
                <a16:creationId xmlns:a16="http://schemas.microsoft.com/office/drawing/2014/main" id="{F50D1F2C-5E9F-44F0-8BB3-CDDACA314FF8}"/>
              </a:ext>
            </a:extLst>
          </p:cNvPr>
          <p:cNvSpPr>
            <a:spLocks noChangeArrowheads="1"/>
          </p:cNvSpPr>
          <p:nvPr/>
        </p:nvSpPr>
        <p:spPr bwMode="auto">
          <a:xfrm>
            <a:off x="6505996" y="5639840"/>
            <a:ext cx="135367" cy="135367"/>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Tree>
    <p:extLst>
      <p:ext uri="{BB962C8B-B14F-4D97-AF65-F5344CB8AC3E}">
        <p14:creationId xmlns:p14="http://schemas.microsoft.com/office/powerpoint/2010/main" val="1998762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98BB3A13-2D66-42DE-B759-DAC662DD51BD}"/>
              </a:ext>
            </a:extLst>
          </p:cNvPr>
          <p:cNvPicPr>
            <a:picLocks noChangeAspect="1"/>
          </p:cNvPicPr>
          <p:nvPr/>
        </p:nvPicPr>
        <p:blipFill rotWithShape="1">
          <a:blip r:embed="rId11">
            <a:extLst>
              <a:ext uri="{28A0092B-C50C-407E-A947-70E740481C1C}">
                <a14:useLocalDpi xmlns:a14="http://schemas.microsoft.com/office/drawing/2010/main" val="0"/>
              </a:ext>
            </a:extLst>
          </a:blip>
          <a:srcRect t="39688" b="23913"/>
          <a:stretch/>
        </p:blipFill>
        <p:spPr>
          <a:xfrm>
            <a:off x="478" y="1783155"/>
            <a:ext cx="12191522" cy="2958383"/>
          </a:xfrm>
          <a:prstGeom prst="rect">
            <a:avLst/>
          </a:prstGeom>
        </p:spPr>
      </p:pic>
      <p:sp>
        <p:nvSpPr>
          <p:cNvPr id="2" name="椭圆 1">
            <a:extLst>
              <a:ext uri="{FF2B5EF4-FFF2-40B4-BE49-F238E27FC236}">
                <a16:creationId xmlns:a16="http://schemas.microsoft.com/office/drawing/2014/main" id="{ABF60AFF-7A1F-43BF-8FFA-87E21B594375}"/>
              </a:ext>
            </a:extLst>
          </p:cNvPr>
          <p:cNvSpPr/>
          <p:nvPr/>
        </p:nvSpPr>
        <p:spPr>
          <a:xfrm>
            <a:off x="1019076" y="303755"/>
            <a:ext cx="1299101" cy="1299101"/>
          </a:xfrm>
          <a:prstGeom prst="ellipse">
            <a:avLst/>
          </a:pr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3" name="椭圆 2">
            <a:extLst>
              <a:ext uri="{FF2B5EF4-FFF2-40B4-BE49-F238E27FC236}">
                <a16:creationId xmlns:a16="http://schemas.microsoft.com/office/drawing/2014/main" id="{D790557A-9570-4491-9B0A-85FFA0CF9C35}"/>
              </a:ext>
            </a:extLst>
          </p:cNvPr>
          <p:cNvSpPr/>
          <p:nvPr/>
        </p:nvSpPr>
        <p:spPr>
          <a:xfrm>
            <a:off x="821781" y="1040075"/>
            <a:ext cx="524547" cy="524547"/>
          </a:xfrm>
          <a:prstGeom prst="ellipse">
            <a:avLst/>
          </a:prstGeom>
          <a:solidFill>
            <a:srgbClr val="94B7A0"/>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4" name="矩形 3">
            <a:extLst>
              <a:ext uri="{FF2B5EF4-FFF2-40B4-BE49-F238E27FC236}">
                <a16:creationId xmlns:a16="http://schemas.microsoft.com/office/drawing/2014/main" id="{B93E342B-FAA3-4B82-B8BE-4EC94C6FC9F8}"/>
              </a:ext>
            </a:extLst>
          </p:cNvPr>
          <p:cNvSpPr/>
          <p:nvPr/>
        </p:nvSpPr>
        <p:spPr>
          <a:xfrm>
            <a:off x="1285368" y="652477"/>
            <a:ext cx="295465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cs typeface="+mn-ea"/>
                <a:sym typeface="+mn-lt"/>
              </a:rPr>
              <a:t>输入</a:t>
            </a:r>
            <a:r>
              <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你的标题</a:t>
            </a:r>
          </a:p>
        </p:txBody>
      </p:sp>
      <p:sp>
        <p:nvSpPr>
          <p:cNvPr id="5" name="PA_Line 2">
            <a:extLst>
              <a:ext uri="{FF2B5EF4-FFF2-40B4-BE49-F238E27FC236}">
                <a16:creationId xmlns:a16="http://schemas.microsoft.com/office/drawing/2014/main" id="{6E90E11B-E8C7-4DE2-9DD5-919C6EFC4F1D}"/>
              </a:ext>
            </a:extLst>
          </p:cNvPr>
          <p:cNvSpPr>
            <a:spLocks noChangeShapeType="1"/>
          </p:cNvSpPr>
          <p:nvPr>
            <p:custDataLst>
              <p:tags r:id="rId1"/>
            </p:custDataLst>
          </p:nvPr>
        </p:nvSpPr>
        <p:spPr bwMode="auto">
          <a:xfrm flipV="1">
            <a:off x="7893316" y="4723848"/>
            <a:ext cx="0" cy="1923612"/>
          </a:xfrm>
          <a:prstGeom prst="line">
            <a:avLst/>
          </a:prstGeom>
          <a:noFill/>
          <a:ln w="6350" cmpd="sng">
            <a:solidFill>
              <a:schemeClr val="bg1">
                <a:lumMod val="50000"/>
              </a:schemeClr>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 name="PA_7">
            <a:extLst>
              <a:ext uri="{FF2B5EF4-FFF2-40B4-BE49-F238E27FC236}">
                <a16:creationId xmlns:a16="http://schemas.microsoft.com/office/drawing/2014/main" id="{D577D35E-005E-4871-A236-BAC6F12385E7}"/>
              </a:ext>
            </a:extLst>
          </p:cNvPr>
          <p:cNvSpPr>
            <a:spLocks noChangeArrowheads="1"/>
          </p:cNvSpPr>
          <p:nvPr>
            <p:custDataLst>
              <p:tags r:id="rId2"/>
            </p:custDataLst>
          </p:nvPr>
        </p:nvSpPr>
        <p:spPr bwMode="auto">
          <a:xfrm>
            <a:off x="8333210" y="1787087"/>
            <a:ext cx="2800350" cy="2958383"/>
          </a:xfrm>
          <a:prstGeom prst="rect">
            <a:avLst/>
          </a:prstGeom>
          <a:solidFill>
            <a:srgbClr val="94B7A0">
              <a:alpha val="89999"/>
            </a:srgbClr>
          </a:solidFill>
          <a:ln>
            <a:noFill/>
          </a:ln>
          <a:effectLst/>
        </p:spPr>
        <p:txBody>
          <a:bodyPr wrap="none" anchor="ctr"/>
          <a:lstStyle/>
          <a:p>
            <a:endParaRPr lang="zh-CN" altLang="en-US"/>
          </a:p>
        </p:txBody>
      </p:sp>
      <p:sp>
        <p:nvSpPr>
          <p:cNvPr id="9" name="PA_ 9">
            <a:extLst>
              <a:ext uri="{FF2B5EF4-FFF2-40B4-BE49-F238E27FC236}">
                <a16:creationId xmlns:a16="http://schemas.microsoft.com/office/drawing/2014/main" id="{DBD6FC4D-90E3-439C-851A-EA8533A97819}"/>
              </a:ext>
            </a:extLst>
          </p:cNvPr>
          <p:cNvSpPr>
            <a:spLocks noChangeArrowheads="1"/>
          </p:cNvSpPr>
          <p:nvPr>
            <p:custDataLst>
              <p:tags r:id="rId3"/>
            </p:custDataLst>
          </p:nvPr>
        </p:nvSpPr>
        <p:spPr bwMode="auto">
          <a:xfrm>
            <a:off x="1538870" y="5106361"/>
            <a:ext cx="1915712" cy="298492"/>
          </a:xfrm>
          <a:prstGeom prst="rect">
            <a:avLst/>
          </a:pr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000" dirty="0">
                <a:latin typeface="微软雅黑 Light" panose="020B0502040204020203" pitchFamily="34" charset="-122"/>
                <a:ea typeface="微软雅黑 Light" panose="020B0502040204020203" pitchFamily="34" charset="-122"/>
              </a:rPr>
              <a:t>HEADER TITLE ONE</a:t>
            </a:r>
          </a:p>
        </p:txBody>
      </p:sp>
      <p:sp>
        <p:nvSpPr>
          <p:cNvPr id="10" name="PA_ 10">
            <a:extLst>
              <a:ext uri="{FF2B5EF4-FFF2-40B4-BE49-F238E27FC236}">
                <a16:creationId xmlns:a16="http://schemas.microsoft.com/office/drawing/2014/main" id="{55CC4AB7-2034-4AFF-A26A-8DA8726F27CF}"/>
              </a:ext>
            </a:extLst>
          </p:cNvPr>
          <p:cNvSpPr>
            <a:spLocks noChangeArrowheads="1"/>
          </p:cNvSpPr>
          <p:nvPr>
            <p:custDataLst>
              <p:tags r:id="rId4"/>
            </p:custDataLst>
          </p:nvPr>
        </p:nvSpPr>
        <p:spPr bwMode="auto">
          <a:xfrm>
            <a:off x="1154078" y="5685656"/>
            <a:ext cx="2682214" cy="429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800" dirty="0">
                <a:solidFill>
                  <a:schemeClr val="bg1">
                    <a:lumMod val="50000"/>
                  </a:schemeClr>
                </a:solidFill>
                <a:latin typeface="微软雅黑 Light" panose="020B0502040204020203" pitchFamily="34" charset="-122"/>
                <a:ea typeface="微软雅黑 Light" panose="020B0502040204020203" pitchFamily="34" charset="-122"/>
              </a:rPr>
              <a:t>摄</a:t>
            </a:r>
            <a:r>
              <a:rPr lang="en-US" altLang="zh-CN" sz="80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11" name="PA_11">
            <a:extLst>
              <a:ext uri="{FF2B5EF4-FFF2-40B4-BE49-F238E27FC236}">
                <a16:creationId xmlns:a16="http://schemas.microsoft.com/office/drawing/2014/main" id="{C2758215-B2A5-45E1-B995-84748B8679F9}"/>
              </a:ext>
            </a:extLst>
          </p:cNvPr>
          <p:cNvSpPr>
            <a:spLocks noChangeArrowheads="1"/>
          </p:cNvSpPr>
          <p:nvPr>
            <p:custDataLst>
              <p:tags r:id="rId5"/>
            </p:custDataLst>
          </p:nvPr>
        </p:nvSpPr>
        <p:spPr bwMode="auto">
          <a:xfrm>
            <a:off x="5143978" y="5106361"/>
            <a:ext cx="1915712" cy="342827"/>
          </a:xfrm>
          <a:prstGeom prst="rect">
            <a:avLst/>
          </a:pr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000" dirty="0">
                <a:latin typeface="微软雅黑 Light" panose="020B0502040204020203" pitchFamily="34" charset="-122"/>
                <a:ea typeface="微软雅黑 Light" panose="020B0502040204020203" pitchFamily="34" charset="-122"/>
              </a:rPr>
              <a:t>HEADER TITLE ONE</a:t>
            </a:r>
          </a:p>
        </p:txBody>
      </p:sp>
      <p:sp>
        <p:nvSpPr>
          <p:cNvPr id="12" name="PA_ 12">
            <a:extLst>
              <a:ext uri="{FF2B5EF4-FFF2-40B4-BE49-F238E27FC236}">
                <a16:creationId xmlns:a16="http://schemas.microsoft.com/office/drawing/2014/main" id="{8CDB6732-331F-4F09-A049-8BB630CDFD54}"/>
              </a:ext>
            </a:extLst>
          </p:cNvPr>
          <p:cNvSpPr>
            <a:spLocks noChangeArrowheads="1"/>
          </p:cNvSpPr>
          <p:nvPr>
            <p:custDataLst>
              <p:tags r:id="rId6"/>
            </p:custDataLst>
          </p:nvPr>
        </p:nvSpPr>
        <p:spPr bwMode="auto">
          <a:xfrm>
            <a:off x="4759185" y="5685656"/>
            <a:ext cx="2682216" cy="429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800" dirty="0">
                <a:solidFill>
                  <a:schemeClr val="bg1">
                    <a:lumMod val="50000"/>
                  </a:schemeClr>
                </a:solidFill>
                <a:latin typeface="微软雅黑 Light" panose="020B0502040204020203" pitchFamily="34" charset="-122"/>
                <a:ea typeface="微软雅黑 Light" panose="020B0502040204020203" pitchFamily="34" charset="-122"/>
              </a:rPr>
              <a:t>摄</a:t>
            </a:r>
            <a:r>
              <a:rPr lang="en-US" altLang="zh-CN" sz="80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13" name="PA_13">
            <a:extLst>
              <a:ext uri="{FF2B5EF4-FFF2-40B4-BE49-F238E27FC236}">
                <a16:creationId xmlns:a16="http://schemas.microsoft.com/office/drawing/2014/main" id="{617ACFEA-0FDE-4CBA-823A-BCB6B43F2256}"/>
              </a:ext>
            </a:extLst>
          </p:cNvPr>
          <p:cNvSpPr>
            <a:spLocks noChangeArrowheads="1"/>
          </p:cNvSpPr>
          <p:nvPr>
            <p:custDataLst>
              <p:tags r:id="rId7"/>
            </p:custDataLst>
          </p:nvPr>
        </p:nvSpPr>
        <p:spPr bwMode="auto">
          <a:xfrm>
            <a:off x="8755717" y="5106361"/>
            <a:ext cx="1915712" cy="342827"/>
          </a:xfrm>
          <a:prstGeom prst="rect">
            <a:avLst/>
          </a:pr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000" dirty="0">
                <a:latin typeface="微软雅黑 Light" panose="020B0502040204020203" pitchFamily="34" charset="-122"/>
                <a:ea typeface="微软雅黑 Light" panose="020B0502040204020203" pitchFamily="34" charset="-122"/>
              </a:rPr>
              <a:t>HEADER TITLE ONE</a:t>
            </a:r>
          </a:p>
        </p:txBody>
      </p:sp>
      <p:sp>
        <p:nvSpPr>
          <p:cNvPr id="14" name="PA_14">
            <a:extLst>
              <a:ext uri="{FF2B5EF4-FFF2-40B4-BE49-F238E27FC236}">
                <a16:creationId xmlns:a16="http://schemas.microsoft.com/office/drawing/2014/main" id="{E12106AA-8EF7-4C47-8402-F4E77C7E9C18}"/>
              </a:ext>
            </a:extLst>
          </p:cNvPr>
          <p:cNvSpPr>
            <a:spLocks noChangeArrowheads="1"/>
          </p:cNvSpPr>
          <p:nvPr>
            <p:custDataLst>
              <p:tags r:id="rId8"/>
            </p:custDataLst>
          </p:nvPr>
        </p:nvSpPr>
        <p:spPr bwMode="auto">
          <a:xfrm>
            <a:off x="8370923" y="5685656"/>
            <a:ext cx="2682216" cy="429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800" dirty="0">
                <a:solidFill>
                  <a:schemeClr val="bg1">
                    <a:lumMod val="50000"/>
                  </a:schemeClr>
                </a:solidFill>
                <a:latin typeface="微软雅黑 Light" panose="020B0502040204020203" pitchFamily="34" charset="-122"/>
                <a:ea typeface="微软雅黑 Light" panose="020B0502040204020203" pitchFamily="34" charset="-122"/>
              </a:rPr>
              <a:t>摄</a:t>
            </a:r>
            <a:r>
              <a:rPr lang="en-US" altLang="zh-CN" sz="80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15" name="PA_Line 15">
            <a:extLst>
              <a:ext uri="{FF2B5EF4-FFF2-40B4-BE49-F238E27FC236}">
                <a16:creationId xmlns:a16="http://schemas.microsoft.com/office/drawing/2014/main" id="{D8C372D4-279E-45DA-9B32-E725FC4E1D8E}"/>
              </a:ext>
            </a:extLst>
          </p:cNvPr>
          <p:cNvSpPr>
            <a:spLocks noChangeShapeType="1"/>
          </p:cNvSpPr>
          <p:nvPr>
            <p:custDataLst>
              <p:tags r:id="rId9"/>
            </p:custDataLst>
          </p:nvPr>
        </p:nvSpPr>
        <p:spPr bwMode="auto">
          <a:xfrm flipV="1">
            <a:off x="4261685" y="4723848"/>
            <a:ext cx="0" cy="1923612"/>
          </a:xfrm>
          <a:prstGeom prst="line">
            <a:avLst/>
          </a:prstGeom>
          <a:noFill/>
          <a:ln w="6350" cmpd="sng">
            <a:solidFill>
              <a:schemeClr val="bg1">
                <a:lumMod val="50000"/>
              </a:schemeClr>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 name="TextBox 29">
            <a:extLst>
              <a:ext uri="{FF2B5EF4-FFF2-40B4-BE49-F238E27FC236}">
                <a16:creationId xmlns:a16="http://schemas.microsoft.com/office/drawing/2014/main" id="{0E0BCB8F-929E-4D4A-A608-CA50A0AAA756}"/>
              </a:ext>
            </a:extLst>
          </p:cNvPr>
          <p:cNvSpPr txBox="1"/>
          <p:nvPr/>
        </p:nvSpPr>
        <p:spPr>
          <a:xfrm>
            <a:off x="7446127" y="2140526"/>
            <a:ext cx="3607012" cy="1438855"/>
          </a:xfrm>
          <a:prstGeom prst="rect">
            <a:avLst/>
          </a:prstGeom>
          <a:noFill/>
        </p:spPr>
        <p:txBody>
          <a:bodyPr wrap="square" rtlCol="0" anchor="ctr" anchorCtr="0">
            <a:spAutoFit/>
          </a:bodyPr>
          <a:lstStyle/>
          <a:p>
            <a:pPr algn="r" defTabSz="914217">
              <a:lnSpc>
                <a:spcPts val="3530"/>
              </a:lnSpc>
            </a:pPr>
            <a:r>
              <a:rPr lang="en-US" sz="2700" b="1" spc="100" dirty="0">
                <a:solidFill>
                  <a:schemeClr val="bg1"/>
                </a:solidFill>
                <a:latin typeface="+mn-ea"/>
                <a:cs typeface="Montserrat" charset="0"/>
              </a:rPr>
              <a:t>Creative</a:t>
            </a:r>
          </a:p>
          <a:p>
            <a:pPr algn="r" defTabSz="914217">
              <a:lnSpc>
                <a:spcPts val="3530"/>
              </a:lnSpc>
            </a:pPr>
            <a:r>
              <a:rPr lang="en-US" sz="2700" b="1" spc="100" dirty="0">
                <a:solidFill>
                  <a:schemeClr val="bg1"/>
                </a:solidFill>
                <a:latin typeface="+mn-ea"/>
                <a:cs typeface="Montserrat" charset="0"/>
              </a:rPr>
              <a:t>Minimal Slides</a:t>
            </a:r>
          </a:p>
          <a:p>
            <a:pPr algn="r" defTabSz="914217">
              <a:lnSpc>
                <a:spcPts val="3530"/>
              </a:lnSpc>
            </a:pPr>
            <a:r>
              <a:rPr lang="en-US" sz="2700" b="1" spc="100" dirty="0">
                <a:solidFill>
                  <a:schemeClr val="bg1"/>
                </a:solidFill>
                <a:latin typeface="+mn-ea"/>
                <a:cs typeface="Montserrat" charset="0"/>
              </a:rPr>
              <a:t>Layouts</a:t>
            </a:r>
          </a:p>
        </p:txBody>
      </p:sp>
    </p:spTree>
    <p:extLst>
      <p:ext uri="{BB962C8B-B14F-4D97-AF65-F5344CB8AC3E}">
        <p14:creationId xmlns:p14="http://schemas.microsoft.com/office/powerpoint/2010/main" val="3080660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ABF60AFF-7A1F-43BF-8FFA-87E21B594375}"/>
              </a:ext>
            </a:extLst>
          </p:cNvPr>
          <p:cNvSpPr/>
          <p:nvPr/>
        </p:nvSpPr>
        <p:spPr>
          <a:xfrm>
            <a:off x="1019076" y="303755"/>
            <a:ext cx="1299101" cy="1299101"/>
          </a:xfrm>
          <a:prstGeom prst="ellipse">
            <a:avLst/>
          </a:pr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3" name="椭圆 2">
            <a:extLst>
              <a:ext uri="{FF2B5EF4-FFF2-40B4-BE49-F238E27FC236}">
                <a16:creationId xmlns:a16="http://schemas.microsoft.com/office/drawing/2014/main" id="{D790557A-9570-4491-9B0A-85FFA0CF9C35}"/>
              </a:ext>
            </a:extLst>
          </p:cNvPr>
          <p:cNvSpPr/>
          <p:nvPr/>
        </p:nvSpPr>
        <p:spPr>
          <a:xfrm>
            <a:off x="821781" y="1040075"/>
            <a:ext cx="524547" cy="524547"/>
          </a:xfrm>
          <a:prstGeom prst="ellipse">
            <a:avLst/>
          </a:prstGeom>
          <a:solidFill>
            <a:srgbClr val="94B7A0"/>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4" name="矩形 3">
            <a:extLst>
              <a:ext uri="{FF2B5EF4-FFF2-40B4-BE49-F238E27FC236}">
                <a16:creationId xmlns:a16="http://schemas.microsoft.com/office/drawing/2014/main" id="{B93E342B-FAA3-4B82-B8BE-4EC94C6FC9F8}"/>
              </a:ext>
            </a:extLst>
          </p:cNvPr>
          <p:cNvSpPr/>
          <p:nvPr/>
        </p:nvSpPr>
        <p:spPr>
          <a:xfrm>
            <a:off x="1285368" y="652477"/>
            <a:ext cx="295465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cs typeface="+mn-ea"/>
                <a:sym typeface="+mn-lt"/>
              </a:rPr>
              <a:t>输入</a:t>
            </a:r>
            <a:r>
              <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你的标题</a:t>
            </a:r>
          </a:p>
        </p:txBody>
      </p:sp>
      <p:sp>
        <p:nvSpPr>
          <p:cNvPr id="5" name="PA_椭圆 27">
            <a:extLst>
              <a:ext uri="{FF2B5EF4-FFF2-40B4-BE49-F238E27FC236}">
                <a16:creationId xmlns:a16="http://schemas.microsoft.com/office/drawing/2014/main" id="{6D8F54ED-9967-432D-AA47-5F63CE8EDDB0}"/>
              </a:ext>
            </a:extLst>
          </p:cNvPr>
          <p:cNvSpPr>
            <a:spLocks noChangeArrowheads="1"/>
          </p:cNvSpPr>
          <p:nvPr>
            <p:custDataLst>
              <p:tags r:id="rId1"/>
            </p:custDataLst>
          </p:nvPr>
        </p:nvSpPr>
        <p:spPr bwMode="auto">
          <a:xfrm>
            <a:off x="5900819" y="2117814"/>
            <a:ext cx="590550" cy="587556"/>
          </a:xfrm>
          <a:prstGeom prst="ellipse">
            <a:avLst/>
          </a:pr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lt1"/>
              </a:solidFill>
              <a:latin typeface="微软雅黑 Light" panose="020B0502040204020203" pitchFamily="34" charset="-122"/>
              <a:ea typeface="微软雅黑 Light" panose="020B0502040204020203" pitchFamily="34" charset="-122"/>
            </a:endParaRPr>
          </a:p>
        </p:txBody>
      </p:sp>
      <p:sp>
        <p:nvSpPr>
          <p:cNvPr id="6" name="PA_椭圆 28">
            <a:extLst>
              <a:ext uri="{FF2B5EF4-FFF2-40B4-BE49-F238E27FC236}">
                <a16:creationId xmlns:a16="http://schemas.microsoft.com/office/drawing/2014/main" id="{1615C597-E099-4DC1-8898-F10AE4AAF762}"/>
              </a:ext>
            </a:extLst>
          </p:cNvPr>
          <p:cNvSpPr>
            <a:spLocks noChangeArrowheads="1"/>
          </p:cNvSpPr>
          <p:nvPr>
            <p:custDataLst>
              <p:tags r:id="rId2"/>
            </p:custDataLst>
          </p:nvPr>
        </p:nvSpPr>
        <p:spPr bwMode="auto">
          <a:xfrm>
            <a:off x="5900819" y="3003913"/>
            <a:ext cx="590550" cy="589145"/>
          </a:xfrm>
          <a:prstGeom prst="ellipse">
            <a:avLst/>
          </a:pr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Light" panose="020B0502040204020203" pitchFamily="34" charset="-122"/>
              <a:ea typeface="微软雅黑 Light" panose="020B0502040204020203" pitchFamily="34" charset="-122"/>
            </a:endParaRPr>
          </a:p>
        </p:txBody>
      </p:sp>
      <p:sp>
        <p:nvSpPr>
          <p:cNvPr id="7" name="PA_椭圆 29">
            <a:extLst>
              <a:ext uri="{FF2B5EF4-FFF2-40B4-BE49-F238E27FC236}">
                <a16:creationId xmlns:a16="http://schemas.microsoft.com/office/drawing/2014/main" id="{10D7C7BC-0D36-44BD-BA97-91F72DBFCE42}"/>
              </a:ext>
            </a:extLst>
          </p:cNvPr>
          <p:cNvSpPr>
            <a:spLocks noChangeArrowheads="1"/>
          </p:cNvSpPr>
          <p:nvPr>
            <p:custDataLst>
              <p:tags r:id="rId3"/>
            </p:custDataLst>
          </p:nvPr>
        </p:nvSpPr>
        <p:spPr bwMode="auto">
          <a:xfrm>
            <a:off x="5900819" y="3891599"/>
            <a:ext cx="590550" cy="589144"/>
          </a:xfrm>
          <a:prstGeom prst="ellipse">
            <a:avLst/>
          </a:pr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Light" panose="020B0502040204020203" pitchFamily="34" charset="-122"/>
              <a:ea typeface="微软雅黑 Light" panose="020B0502040204020203" pitchFamily="34" charset="-122"/>
            </a:endParaRPr>
          </a:p>
        </p:txBody>
      </p:sp>
      <p:sp>
        <p:nvSpPr>
          <p:cNvPr id="8" name="PA_椭圆 30">
            <a:extLst>
              <a:ext uri="{FF2B5EF4-FFF2-40B4-BE49-F238E27FC236}">
                <a16:creationId xmlns:a16="http://schemas.microsoft.com/office/drawing/2014/main" id="{670942AA-D8DD-4B38-880A-7FA1DDD44408}"/>
              </a:ext>
            </a:extLst>
          </p:cNvPr>
          <p:cNvSpPr>
            <a:spLocks noChangeArrowheads="1"/>
          </p:cNvSpPr>
          <p:nvPr>
            <p:custDataLst>
              <p:tags r:id="rId4"/>
            </p:custDataLst>
          </p:nvPr>
        </p:nvSpPr>
        <p:spPr bwMode="auto">
          <a:xfrm>
            <a:off x="5900819" y="4779285"/>
            <a:ext cx="590550" cy="589145"/>
          </a:xfrm>
          <a:prstGeom prst="ellipse">
            <a:avLst/>
          </a:pr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Light" panose="020B0502040204020203" pitchFamily="34" charset="-122"/>
              <a:ea typeface="微软雅黑 Light" panose="020B0502040204020203" pitchFamily="34" charset="-122"/>
            </a:endParaRPr>
          </a:p>
        </p:txBody>
      </p:sp>
      <p:sp>
        <p:nvSpPr>
          <p:cNvPr id="9" name="PA_任意多边形 31">
            <a:extLst>
              <a:ext uri="{FF2B5EF4-FFF2-40B4-BE49-F238E27FC236}">
                <a16:creationId xmlns:a16="http://schemas.microsoft.com/office/drawing/2014/main" id="{F9A18F17-A605-42BA-8F10-F188253CE3E3}"/>
              </a:ext>
            </a:extLst>
          </p:cNvPr>
          <p:cNvSpPr>
            <a:spLocks/>
          </p:cNvSpPr>
          <p:nvPr>
            <p:custDataLst>
              <p:tags r:id="rId5"/>
            </p:custDataLst>
          </p:nvPr>
        </p:nvSpPr>
        <p:spPr bwMode="auto">
          <a:xfrm>
            <a:off x="5689682" y="1906612"/>
            <a:ext cx="1012825" cy="3673020"/>
          </a:xfrm>
          <a:custGeom>
            <a:avLst/>
            <a:gdLst>
              <a:gd name="T0" fmla="*/ 416 w 833"/>
              <a:gd name="T1" fmla="*/ 2194 h 3027"/>
              <a:gd name="T2" fmla="*/ 416 w 833"/>
              <a:gd name="T3" fmla="*/ 2194 h 3027"/>
              <a:gd name="T4" fmla="*/ 102 w 833"/>
              <a:gd name="T5" fmla="*/ 1879 h 3027"/>
              <a:gd name="T6" fmla="*/ 416 w 833"/>
              <a:gd name="T7" fmla="*/ 1564 h 3027"/>
              <a:gd name="T8" fmla="*/ 416 w 833"/>
              <a:gd name="T9" fmla="*/ 1564 h 3027"/>
              <a:gd name="T10" fmla="*/ 833 w 833"/>
              <a:gd name="T11" fmla="*/ 1148 h 3027"/>
              <a:gd name="T12" fmla="*/ 416 w 833"/>
              <a:gd name="T13" fmla="*/ 731 h 3027"/>
              <a:gd name="T14" fmla="*/ 416 w 833"/>
              <a:gd name="T15" fmla="*/ 731 h 3027"/>
              <a:gd name="T16" fmla="*/ 102 w 833"/>
              <a:gd name="T17" fmla="*/ 416 h 3027"/>
              <a:gd name="T18" fmla="*/ 416 w 833"/>
              <a:gd name="T19" fmla="*/ 102 h 3027"/>
              <a:gd name="T20" fmla="*/ 416 w 833"/>
              <a:gd name="T21" fmla="*/ 0 h 3027"/>
              <a:gd name="T22" fmla="*/ 0 w 833"/>
              <a:gd name="T23" fmla="*/ 416 h 3027"/>
              <a:gd name="T24" fmla="*/ 416 w 833"/>
              <a:gd name="T25" fmla="*/ 833 h 3027"/>
              <a:gd name="T26" fmla="*/ 416 w 833"/>
              <a:gd name="T27" fmla="*/ 833 h 3027"/>
              <a:gd name="T28" fmla="*/ 731 w 833"/>
              <a:gd name="T29" fmla="*/ 1148 h 3027"/>
              <a:gd name="T30" fmla="*/ 416 w 833"/>
              <a:gd name="T31" fmla="*/ 1462 h 3027"/>
              <a:gd name="T32" fmla="*/ 416 w 833"/>
              <a:gd name="T33" fmla="*/ 1462 h 3027"/>
              <a:gd name="T34" fmla="*/ 0 w 833"/>
              <a:gd name="T35" fmla="*/ 1879 h 3027"/>
              <a:gd name="T36" fmla="*/ 416 w 833"/>
              <a:gd name="T37" fmla="*/ 2296 h 3027"/>
              <a:gd name="T38" fmla="*/ 416 w 833"/>
              <a:gd name="T39" fmla="*/ 2296 h 3027"/>
              <a:gd name="T40" fmla="*/ 731 w 833"/>
              <a:gd name="T41" fmla="*/ 2610 h 3027"/>
              <a:gd name="T42" fmla="*/ 416 w 833"/>
              <a:gd name="T43" fmla="*/ 2925 h 3027"/>
              <a:gd name="T44" fmla="*/ 416 w 833"/>
              <a:gd name="T45" fmla="*/ 3027 h 3027"/>
              <a:gd name="T46" fmla="*/ 833 w 833"/>
              <a:gd name="T47" fmla="*/ 2610 h 3027"/>
              <a:gd name="T48" fmla="*/ 416 w 833"/>
              <a:gd name="T49" fmla="*/ 2194 h 3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3" h="3027">
                <a:moveTo>
                  <a:pt x="416" y="2194"/>
                </a:moveTo>
                <a:cubicBezTo>
                  <a:pt x="416" y="2194"/>
                  <a:pt x="416" y="2194"/>
                  <a:pt x="416" y="2194"/>
                </a:cubicBezTo>
                <a:cubicBezTo>
                  <a:pt x="243" y="2194"/>
                  <a:pt x="102" y="2053"/>
                  <a:pt x="102" y="1879"/>
                </a:cubicBezTo>
                <a:cubicBezTo>
                  <a:pt x="102" y="1705"/>
                  <a:pt x="243" y="1564"/>
                  <a:pt x="416" y="1564"/>
                </a:cubicBezTo>
                <a:cubicBezTo>
                  <a:pt x="416" y="1564"/>
                  <a:pt x="416" y="1564"/>
                  <a:pt x="416" y="1564"/>
                </a:cubicBezTo>
                <a:cubicBezTo>
                  <a:pt x="647" y="1564"/>
                  <a:pt x="833" y="1378"/>
                  <a:pt x="833" y="1148"/>
                </a:cubicBezTo>
                <a:cubicBezTo>
                  <a:pt x="833" y="918"/>
                  <a:pt x="647" y="731"/>
                  <a:pt x="416" y="731"/>
                </a:cubicBezTo>
                <a:cubicBezTo>
                  <a:pt x="416" y="731"/>
                  <a:pt x="416" y="731"/>
                  <a:pt x="416" y="731"/>
                </a:cubicBezTo>
                <a:cubicBezTo>
                  <a:pt x="243" y="731"/>
                  <a:pt x="102" y="590"/>
                  <a:pt x="102" y="416"/>
                </a:cubicBezTo>
                <a:cubicBezTo>
                  <a:pt x="102" y="243"/>
                  <a:pt x="243" y="102"/>
                  <a:pt x="416" y="102"/>
                </a:cubicBezTo>
                <a:cubicBezTo>
                  <a:pt x="416" y="0"/>
                  <a:pt x="416" y="0"/>
                  <a:pt x="416" y="0"/>
                </a:cubicBezTo>
                <a:cubicBezTo>
                  <a:pt x="186" y="0"/>
                  <a:pt x="0" y="186"/>
                  <a:pt x="0" y="416"/>
                </a:cubicBezTo>
                <a:cubicBezTo>
                  <a:pt x="0" y="646"/>
                  <a:pt x="186" y="833"/>
                  <a:pt x="416" y="833"/>
                </a:cubicBezTo>
                <a:cubicBezTo>
                  <a:pt x="416" y="833"/>
                  <a:pt x="416" y="833"/>
                  <a:pt x="416" y="833"/>
                </a:cubicBezTo>
                <a:cubicBezTo>
                  <a:pt x="590" y="833"/>
                  <a:pt x="731" y="974"/>
                  <a:pt x="731" y="1148"/>
                </a:cubicBezTo>
                <a:cubicBezTo>
                  <a:pt x="731" y="1321"/>
                  <a:pt x="590" y="1462"/>
                  <a:pt x="416" y="1462"/>
                </a:cubicBezTo>
                <a:cubicBezTo>
                  <a:pt x="416" y="1462"/>
                  <a:pt x="416" y="1462"/>
                  <a:pt x="416" y="1462"/>
                </a:cubicBezTo>
                <a:cubicBezTo>
                  <a:pt x="186" y="1462"/>
                  <a:pt x="0" y="1649"/>
                  <a:pt x="0" y="1879"/>
                </a:cubicBezTo>
                <a:cubicBezTo>
                  <a:pt x="0" y="2109"/>
                  <a:pt x="186" y="2296"/>
                  <a:pt x="416" y="2296"/>
                </a:cubicBezTo>
                <a:cubicBezTo>
                  <a:pt x="416" y="2296"/>
                  <a:pt x="416" y="2296"/>
                  <a:pt x="416" y="2296"/>
                </a:cubicBezTo>
                <a:cubicBezTo>
                  <a:pt x="590" y="2296"/>
                  <a:pt x="731" y="2437"/>
                  <a:pt x="731" y="2610"/>
                </a:cubicBezTo>
                <a:cubicBezTo>
                  <a:pt x="731" y="2784"/>
                  <a:pt x="590" y="2925"/>
                  <a:pt x="416" y="2925"/>
                </a:cubicBezTo>
                <a:cubicBezTo>
                  <a:pt x="416" y="3027"/>
                  <a:pt x="416" y="3027"/>
                  <a:pt x="416" y="3027"/>
                </a:cubicBezTo>
                <a:cubicBezTo>
                  <a:pt x="647" y="3027"/>
                  <a:pt x="833" y="2841"/>
                  <a:pt x="833" y="2610"/>
                </a:cubicBezTo>
                <a:cubicBezTo>
                  <a:pt x="833" y="2380"/>
                  <a:pt x="647" y="2194"/>
                  <a:pt x="416" y="2194"/>
                </a:cubicBezTo>
                <a:close/>
              </a:path>
            </a:pathLst>
          </a:custGeom>
          <a:solidFill>
            <a:srgbClr val="94B7A0">
              <a:alpha val="43000"/>
            </a:srgbClr>
          </a:solidFill>
          <a:ln>
            <a:noFill/>
          </a:ln>
        </p:spPr>
        <p:txBody>
          <a:bodyPr/>
          <a:lstStyle/>
          <a:p>
            <a:endParaRPr lang="zh-CN" altLang="en-US"/>
          </a:p>
        </p:txBody>
      </p:sp>
      <p:sp>
        <p:nvSpPr>
          <p:cNvPr id="10" name="PA_任意多边形 32">
            <a:extLst>
              <a:ext uri="{FF2B5EF4-FFF2-40B4-BE49-F238E27FC236}">
                <a16:creationId xmlns:a16="http://schemas.microsoft.com/office/drawing/2014/main" id="{00B3216E-FCEB-40E8-9DEB-828A34DAFCDE}"/>
              </a:ext>
            </a:extLst>
          </p:cNvPr>
          <p:cNvSpPr>
            <a:spLocks/>
          </p:cNvSpPr>
          <p:nvPr>
            <p:custDataLst>
              <p:tags r:id="rId6"/>
            </p:custDataLst>
          </p:nvPr>
        </p:nvSpPr>
        <p:spPr bwMode="auto">
          <a:xfrm>
            <a:off x="6600907" y="2214682"/>
            <a:ext cx="269875" cy="398585"/>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solidFill>
            <a:srgbClr val="94B7A0"/>
          </a:solidFill>
          <a:ln>
            <a:noFill/>
          </a:ln>
        </p:spPr>
        <p:txBody>
          <a:bodyPr/>
          <a:lstStyle/>
          <a:p>
            <a:endParaRPr lang="zh-CN" altLang="en-US"/>
          </a:p>
        </p:txBody>
      </p:sp>
      <p:sp>
        <p:nvSpPr>
          <p:cNvPr id="11" name="PA_任意多边形 33">
            <a:extLst>
              <a:ext uri="{FF2B5EF4-FFF2-40B4-BE49-F238E27FC236}">
                <a16:creationId xmlns:a16="http://schemas.microsoft.com/office/drawing/2014/main" id="{8CFFE147-163B-498D-9EA2-F54C89C410B6}"/>
              </a:ext>
            </a:extLst>
          </p:cNvPr>
          <p:cNvSpPr>
            <a:spLocks/>
          </p:cNvSpPr>
          <p:nvPr>
            <p:custDataLst>
              <p:tags r:id="rId7"/>
            </p:custDataLst>
          </p:nvPr>
        </p:nvSpPr>
        <p:spPr bwMode="auto">
          <a:xfrm>
            <a:off x="5538870" y="3099192"/>
            <a:ext cx="268287" cy="398586"/>
          </a:xfrm>
          <a:custGeom>
            <a:avLst/>
            <a:gdLst>
              <a:gd name="T0" fmla="*/ 169 w 169"/>
              <a:gd name="T1" fmla="*/ 251 h 251"/>
              <a:gd name="T2" fmla="*/ 78 w 169"/>
              <a:gd name="T3" fmla="*/ 126 h 251"/>
              <a:gd name="T4" fmla="*/ 169 w 169"/>
              <a:gd name="T5" fmla="*/ 0 h 251"/>
              <a:gd name="T6" fmla="*/ 91 w 169"/>
              <a:gd name="T7" fmla="*/ 0 h 251"/>
              <a:gd name="T8" fmla="*/ 0 w 169"/>
              <a:gd name="T9" fmla="*/ 126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6"/>
                </a:lnTo>
                <a:lnTo>
                  <a:pt x="169" y="0"/>
                </a:lnTo>
                <a:lnTo>
                  <a:pt x="91" y="0"/>
                </a:lnTo>
                <a:lnTo>
                  <a:pt x="0" y="126"/>
                </a:lnTo>
                <a:lnTo>
                  <a:pt x="91" y="251"/>
                </a:lnTo>
                <a:lnTo>
                  <a:pt x="169" y="251"/>
                </a:lnTo>
                <a:close/>
              </a:path>
            </a:pathLst>
          </a:custGeom>
          <a:solidFill>
            <a:srgbClr val="94B7A0"/>
          </a:solidFill>
          <a:ln>
            <a:noFill/>
          </a:ln>
        </p:spPr>
        <p:txBody>
          <a:bodyPr/>
          <a:lstStyle/>
          <a:p>
            <a:endParaRPr lang="zh-CN" altLang="en-US"/>
          </a:p>
        </p:txBody>
      </p:sp>
      <p:sp>
        <p:nvSpPr>
          <p:cNvPr id="12" name="PA_任意多边形 34">
            <a:extLst>
              <a:ext uri="{FF2B5EF4-FFF2-40B4-BE49-F238E27FC236}">
                <a16:creationId xmlns:a16="http://schemas.microsoft.com/office/drawing/2014/main" id="{34B98344-C0D0-47C9-9472-4787450ABFED}"/>
              </a:ext>
            </a:extLst>
          </p:cNvPr>
          <p:cNvSpPr>
            <a:spLocks/>
          </p:cNvSpPr>
          <p:nvPr>
            <p:custDataLst>
              <p:tags r:id="rId8"/>
            </p:custDataLst>
          </p:nvPr>
        </p:nvSpPr>
        <p:spPr bwMode="auto">
          <a:xfrm>
            <a:off x="5538870" y="4874565"/>
            <a:ext cx="268287" cy="398586"/>
          </a:xfrm>
          <a:custGeom>
            <a:avLst/>
            <a:gdLst>
              <a:gd name="T0" fmla="*/ 169 w 169"/>
              <a:gd name="T1" fmla="*/ 251 h 251"/>
              <a:gd name="T2" fmla="*/ 78 w 169"/>
              <a:gd name="T3" fmla="*/ 125 h 251"/>
              <a:gd name="T4" fmla="*/ 169 w 169"/>
              <a:gd name="T5" fmla="*/ 0 h 251"/>
              <a:gd name="T6" fmla="*/ 91 w 169"/>
              <a:gd name="T7" fmla="*/ 0 h 251"/>
              <a:gd name="T8" fmla="*/ 0 w 169"/>
              <a:gd name="T9" fmla="*/ 125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5"/>
                </a:lnTo>
                <a:lnTo>
                  <a:pt x="169" y="0"/>
                </a:lnTo>
                <a:lnTo>
                  <a:pt x="91" y="0"/>
                </a:lnTo>
                <a:lnTo>
                  <a:pt x="0" y="125"/>
                </a:lnTo>
                <a:lnTo>
                  <a:pt x="91" y="251"/>
                </a:lnTo>
                <a:lnTo>
                  <a:pt x="169" y="251"/>
                </a:lnTo>
                <a:close/>
              </a:path>
            </a:pathLst>
          </a:custGeom>
          <a:solidFill>
            <a:srgbClr val="94B7A0"/>
          </a:solidFill>
          <a:ln>
            <a:noFill/>
          </a:ln>
        </p:spPr>
        <p:txBody>
          <a:bodyPr/>
          <a:lstStyle/>
          <a:p>
            <a:endParaRPr lang="zh-CN" altLang="en-US"/>
          </a:p>
        </p:txBody>
      </p:sp>
      <p:sp>
        <p:nvSpPr>
          <p:cNvPr id="13" name="PA_任意多边形 35">
            <a:extLst>
              <a:ext uri="{FF2B5EF4-FFF2-40B4-BE49-F238E27FC236}">
                <a16:creationId xmlns:a16="http://schemas.microsoft.com/office/drawing/2014/main" id="{AD161951-3A71-4F9D-B2B8-C63C309F7718}"/>
              </a:ext>
            </a:extLst>
          </p:cNvPr>
          <p:cNvSpPr>
            <a:spLocks/>
          </p:cNvSpPr>
          <p:nvPr>
            <p:custDataLst>
              <p:tags r:id="rId9"/>
            </p:custDataLst>
          </p:nvPr>
        </p:nvSpPr>
        <p:spPr bwMode="auto">
          <a:xfrm>
            <a:off x="6600907" y="3986878"/>
            <a:ext cx="269875" cy="398585"/>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solidFill>
            <a:srgbClr val="94B7A0"/>
          </a:solidFill>
          <a:ln>
            <a:noFill/>
          </a:ln>
        </p:spPr>
        <p:txBody>
          <a:bodyPr/>
          <a:lstStyle/>
          <a:p>
            <a:endParaRPr lang="zh-CN" altLang="en-US"/>
          </a:p>
        </p:txBody>
      </p:sp>
      <p:sp>
        <p:nvSpPr>
          <p:cNvPr id="14" name="Subtitle 2">
            <a:extLst>
              <a:ext uri="{FF2B5EF4-FFF2-40B4-BE49-F238E27FC236}">
                <a16:creationId xmlns:a16="http://schemas.microsoft.com/office/drawing/2014/main" id="{9162B0B0-5D08-495A-94B2-30AA73B434F5}"/>
              </a:ext>
            </a:extLst>
          </p:cNvPr>
          <p:cNvSpPr txBox="1">
            <a:spLocks/>
          </p:cNvSpPr>
          <p:nvPr/>
        </p:nvSpPr>
        <p:spPr>
          <a:xfrm>
            <a:off x="1947841" y="3296517"/>
            <a:ext cx="3343509" cy="5930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15" name="TextBox 19">
            <a:extLst>
              <a:ext uri="{FF2B5EF4-FFF2-40B4-BE49-F238E27FC236}">
                <a16:creationId xmlns:a16="http://schemas.microsoft.com/office/drawing/2014/main" id="{098A59B7-4176-499C-A658-1BA2186CF1DF}"/>
              </a:ext>
            </a:extLst>
          </p:cNvPr>
          <p:cNvSpPr txBox="1"/>
          <p:nvPr/>
        </p:nvSpPr>
        <p:spPr>
          <a:xfrm>
            <a:off x="4614562" y="2954983"/>
            <a:ext cx="676788" cy="307777"/>
          </a:xfrm>
          <a:prstGeom prst="rect">
            <a:avLst/>
          </a:prstGeom>
          <a:noFill/>
        </p:spPr>
        <p:txBody>
          <a:bodyPr wrap="none" rtlCol="0" anchor="ctr" anchorCtr="0">
            <a:spAutoFit/>
          </a:bodyPr>
          <a:lstStyle/>
          <a:p>
            <a:pPr algn="r" defTabSz="914217"/>
            <a:r>
              <a:rPr lang="en-US" sz="1400" dirty="0">
                <a:solidFill>
                  <a:srgbClr val="000000"/>
                </a:solidFill>
                <a:latin typeface="Montserrat" charset="0"/>
                <a:ea typeface="Montserrat" charset="0"/>
                <a:cs typeface="Montserrat" charset="0"/>
              </a:rPr>
              <a:t>MUSIC</a:t>
            </a:r>
          </a:p>
        </p:txBody>
      </p:sp>
      <p:sp>
        <p:nvSpPr>
          <p:cNvPr id="16" name="Subtitle 2">
            <a:extLst>
              <a:ext uri="{FF2B5EF4-FFF2-40B4-BE49-F238E27FC236}">
                <a16:creationId xmlns:a16="http://schemas.microsoft.com/office/drawing/2014/main" id="{000588D3-F92C-4E02-849C-C5B78E7B2141}"/>
              </a:ext>
            </a:extLst>
          </p:cNvPr>
          <p:cNvSpPr txBox="1">
            <a:spLocks/>
          </p:cNvSpPr>
          <p:nvPr/>
        </p:nvSpPr>
        <p:spPr>
          <a:xfrm>
            <a:off x="1968277" y="5078811"/>
            <a:ext cx="3343509" cy="5930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17" name="TextBox 19">
            <a:extLst>
              <a:ext uri="{FF2B5EF4-FFF2-40B4-BE49-F238E27FC236}">
                <a16:creationId xmlns:a16="http://schemas.microsoft.com/office/drawing/2014/main" id="{7253E370-CE7B-4D08-BB31-EE2BA6B7811F}"/>
              </a:ext>
            </a:extLst>
          </p:cNvPr>
          <p:cNvSpPr txBox="1"/>
          <p:nvPr/>
        </p:nvSpPr>
        <p:spPr>
          <a:xfrm>
            <a:off x="4574084" y="4737277"/>
            <a:ext cx="737702" cy="307777"/>
          </a:xfrm>
          <a:prstGeom prst="rect">
            <a:avLst/>
          </a:prstGeom>
          <a:noFill/>
        </p:spPr>
        <p:txBody>
          <a:bodyPr wrap="none" rtlCol="0" anchor="ctr" anchorCtr="0">
            <a:spAutoFit/>
          </a:bodyPr>
          <a:lstStyle/>
          <a:p>
            <a:pPr algn="r" defTabSz="914217"/>
            <a:r>
              <a:rPr lang="en-US" sz="1400" dirty="0">
                <a:solidFill>
                  <a:srgbClr val="000000"/>
                </a:solidFill>
                <a:latin typeface="Montserrat" charset="0"/>
                <a:ea typeface="Montserrat" charset="0"/>
                <a:cs typeface="Montserrat" charset="0"/>
              </a:rPr>
              <a:t>COFFEE</a:t>
            </a:r>
          </a:p>
        </p:txBody>
      </p:sp>
      <p:sp>
        <p:nvSpPr>
          <p:cNvPr id="18" name="Subtitle 2">
            <a:extLst>
              <a:ext uri="{FF2B5EF4-FFF2-40B4-BE49-F238E27FC236}">
                <a16:creationId xmlns:a16="http://schemas.microsoft.com/office/drawing/2014/main" id="{9E2BC877-4031-482A-ADAA-7257993E76DD}"/>
              </a:ext>
            </a:extLst>
          </p:cNvPr>
          <p:cNvSpPr txBox="1">
            <a:spLocks/>
          </p:cNvSpPr>
          <p:nvPr/>
        </p:nvSpPr>
        <p:spPr>
          <a:xfrm>
            <a:off x="7075863" y="2462851"/>
            <a:ext cx="3343509" cy="5930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19" name="TextBox 19">
            <a:extLst>
              <a:ext uri="{FF2B5EF4-FFF2-40B4-BE49-F238E27FC236}">
                <a16:creationId xmlns:a16="http://schemas.microsoft.com/office/drawing/2014/main" id="{559C42B1-779B-4C91-982E-045353597B74}"/>
              </a:ext>
            </a:extLst>
          </p:cNvPr>
          <p:cNvSpPr txBox="1"/>
          <p:nvPr/>
        </p:nvSpPr>
        <p:spPr>
          <a:xfrm>
            <a:off x="7075863" y="2121317"/>
            <a:ext cx="836511" cy="307777"/>
          </a:xfrm>
          <a:prstGeom prst="rect">
            <a:avLst/>
          </a:prstGeom>
          <a:noFill/>
        </p:spPr>
        <p:txBody>
          <a:bodyPr wrap="none" rtlCol="0" anchor="ctr" anchorCtr="0">
            <a:spAutoFit/>
          </a:bodyPr>
          <a:lstStyle/>
          <a:p>
            <a:pPr defTabSz="914217"/>
            <a:r>
              <a:rPr lang="en-US" sz="1400" dirty="0">
                <a:solidFill>
                  <a:srgbClr val="000000"/>
                </a:solidFill>
                <a:latin typeface="Montserrat" charset="0"/>
                <a:ea typeface="Montserrat" charset="0"/>
                <a:cs typeface="Montserrat" charset="0"/>
              </a:rPr>
              <a:t>LAYOUTS</a:t>
            </a:r>
          </a:p>
        </p:txBody>
      </p:sp>
      <p:sp>
        <p:nvSpPr>
          <p:cNvPr id="20" name="Subtitle 2">
            <a:extLst>
              <a:ext uri="{FF2B5EF4-FFF2-40B4-BE49-F238E27FC236}">
                <a16:creationId xmlns:a16="http://schemas.microsoft.com/office/drawing/2014/main" id="{1EBF047D-90E8-4288-915C-B4F79F31828B}"/>
              </a:ext>
            </a:extLst>
          </p:cNvPr>
          <p:cNvSpPr txBox="1">
            <a:spLocks/>
          </p:cNvSpPr>
          <p:nvPr/>
        </p:nvSpPr>
        <p:spPr>
          <a:xfrm>
            <a:off x="7075863" y="4198846"/>
            <a:ext cx="3343509" cy="5930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21" name="TextBox 19">
            <a:extLst>
              <a:ext uri="{FF2B5EF4-FFF2-40B4-BE49-F238E27FC236}">
                <a16:creationId xmlns:a16="http://schemas.microsoft.com/office/drawing/2014/main" id="{14EEF278-3F8F-4CD0-B6EA-8EBB92AB8AA3}"/>
              </a:ext>
            </a:extLst>
          </p:cNvPr>
          <p:cNvSpPr txBox="1"/>
          <p:nvPr/>
        </p:nvSpPr>
        <p:spPr>
          <a:xfrm>
            <a:off x="7075863" y="3857312"/>
            <a:ext cx="692818" cy="307777"/>
          </a:xfrm>
          <a:prstGeom prst="rect">
            <a:avLst/>
          </a:prstGeom>
          <a:noFill/>
        </p:spPr>
        <p:txBody>
          <a:bodyPr wrap="none" rtlCol="0" anchor="ctr" anchorCtr="0">
            <a:spAutoFit/>
          </a:bodyPr>
          <a:lstStyle/>
          <a:p>
            <a:pPr defTabSz="914217"/>
            <a:r>
              <a:rPr lang="en-US" sz="1400" dirty="0">
                <a:solidFill>
                  <a:srgbClr val="000000"/>
                </a:solidFill>
                <a:latin typeface="Montserrat" charset="0"/>
                <a:ea typeface="Montserrat" charset="0"/>
                <a:cs typeface="Montserrat" charset="0"/>
              </a:rPr>
              <a:t>BOOKS</a:t>
            </a:r>
          </a:p>
        </p:txBody>
      </p:sp>
    </p:spTree>
    <p:extLst>
      <p:ext uri="{BB962C8B-B14F-4D97-AF65-F5344CB8AC3E}">
        <p14:creationId xmlns:p14="http://schemas.microsoft.com/office/powerpoint/2010/main" val="3592785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cactus-of-mexico_43369">
            <a:extLst>
              <a:ext uri="{FF2B5EF4-FFF2-40B4-BE49-F238E27FC236}">
                <a16:creationId xmlns:a16="http://schemas.microsoft.com/office/drawing/2014/main" id="{5C6FD1E7-8F31-4987-9C63-80E9D73CFC3A}"/>
              </a:ext>
            </a:extLst>
          </p:cNvPr>
          <p:cNvSpPr>
            <a:spLocks noChangeAspect="1"/>
          </p:cNvSpPr>
          <p:nvPr/>
        </p:nvSpPr>
        <p:spPr bwMode="auto">
          <a:xfrm>
            <a:off x="5554784" y="3372094"/>
            <a:ext cx="1040422" cy="1870203"/>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 name="T40" fmla="*/ 372171 w 604011"/>
              <a:gd name="T41" fmla="*/ 372171 w 604011"/>
              <a:gd name="T42" fmla="*/ 372171 w 604011"/>
              <a:gd name="T43"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25" h="6885">
                <a:moveTo>
                  <a:pt x="446" y="3825"/>
                </a:moveTo>
                <a:lnTo>
                  <a:pt x="1403" y="3825"/>
                </a:lnTo>
                <a:lnTo>
                  <a:pt x="1403" y="6885"/>
                </a:lnTo>
                <a:lnTo>
                  <a:pt x="2550" y="6885"/>
                </a:lnTo>
                <a:lnTo>
                  <a:pt x="2550" y="4717"/>
                </a:lnTo>
                <a:lnTo>
                  <a:pt x="3379" y="4717"/>
                </a:lnTo>
                <a:cubicBezTo>
                  <a:pt x="3625" y="4717"/>
                  <a:pt x="3825" y="4518"/>
                  <a:pt x="3825" y="4271"/>
                </a:cubicBezTo>
                <a:lnTo>
                  <a:pt x="3825" y="2040"/>
                </a:lnTo>
                <a:cubicBezTo>
                  <a:pt x="3825" y="1794"/>
                  <a:pt x="3625" y="1594"/>
                  <a:pt x="3379" y="1594"/>
                </a:cubicBezTo>
                <a:cubicBezTo>
                  <a:pt x="3132" y="1594"/>
                  <a:pt x="2933" y="1794"/>
                  <a:pt x="2933" y="2040"/>
                </a:cubicBezTo>
                <a:lnTo>
                  <a:pt x="2933" y="3825"/>
                </a:lnTo>
                <a:lnTo>
                  <a:pt x="2550" y="3825"/>
                </a:lnTo>
                <a:lnTo>
                  <a:pt x="2550" y="574"/>
                </a:lnTo>
                <a:cubicBezTo>
                  <a:pt x="2550" y="257"/>
                  <a:pt x="2293" y="0"/>
                  <a:pt x="1976" y="0"/>
                </a:cubicBezTo>
                <a:cubicBezTo>
                  <a:pt x="1659" y="0"/>
                  <a:pt x="1403" y="257"/>
                  <a:pt x="1403" y="574"/>
                </a:cubicBezTo>
                <a:lnTo>
                  <a:pt x="1403" y="2932"/>
                </a:lnTo>
                <a:lnTo>
                  <a:pt x="893" y="2932"/>
                </a:lnTo>
                <a:lnTo>
                  <a:pt x="893" y="1275"/>
                </a:lnTo>
                <a:cubicBezTo>
                  <a:pt x="893" y="1029"/>
                  <a:pt x="693" y="829"/>
                  <a:pt x="446" y="829"/>
                </a:cubicBezTo>
                <a:cubicBezTo>
                  <a:pt x="200" y="829"/>
                  <a:pt x="0" y="1029"/>
                  <a:pt x="0" y="1275"/>
                </a:cubicBezTo>
                <a:lnTo>
                  <a:pt x="0" y="3379"/>
                </a:lnTo>
                <a:cubicBezTo>
                  <a:pt x="0" y="3625"/>
                  <a:pt x="200" y="3825"/>
                  <a:pt x="446" y="3825"/>
                </a:cubicBezTo>
                <a:close/>
              </a:path>
            </a:pathLst>
          </a:custGeom>
          <a:solidFill>
            <a:srgbClr val="94B7A0"/>
          </a:solidFill>
          <a:ln>
            <a:noFill/>
          </a:ln>
        </p:spPr>
      </p:sp>
      <p:sp>
        <p:nvSpPr>
          <p:cNvPr id="2" name="椭圆 1">
            <a:extLst>
              <a:ext uri="{FF2B5EF4-FFF2-40B4-BE49-F238E27FC236}">
                <a16:creationId xmlns:a16="http://schemas.microsoft.com/office/drawing/2014/main" id="{ABF60AFF-7A1F-43BF-8FFA-87E21B594375}"/>
              </a:ext>
            </a:extLst>
          </p:cNvPr>
          <p:cNvSpPr/>
          <p:nvPr/>
        </p:nvSpPr>
        <p:spPr>
          <a:xfrm>
            <a:off x="1019076" y="303755"/>
            <a:ext cx="1299101" cy="1299101"/>
          </a:xfrm>
          <a:prstGeom prst="ellipse">
            <a:avLst/>
          </a:prstGeom>
          <a:solidFill>
            <a:srgbClr val="94B7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3" name="椭圆 2">
            <a:extLst>
              <a:ext uri="{FF2B5EF4-FFF2-40B4-BE49-F238E27FC236}">
                <a16:creationId xmlns:a16="http://schemas.microsoft.com/office/drawing/2014/main" id="{D790557A-9570-4491-9B0A-85FFA0CF9C35}"/>
              </a:ext>
            </a:extLst>
          </p:cNvPr>
          <p:cNvSpPr/>
          <p:nvPr/>
        </p:nvSpPr>
        <p:spPr>
          <a:xfrm>
            <a:off x="821781" y="1040075"/>
            <a:ext cx="524547" cy="524547"/>
          </a:xfrm>
          <a:prstGeom prst="ellipse">
            <a:avLst/>
          </a:prstGeom>
          <a:solidFill>
            <a:srgbClr val="94B7A0"/>
          </a:solidFill>
          <a:ln>
            <a:noFill/>
          </a:ln>
          <a:effectLst>
            <a:reflection stA="40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4" name="矩形 3">
            <a:extLst>
              <a:ext uri="{FF2B5EF4-FFF2-40B4-BE49-F238E27FC236}">
                <a16:creationId xmlns:a16="http://schemas.microsoft.com/office/drawing/2014/main" id="{B93E342B-FAA3-4B82-B8BE-4EC94C6FC9F8}"/>
              </a:ext>
            </a:extLst>
          </p:cNvPr>
          <p:cNvSpPr/>
          <p:nvPr/>
        </p:nvSpPr>
        <p:spPr>
          <a:xfrm>
            <a:off x="1285368" y="652477"/>
            <a:ext cx="295465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cs typeface="+mn-ea"/>
                <a:sym typeface="+mn-lt"/>
              </a:rPr>
              <a:t>输入</a:t>
            </a:r>
            <a:r>
              <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你的标题</a:t>
            </a:r>
          </a:p>
        </p:txBody>
      </p:sp>
      <p:sp>
        <p:nvSpPr>
          <p:cNvPr id="5" name="PA_Line 18">
            <a:extLst>
              <a:ext uri="{FF2B5EF4-FFF2-40B4-BE49-F238E27FC236}">
                <a16:creationId xmlns:a16="http://schemas.microsoft.com/office/drawing/2014/main" id="{3950733D-AA6C-4BB0-AE23-ADA7E07C086E}"/>
              </a:ext>
            </a:extLst>
          </p:cNvPr>
          <p:cNvSpPr>
            <a:spLocks noChangeShapeType="1"/>
          </p:cNvSpPr>
          <p:nvPr>
            <p:custDataLst>
              <p:tags r:id="rId1"/>
            </p:custDataLst>
          </p:nvPr>
        </p:nvSpPr>
        <p:spPr bwMode="auto">
          <a:xfrm flipH="1" flipV="1">
            <a:off x="3370066" y="2860909"/>
            <a:ext cx="1564276" cy="733408"/>
          </a:xfrm>
          <a:prstGeom prst="line">
            <a:avLst/>
          </a:prstGeom>
          <a:noFill/>
          <a:ln w="6350">
            <a:solidFill>
              <a:schemeClr val="bg1">
                <a:lumMod val="50000"/>
              </a:schemeClr>
            </a:solidFill>
            <a:prstDash val="solid"/>
            <a:miter lim="800000"/>
            <a:headEnd/>
            <a:tailEnd type="oval" w="med" len="med"/>
          </a:ln>
          <a:effectLst/>
          <a:extLst>
            <a:ext uri="{909E8E84-426E-40DD-AFC4-6F175D3DCCD1}">
              <a14:hiddenFill xmlns:a14="http://schemas.microsoft.com/office/drawing/2010/main">
                <a:noFill/>
              </a14:hiddenFill>
            </a:ext>
          </a:extLst>
        </p:spPr>
        <p:txBody>
          <a:bodyPr/>
          <a:lstStyle/>
          <a:p>
            <a:endParaRPr lang="zh-CN" altLang="en-US"/>
          </a:p>
        </p:txBody>
      </p:sp>
      <p:sp>
        <p:nvSpPr>
          <p:cNvPr id="6" name="PA_Line 19">
            <a:extLst>
              <a:ext uri="{FF2B5EF4-FFF2-40B4-BE49-F238E27FC236}">
                <a16:creationId xmlns:a16="http://schemas.microsoft.com/office/drawing/2014/main" id="{FA5A5EFD-9E46-481C-B3C7-74EBDF2E2B41}"/>
              </a:ext>
            </a:extLst>
          </p:cNvPr>
          <p:cNvSpPr>
            <a:spLocks noChangeShapeType="1"/>
          </p:cNvSpPr>
          <p:nvPr>
            <p:custDataLst>
              <p:tags r:id="rId2"/>
            </p:custDataLst>
          </p:nvPr>
        </p:nvSpPr>
        <p:spPr bwMode="auto">
          <a:xfrm flipH="1" flipV="1">
            <a:off x="7289338" y="4526902"/>
            <a:ext cx="1532595" cy="706877"/>
          </a:xfrm>
          <a:prstGeom prst="line">
            <a:avLst/>
          </a:prstGeom>
          <a:noFill/>
          <a:ln w="6350">
            <a:solidFill>
              <a:schemeClr val="bg1">
                <a:lumMod val="50000"/>
              </a:schemeClr>
            </a:solidFill>
            <a:prstDash val="solid"/>
            <a:miter lim="800000"/>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7" name="PA_Line 20">
            <a:extLst>
              <a:ext uri="{FF2B5EF4-FFF2-40B4-BE49-F238E27FC236}">
                <a16:creationId xmlns:a16="http://schemas.microsoft.com/office/drawing/2014/main" id="{63044223-7276-4D8E-930E-714271FEB59D}"/>
              </a:ext>
            </a:extLst>
          </p:cNvPr>
          <p:cNvSpPr>
            <a:spLocks noChangeShapeType="1"/>
          </p:cNvSpPr>
          <p:nvPr>
            <p:custDataLst>
              <p:tags r:id="rId3"/>
            </p:custDataLst>
          </p:nvPr>
        </p:nvSpPr>
        <p:spPr bwMode="auto">
          <a:xfrm flipV="1">
            <a:off x="7289338" y="2860909"/>
            <a:ext cx="1492993" cy="733408"/>
          </a:xfrm>
          <a:prstGeom prst="line">
            <a:avLst/>
          </a:prstGeom>
          <a:noFill/>
          <a:ln w="6350">
            <a:solidFill>
              <a:schemeClr val="bg1">
                <a:lumMod val="50000"/>
              </a:schemeClr>
            </a:solidFill>
            <a:prstDash val="solid"/>
            <a:miter lim="800000"/>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8" name="PA_Line 21">
            <a:extLst>
              <a:ext uri="{FF2B5EF4-FFF2-40B4-BE49-F238E27FC236}">
                <a16:creationId xmlns:a16="http://schemas.microsoft.com/office/drawing/2014/main" id="{F8DBE1D8-3E79-4194-A745-4D55AB60410C}"/>
              </a:ext>
            </a:extLst>
          </p:cNvPr>
          <p:cNvSpPr>
            <a:spLocks noChangeShapeType="1"/>
          </p:cNvSpPr>
          <p:nvPr>
            <p:custDataLst>
              <p:tags r:id="rId4"/>
            </p:custDataLst>
          </p:nvPr>
        </p:nvSpPr>
        <p:spPr bwMode="auto">
          <a:xfrm flipV="1">
            <a:off x="3409671" y="4526904"/>
            <a:ext cx="1545795" cy="731752"/>
          </a:xfrm>
          <a:prstGeom prst="line">
            <a:avLst/>
          </a:prstGeom>
          <a:noFill/>
          <a:ln w="6350">
            <a:solidFill>
              <a:schemeClr val="bg1">
                <a:lumMod val="50000"/>
              </a:schemeClr>
            </a:solidFill>
            <a:prstDash val="solid"/>
            <a:miter lim="800000"/>
            <a:headEnd type="oval" w="med" len="med"/>
            <a:tailEnd/>
          </a:ln>
          <a:effectLst/>
          <a:extLst>
            <a:ext uri="{909E8E84-426E-40DD-AFC4-6F175D3DCCD1}">
              <a14:hiddenFill xmlns:a14="http://schemas.microsoft.com/office/drawing/2010/main">
                <a:noFill/>
              </a14:hiddenFill>
            </a:ext>
          </a:extLst>
        </p:spPr>
        <p:txBody>
          <a:bodyPr/>
          <a:lstStyle/>
          <a:p>
            <a:endParaRPr lang="zh-CN" altLang="en-US"/>
          </a:p>
        </p:txBody>
      </p:sp>
      <p:sp>
        <p:nvSpPr>
          <p:cNvPr id="9" name="PA_椭圆 11">
            <a:extLst>
              <a:ext uri="{FF2B5EF4-FFF2-40B4-BE49-F238E27FC236}">
                <a16:creationId xmlns:a16="http://schemas.microsoft.com/office/drawing/2014/main" id="{06C7D842-0F69-4F78-835A-5A00FE081BF9}"/>
              </a:ext>
            </a:extLst>
          </p:cNvPr>
          <p:cNvSpPr>
            <a:spLocks noChangeArrowheads="1"/>
          </p:cNvSpPr>
          <p:nvPr>
            <p:custDataLst>
              <p:tags r:id="rId5"/>
            </p:custDataLst>
          </p:nvPr>
        </p:nvSpPr>
        <p:spPr bwMode="auto">
          <a:xfrm>
            <a:off x="5747353" y="1765333"/>
            <a:ext cx="697299" cy="656996"/>
          </a:xfrm>
          <a:prstGeom prst="ellipse">
            <a:avLst/>
          </a:pr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lt1"/>
              </a:solidFill>
              <a:latin typeface="微软雅黑 Light" panose="020B0502040204020203" pitchFamily="34" charset="-122"/>
              <a:ea typeface="微软雅黑 Light" panose="020B0502040204020203" pitchFamily="34" charset="-122"/>
            </a:endParaRPr>
          </a:p>
        </p:txBody>
      </p:sp>
      <p:sp>
        <p:nvSpPr>
          <p:cNvPr id="10" name="PA_椭圆 12">
            <a:extLst>
              <a:ext uri="{FF2B5EF4-FFF2-40B4-BE49-F238E27FC236}">
                <a16:creationId xmlns:a16="http://schemas.microsoft.com/office/drawing/2014/main" id="{E20720F7-32B7-4DF5-8BE9-DF490D824FE5}"/>
              </a:ext>
            </a:extLst>
          </p:cNvPr>
          <p:cNvSpPr>
            <a:spLocks noChangeArrowheads="1"/>
          </p:cNvSpPr>
          <p:nvPr>
            <p:custDataLst>
              <p:tags r:id="rId6"/>
            </p:custDataLst>
          </p:nvPr>
        </p:nvSpPr>
        <p:spPr bwMode="auto">
          <a:xfrm>
            <a:off x="7084354" y="2340203"/>
            <a:ext cx="699015" cy="656996"/>
          </a:xfrm>
          <a:prstGeom prst="ellipse">
            <a:avLst/>
          </a:pr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lt1"/>
              </a:solidFill>
              <a:latin typeface="微软雅黑 Light" panose="020B0502040204020203" pitchFamily="34" charset="-122"/>
              <a:ea typeface="微软雅黑 Light" panose="020B0502040204020203" pitchFamily="34" charset="-122"/>
            </a:endParaRPr>
          </a:p>
        </p:txBody>
      </p:sp>
      <p:sp>
        <p:nvSpPr>
          <p:cNvPr id="11" name="PA_椭圆 13">
            <a:extLst>
              <a:ext uri="{FF2B5EF4-FFF2-40B4-BE49-F238E27FC236}">
                <a16:creationId xmlns:a16="http://schemas.microsoft.com/office/drawing/2014/main" id="{FBA6C03C-60A7-4164-8212-051F3107934B}"/>
              </a:ext>
            </a:extLst>
          </p:cNvPr>
          <p:cNvSpPr>
            <a:spLocks noChangeArrowheads="1"/>
          </p:cNvSpPr>
          <p:nvPr>
            <p:custDataLst>
              <p:tags r:id="rId7"/>
            </p:custDataLst>
          </p:nvPr>
        </p:nvSpPr>
        <p:spPr bwMode="auto">
          <a:xfrm>
            <a:off x="7683593" y="3726895"/>
            <a:ext cx="697299" cy="656996"/>
          </a:xfrm>
          <a:prstGeom prst="ellipse">
            <a:avLst/>
          </a:pr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lt1"/>
              </a:solidFill>
              <a:latin typeface="微软雅黑 Light" panose="020B0502040204020203" pitchFamily="34" charset="-122"/>
              <a:ea typeface="微软雅黑 Light" panose="020B0502040204020203" pitchFamily="34" charset="-122"/>
            </a:endParaRPr>
          </a:p>
        </p:txBody>
      </p:sp>
      <p:sp>
        <p:nvSpPr>
          <p:cNvPr id="12" name="PA_椭圆 14">
            <a:extLst>
              <a:ext uri="{FF2B5EF4-FFF2-40B4-BE49-F238E27FC236}">
                <a16:creationId xmlns:a16="http://schemas.microsoft.com/office/drawing/2014/main" id="{41A7637A-18B1-462C-9940-EE5E6F1D09F8}"/>
              </a:ext>
            </a:extLst>
          </p:cNvPr>
          <p:cNvSpPr>
            <a:spLocks noChangeArrowheads="1"/>
          </p:cNvSpPr>
          <p:nvPr>
            <p:custDataLst>
              <p:tags r:id="rId8"/>
            </p:custDataLst>
          </p:nvPr>
        </p:nvSpPr>
        <p:spPr bwMode="auto">
          <a:xfrm>
            <a:off x="3811112" y="3726895"/>
            <a:ext cx="697299" cy="656996"/>
          </a:xfrm>
          <a:prstGeom prst="ellipse">
            <a:avLst/>
          </a:pr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lt1"/>
              </a:solidFill>
              <a:latin typeface="微软雅黑 Light" panose="020B0502040204020203" pitchFamily="34" charset="-122"/>
              <a:ea typeface="微软雅黑 Light" panose="020B0502040204020203" pitchFamily="34" charset="-122"/>
            </a:endParaRPr>
          </a:p>
        </p:txBody>
      </p:sp>
      <p:sp>
        <p:nvSpPr>
          <p:cNvPr id="13" name="PA_椭圆 15">
            <a:extLst>
              <a:ext uri="{FF2B5EF4-FFF2-40B4-BE49-F238E27FC236}">
                <a16:creationId xmlns:a16="http://schemas.microsoft.com/office/drawing/2014/main" id="{6B11FA2F-5935-467C-B283-3111D033A7A0}"/>
              </a:ext>
            </a:extLst>
          </p:cNvPr>
          <p:cNvSpPr>
            <a:spLocks noChangeArrowheads="1"/>
          </p:cNvSpPr>
          <p:nvPr>
            <p:custDataLst>
              <p:tags r:id="rId9"/>
            </p:custDataLst>
          </p:nvPr>
        </p:nvSpPr>
        <p:spPr bwMode="auto">
          <a:xfrm>
            <a:off x="4377564" y="5039413"/>
            <a:ext cx="697299" cy="656996"/>
          </a:xfrm>
          <a:prstGeom prst="ellipse">
            <a:avLst/>
          </a:pr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lt1"/>
              </a:solidFill>
              <a:latin typeface="微软雅黑 Light" panose="020B0502040204020203" pitchFamily="34" charset="-122"/>
              <a:ea typeface="微软雅黑 Light" panose="020B0502040204020203" pitchFamily="34" charset="-122"/>
            </a:endParaRPr>
          </a:p>
        </p:txBody>
      </p:sp>
      <p:sp>
        <p:nvSpPr>
          <p:cNvPr id="14" name="PA_椭圆 16">
            <a:extLst>
              <a:ext uri="{FF2B5EF4-FFF2-40B4-BE49-F238E27FC236}">
                <a16:creationId xmlns:a16="http://schemas.microsoft.com/office/drawing/2014/main" id="{494FACD1-A2A3-4F11-94F6-DB837ED70C5B}"/>
              </a:ext>
            </a:extLst>
          </p:cNvPr>
          <p:cNvSpPr>
            <a:spLocks noChangeArrowheads="1"/>
          </p:cNvSpPr>
          <p:nvPr>
            <p:custDataLst>
              <p:tags r:id="rId10"/>
            </p:custDataLst>
          </p:nvPr>
        </p:nvSpPr>
        <p:spPr bwMode="auto">
          <a:xfrm>
            <a:off x="7084354" y="5039413"/>
            <a:ext cx="699015" cy="656996"/>
          </a:xfrm>
          <a:prstGeom prst="ellipse">
            <a:avLst/>
          </a:pr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lt1"/>
              </a:solidFill>
              <a:latin typeface="微软雅黑 Light" panose="020B0502040204020203" pitchFamily="34" charset="-122"/>
              <a:ea typeface="微软雅黑 Light" panose="020B0502040204020203" pitchFamily="34" charset="-122"/>
            </a:endParaRPr>
          </a:p>
        </p:txBody>
      </p:sp>
      <p:sp>
        <p:nvSpPr>
          <p:cNvPr id="15" name="PA_椭圆 17">
            <a:extLst>
              <a:ext uri="{FF2B5EF4-FFF2-40B4-BE49-F238E27FC236}">
                <a16:creationId xmlns:a16="http://schemas.microsoft.com/office/drawing/2014/main" id="{6864D3C4-A03C-4666-922F-E05D21B576E3}"/>
              </a:ext>
            </a:extLst>
          </p:cNvPr>
          <p:cNvSpPr>
            <a:spLocks noChangeArrowheads="1"/>
          </p:cNvSpPr>
          <p:nvPr>
            <p:custDataLst>
              <p:tags r:id="rId11"/>
            </p:custDataLst>
          </p:nvPr>
        </p:nvSpPr>
        <p:spPr bwMode="auto">
          <a:xfrm>
            <a:off x="4377564" y="2340203"/>
            <a:ext cx="697299" cy="656996"/>
          </a:xfrm>
          <a:prstGeom prst="ellipse">
            <a:avLst/>
          </a:prstGeom>
          <a:solidFill>
            <a:srgbClr val="94B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lt1"/>
              </a:solidFill>
              <a:latin typeface="微软雅黑 Light" panose="020B0502040204020203" pitchFamily="34" charset="-122"/>
              <a:ea typeface="微软雅黑 Light" panose="020B0502040204020203" pitchFamily="34" charset="-122"/>
            </a:endParaRPr>
          </a:p>
        </p:txBody>
      </p:sp>
      <p:sp>
        <p:nvSpPr>
          <p:cNvPr id="16" name="PA_任意多边形 22">
            <a:extLst>
              <a:ext uri="{FF2B5EF4-FFF2-40B4-BE49-F238E27FC236}">
                <a16:creationId xmlns:a16="http://schemas.microsoft.com/office/drawing/2014/main" id="{9AC29E9D-1601-43B4-B05F-AE36BF92E0BF}"/>
              </a:ext>
            </a:extLst>
          </p:cNvPr>
          <p:cNvSpPr>
            <a:spLocks/>
          </p:cNvSpPr>
          <p:nvPr>
            <p:custDataLst>
              <p:tags r:id="rId12"/>
            </p:custDataLst>
          </p:nvPr>
        </p:nvSpPr>
        <p:spPr bwMode="auto">
          <a:xfrm>
            <a:off x="5934558" y="1968232"/>
            <a:ext cx="322886" cy="276713"/>
          </a:xfrm>
          <a:custGeom>
            <a:avLst/>
            <a:gdLst>
              <a:gd name="T0" fmla="*/ 94 w 94"/>
              <a:gd name="T1" fmla="*/ 43 h 86"/>
              <a:gd name="T2" fmla="*/ 94 w 94"/>
              <a:gd name="T3" fmla="*/ 9 h 86"/>
              <a:gd name="T4" fmla="*/ 82 w 94"/>
              <a:gd name="T5" fmla="*/ 21 h 86"/>
              <a:gd name="T6" fmla="*/ 44 w 94"/>
              <a:gd name="T7" fmla="*/ 0 h 86"/>
              <a:gd name="T8" fmla="*/ 0 w 94"/>
              <a:gd name="T9" fmla="*/ 43 h 86"/>
              <a:gd name="T10" fmla="*/ 44 w 94"/>
              <a:gd name="T11" fmla="*/ 86 h 86"/>
              <a:gd name="T12" fmla="*/ 83 w 94"/>
              <a:gd name="T13" fmla="*/ 63 h 86"/>
              <a:gd name="T14" fmla="*/ 73 w 94"/>
              <a:gd name="T15" fmla="*/ 53 h 86"/>
              <a:gd name="T16" fmla="*/ 44 w 94"/>
              <a:gd name="T17" fmla="*/ 72 h 86"/>
              <a:gd name="T18" fmla="*/ 14 w 94"/>
              <a:gd name="T19" fmla="*/ 43 h 86"/>
              <a:gd name="T20" fmla="*/ 44 w 94"/>
              <a:gd name="T21" fmla="*/ 14 h 86"/>
              <a:gd name="T22" fmla="*/ 71 w 94"/>
              <a:gd name="T23" fmla="*/ 31 h 86"/>
              <a:gd name="T24" fmla="*/ 58 w 94"/>
              <a:gd name="T25" fmla="*/ 43 h 86"/>
              <a:gd name="T26" fmla="*/ 94 w 94"/>
              <a:gd name="T27"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86">
                <a:moveTo>
                  <a:pt x="94" y="43"/>
                </a:moveTo>
                <a:cubicBezTo>
                  <a:pt x="94" y="9"/>
                  <a:pt x="94" y="9"/>
                  <a:pt x="94" y="9"/>
                </a:cubicBezTo>
                <a:cubicBezTo>
                  <a:pt x="82" y="21"/>
                  <a:pt x="82" y="21"/>
                  <a:pt x="82" y="21"/>
                </a:cubicBezTo>
                <a:cubicBezTo>
                  <a:pt x="74" y="8"/>
                  <a:pt x="60" y="0"/>
                  <a:pt x="44" y="0"/>
                </a:cubicBezTo>
                <a:cubicBezTo>
                  <a:pt x="20" y="0"/>
                  <a:pt x="0" y="19"/>
                  <a:pt x="0" y="43"/>
                </a:cubicBezTo>
                <a:cubicBezTo>
                  <a:pt x="0" y="67"/>
                  <a:pt x="20" y="86"/>
                  <a:pt x="44" y="86"/>
                </a:cubicBezTo>
                <a:cubicBezTo>
                  <a:pt x="61" y="86"/>
                  <a:pt x="76" y="77"/>
                  <a:pt x="83" y="63"/>
                </a:cubicBezTo>
                <a:cubicBezTo>
                  <a:pt x="73" y="53"/>
                  <a:pt x="73" y="53"/>
                  <a:pt x="73" y="53"/>
                </a:cubicBezTo>
                <a:cubicBezTo>
                  <a:pt x="68" y="64"/>
                  <a:pt x="57" y="72"/>
                  <a:pt x="44" y="72"/>
                </a:cubicBezTo>
                <a:cubicBezTo>
                  <a:pt x="27" y="72"/>
                  <a:pt x="14" y="59"/>
                  <a:pt x="14" y="43"/>
                </a:cubicBezTo>
                <a:cubicBezTo>
                  <a:pt x="14" y="27"/>
                  <a:pt x="27" y="14"/>
                  <a:pt x="44" y="14"/>
                </a:cubicBezTo>
                <a:cubicBezTo>
                  <a:pt x="56" y="14"/>
                  <a:pt x="67" y="21"/>
                  <a:pt x="71" y="31"/>
                </a:cubicBezTo>
                <a:cubicBezTo>
                  <a:pt x="58" y="43"/>
                  <a:pt x="58" y="43"/>
                  <a:pt x="58" y="43"/>
                </a:cubicBezTo>
                <a:lnTo>
                  <a:pt x="94" y="43"/>
                </a:lnTo>
                <a:close/>
              </a:path>
            </a:pathLst>
          </a:cu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PA_任意多边形 23">
            <a:extLst>
              <a:ext uri="{FF2B5EF4-FFF2-40B4-BE49-F238E27FC236}">
                <a16:creationId xmlns:a16="http://schemas.microsoft.com/office/drawing/2014/main" id="{C24B913E-23E8-4BF5-A18C-B2A600BFD7D5}"/>
              </a:ext>
            </a:extLst>
          </p:cNvPr>
          <p:cNvSpPr>
            <a:spLocks/>
          </p:cNvSpPr>
          <p:nvPr>
            <p:custDataLst>
              <p:tags r:id="rId13"/>
            </p:custDataLst>
          </p:nvPr>
        </p:nvSpPr>
        <p:spPr bwMode="auto">
          <a:xfrm>
            <a:off x="7259535" y="2527465"/>
            <a:ext cx="348649" cy="304225"/>
          </a:xfrm>
          <a:custGeom>
            <a:avLst/>
            <a:gdLst>
              <a:gd name="T0" fmla="*/ 101 w 203"/>
              <a:gd name="T1" fmla="*/ 16 h 188"/>
              <a:gd name="T2" fmla="*/ 95 w 203"/>
              <a:gd name="T3" fmla="*/ 20 h 188"/>
              <a:gd name="T4" fmla="*/ 123 w 203"/>
              <a:gd name="T5" fmla="*/ 76 h 188"/>
              <a:gd name="T6" fmla="*/ 171 w 203"/>
              <a:gd name="T7" fmla="*/ 82 h 188"/>
              <a:gd name="T8" fmla="*/ 135 w 203"/>
              <a:gd name="T9" fmla="*/ 114 h 188"/>
              <a:gd name="T10" fmla="*/ 143 w 203"/>
              <a:gd name="T11" fmla="*/ 162 h 188"/>
              <a:gd name="T12" fmla="*/ 101 w 203"/>
              <a:gd name="T13" fmla="*/ 140 h 188"/>
              <a:gd name="T14" fmla="*/ 60 w 203"/>
              <a:gd name="T15" fmla="*/ 162 h 188"/>
              <a:gd name="T16" fmla="*/ 68 w 203"/>
              <a:gd name="T17" fmla="*/ 114 h 188"/>
              <a:gd name="T18" fmla="*/ 32 w 203"/>
              <a:gd name="T19" fmla="*/ 82 h 188"/>
              <a:gd name="T20" fmla="*/ 80 w 203"/>
              <a:gd name="T21" fmla="*/ 76 h 188"/>
              <a:gd name="T22" fmla="*/ 107 w 203"/>
              <a:gd name="T23" fmla="*/ 20 h 188"/>
              <a:gd name="T24" fmla="*/ 101 w 203"/>
              <a:gd name="T25" fmla="*/ 16 h 188"/>
              <a:gd name="T26" fmla="*/ 95 w 203"/>
              <a:gd name="T27" fmla="*/ 20 h 188"/>
              <a:gd name="T28" fmla="*/ 101 w 203"/>
              <a:gd name="T29" fmla="*/ 16 h 188"/>
              <a:gd name="T30" fmla="*/ 95 w 203"/>
              <a:gd name="T31" fmla="*/ 14 h 188"/>
              <a:gd name="T32" fmla="*/ 70 w 203"/>
              <a:gd name="T33" fmla="*/ 62 h 188"/>
              <a:gd name="T34" fmla="*/ 0 w 203"/>
              <a:gd name="T35" fmla="*/ 72 h 188"/>
              <a:gd name="T36" fmla="*/ 52 w 203"/>
              <a:gd name="T37" fmla="*/ 120 h 188"/>
              <a:gd name="T38" fmla="*/ 40 w 203"/>
              <a:gd name="T39" fmla="*/ 188 h 188"/>
              <a:gd name="T40" fmla="*/ 101 w 203"/>
              <a:gd name="T41" fmla="*/ 156 h 188"/>
              <a:gd name="T42" fmla="*/ 163 w 203"/>
              <a:gd name="T43" fmla="*/ 188 h 188"/>
              <a:gd name="T44" fmla="*/ 151 w 203"/>
              <a:gd name="T45" fmla="*/ 120 h 188"/>
              <a:gd name="T46" fmla="*/ 203 w 203"/>
              <a:gd name="T47" fmla="*/ 72 h 188"/>
              <a:gd name="T48" fmla="*/ 133 w 203"/>
              <a:gd name="T49" fmla="*/ 62 h 188"/>
              <a:gd name="T50" fmla="*/ 101 w 203"/>
              <a:gd name="T51" fmla="*/ 0 h 188"/>
              <a:gd name="T52" fmla="*/ 95 w 203"/>
              <a:gd name="T53" fmla="*/ 14 h 188"/>
              <a:gd name="T54" fmla="*/ 101 w 203"/>
              <a:gd name="T55" fmla="*/ 1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3" h="188">
                <a:moveTo>
                  <a:pt x="101" y="16"/>
                </a:moveTo>
                <a:lnTo>
                  <a:pt x="95" y="20"/>
                </a:lnTo>
                <a:lnTo>
                  <a:pt x="123" y="76"/>
                </a:lnTo>
                <a:lnTo>
                  <a:pt x="171" y="82"/>
                </a:lnTo>
                <a:lnTo>
                  <a:pt x="135" y="114"/>
                </a:lnTo>
                <a:lnTo>
                  <a:pt x="143" y="162"/>
                </a:lnTo>
                <a:lnTo>
                  <a:pt x="101" y="140"/>
                </a:lnTo>
                <a:lnTo>
                  <a:pt x="60" y="162"/>
                </a:lnTo>
                <a:lnTo>
                  <a:pt x="68" y="114"/>
                </a:lnTo>
                <a:lnTo>
                  <a:pt x="32" y="82"/>
                </a:lnTo>
                <a:lnTo>
                  <a:pt x="80" y="76"/>
                </a:lnTo>
                <a:lnTo>
                  <a:pt x="107" y="20"/>
                </a:lnTo>
                <a:lnTo>
                  <a:pt x="101" y="16"/>
                </a:lnTo>
                <a:lnTo>
                  <a:pt x="95" y="20"/>
                </a:lnTo>
                <a:lnTo>
                  <a:pt x="101" y="16"/>
                </a:lnTo>
                <a:lnTo>
                  <a:pt x="95" y="14"/>
                </a:lnTo>
                <a:lnTo>
                  <a:pt x="70" y="62"/>
                </a:lnTo>
                <a:lnTo>
                  <a:pt x="0" y="72"/>
                </a:lnTo>
                <a:lnTo>
                  <a:pt x="52" y="120"/>
                </a:lnTo>
                <a:lnTo>
                  <a:pt x="40" y="188"/>
                </a:lnTo>
                <a:lnTo>
                  <a:pt x="101" y="156"/>
                </a:lnTo>
                <a:lnTo>
                  <a:pt x="163" y="188"/>
                </a:lnTo>
                <a:lnTo>
                  <a:pt x="151" y="120"/>
                </a:lnTo>
                <a:lnTo>
                  <a:pt x="203" y="72"/>
                </a:lnTo>
                <a:lnTo>
                  <a:pt x="133" y="62"/>
                </a:lnTo>
                <a:lnTo>
                  <a:pt x="101" y="0"/>
                </a:lnTo>
                <a:lnTo>
                  <a:pt x="95" y="14"/>
                </a:lnTo>
                <a:lnTo>
                  <a:pt x="101" y="16"/>
                </a:lnTo>
                <a:close/>
              </a:path>
            </a:pathLst>
          </a:cu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18" name="40">
            <a:extLst>
              <a:ext uri="{FF2B5EF4-FFF2-40B4-BE49-F238E27FC236}">
                <a16:creationId xmlns:a16="http://schemas.microsoft.com/office/drawing/2014/main" id="{81D833BC-C9AA-458F-A7B7-3CF96A69D169}"/>
              </a:ext>
            </a:extLst>
          </p:cNvPr>
          <p:cNvGrpSpPr>
            <a:grpSpLocks/>
          </p:cNvGrpSpPr>
          <p:nvPr>
            <p:custDataLst>
              <p:tags r:id="rId14"/>
            </p:custDataLst>
          </p:nvPr>
        </p:nvGrpSpPr>
        <p:grpSpPr bwMode="auto">
          <a:xfrm>
            <a:off x="4606151" y="2554953"/>
            <a:ext cx="283382" cy="252442"/>
            <a:chOff x="2143" y="1118"/>
            <a:chExt cx="165" cy="156"/>
          </a:xfrm>
          <a:effectLst/>
        </p:grpSpPr>
        <p:sp>
          <p:nvSpPr>
            <p:cNvPr id="19" name="88">
              <a:extLst>
                <a:ext uri="{FF2B5EF4-FFF2-40B4-BE49-F238E27FC236}">
                  <a16:creationId xmlns:a16="http://schemas.microsoft.com/office/drawing/2014/main" id="{14A5E853-A01D-4765-9E18-B1E10D84669A}"/>
                </a:ext>
              </a:extLst>
            </p:cNvPr>
            <p:cNvSpPr>
              <a:spLocks/>
            </p:cNvSpPr>
            <p:nvPr/>
          </p:nvSpPr>
          <p:spPr bwMode="auto">
            <a:xfrm>
              <a:off x="2231" y="1174"/>
              <a:ext cx="77" cy="76"/>
            </a:xfrm>
            <a:custGeom>
              <a:avLst/>
              <a:gdLst>
                <a:gd name="T0" fmla="*/ 33 w 39"/>
                <a:gd name="T1" fmla="*/ 13 h 38"/>
                <a:gd name="T2" fmla="*/ 25 w 39"/>
                <a:gd name="T3" fmla="*/ 13 h 38"/>
                <a:gd name="T4" fmla="*/ 25 w 39"/>
                <a:gd name="T5" fmla="*/ 6 h 38"/>
                <a:gd name="T6" fmla="*/ 19 w 39"/>
                <a:gd name="T7" fmla="*/ 0 h 38"/>
                <a:gd name="T8" fmla="*/ 13 w 39"/>
                <a:gd name="T9" fmla="*/ 6 h 38"/>
                <a:gd name="T10" fmla="*/ 13 w 39"/>
                <a:gd name="T11" fmla="*/ 13 h 38"/>
                <a:gd name="T12" fmla="*/ 6 w 39"/>
                <a:gd name="T13" fmla="*/ 13 h 38"/>
                <a:gd name="T14" fmla="*/ 0 w 39"/>
                <a:gd name="T15" fmla="*/ 19 h 38"/>
                <a:gd name="T16" fmla="*/ 6 w 39"/>
                <a:gd name="T17" fmla="*/ 25 h 38"/>
                <a:gd name="T18" fmla="*/ 13 w 39"/>
                <a:gd name="T19" fmla="*/ 25 h 38"/>
                <a:gd name="T20" fmla="*/ 13 w 39"/>
                <a:gd name="T21" fmla="*/ 32 h 38"/>
                <a:gd name="T22" fmla="*/ 19 w 39"/>
                <a:gd name="T23" fmla="*/ 38 h 38"/>
                <a:gd name="T24" fmla="*/ 25 w 39"/>
                <a:gd name="T25" fmla="*/ 32 h 38"/>
                <a:gd name="T26" fmla="*/ 25 w 39"/>
                <a:gd name="T27" fmla="*/ 25 h 38"/>
                <a:gd name="T28" fmla="*/ 33 w 39"/>
                <a:gd name="T29" fmla="*/ 25 h 38"/>
                <a:gd name="T30" fmla="*/ 39 w 39"/>
                <a:gd name="T31" fmla="*/ 19 h 38"/>
                <a:gd name="T32" fmla="*/ 33 w 39"/>
                <a:gd name="T33" fmla="*/ 1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38">
                  <a:moveTo>
                    <a:pt x="33" y="13"/>
                  </a:moveTo>
                  <a:cubicBezTo>
                    <a:pt x="25" y="13"/>
                    <a:pt x="25" y="13"/>
                    <a:pt x="25" y="13"/>
                  </a:cubicBezTo>
                  <a:cubicBezTo>
                    <a:pt x="25" y="6"/>
                    <a:pt x="25" y="6"/>
                    <a:pt x="25" y="6"/>
                  </a:cubicBezTo>
                  <a:cubicBezTo>
                    <a:pt x="25" y="3"/>
                    <a:pt x="23" y="0"/>
                    <a:pt x="19" y="0"/>
                  </a:cubicBezTo>
                  <a:cubicBezTo>
                    <a:pt x="16" y="0"/>
                    <a:pt x="13" y="3"/>
                    <a:pt x="13" y="6"/>
                  </a:cubicBezTo>
                  <a:cubicBezTo>
                    <a:pt x="13" y="13"/>
                    <a:pt x="13" y="13"/>
                    <a:pt x="13" y="13"/>
                  </a:cubicBezTo>
                  <a:cubicBezTo>
                    <a:pt x="6" y="13"/>
                    <a:pt x="6" y="13"/>
                    <a:pt x="6" y="13"/>
                  </a:cubicBezTo>
                  <a:cubicBezTo>
                    <a:pt x="2" y="13"/>
                    <a:pt x="0" y="16"/>
                    <a:pt x="0" y="19"/>
                  </a:cubicBezTo>
                  <a:cubicBezTo>
                    <a:pt x="0" y="22"/>
                    <a:pt x="2" y="25"/>
                    <a:pt x="6" y="25"/>
                  </a:cubicBezTo>
                  <a:cubicBezTo>
                    <a:pt x="13" y="25"/>
                    <a:pt x="13" y="25"/>
                    <a:pt x="13" y="25"/>
                  </a:cubicBezTo>
                  <a:cubicBezTo>
                    <a:pt x="13" y="32"/>
                    <a:pt x="13" y="32"/>
                    <a:pt x="13" y="32"/>
                  </a:cubicBezTo>
                  <a:cubicBezTo>
                    <a:pt x="13" y="36"/>
                    <a:pt x="16" y="38"/>
                    <a:pt x="19" y="38"/>
                  </a:cubicBezTo>
                  <a:cubicBezTo>
                    <a:pt x="23" y="38"/>
                    <a:pt x="25" y="36"/>
                    <a:pt x="25" y="32"/>
                  </a:cubicBezTo>
                  <a:cubicBezTo>
                    <a:pt x="25" y="25"/>
                    <a:pt x="25" y="25"/>
                    <a:pt x="25" y="25"/>
                  </a:cubicBezTo>
                  <a:cubicBezTo>
                    <a:pt x="33" y="25"/>
                    <a:pt x="33" y="25"/>
                    <a:pt x="33" y="25"/>
                  </a:cubicBezTo>
                  <a:cubicBezTo>
                    <a:pt x="36" y="25"/>
                    <a:pt x="39" y="22"/>
                    <a:pt x="39" y="19"/>
                  </a:cubicBezTo>
                  <a:cubicBezTo>
                    <a:pt x="39" y="16"/>
                    <a:pt x="36" y="13"/>
                    <a:pt x="33"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 name="Oval 25">
              <a:extLst>
                <a:ext uri="{FF2B5EF4-FFF2-40B4-BE49-F238E27FC236}">
                  <a16:creationId xmlns:a16="http://schemas.microsoft.com/office/drawing/2014/main" id="{29D13E7D-250C-45FC-822F-B7C7E0FADE48}"/>
                </a:ext>
              </a:extLst>
            </p:cNvPr>
            <p:cNvSpPr>
              <a:spLocks noChangeArrowheads="1"/>
            </p:cNvSpPr>
            <p:nvPr/>
          </p:nvSpPr>
          <p:spPr bwMode="auto">
            <a:xfrm>
              <a:off x="2173" y="1118"/>
              <a:ext cx="62" cy="6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26">
              <a:extLst>
                <a:ext uri="{FF2B5EF4-FFF2-40B4-BE49-F238E27FC236}">
                  <a16:creationId xmlns:a16="http://schemas.microsoft.com/office/drawing/2014/main" id="{CE8DDDEA-EAFC-48BD-85A4-FD6DDA1039CB}"/>
                </a:ext>
              </a:extLst>
            </p:cNvPr>
            <p:cNvSpPr>
              <a:spLocks/>
            </p:cNvSpPr>
            <p:nvPr/>
          </p:nvSpPr>
          <p:spPr bwMode="auto">
            <a:xfrm>
              <a:off x="2143" y="1186"/>
              <a:ext cx="122" cy="88"/>
            </a:xfrm>
            <a:custGeom>
              <a:avLst/>
              <a:gdLst>
                <a:gd name="T0" fmla="*/ 49 w 61"/>
                <a:gd name="T1" fmla="*/ 25 h 44"/>
                <a:gd name="T2" fmla="*/ 35 w 61"/>
                <a:gd name="T3" fmla="*/ 13 h 44"/>
                <a:gd name="T4" fmla="*/ 43 w 61"/>
                <a:gd name="T5" fmla="*/ 4 h 44"/>
                <a:gd name="T6" fmla="*/ 31 w 61"/>
                <a:gd name="T7" fmla="*/ 0 h 44"/>
                <a:gd name="T8" fmla="*/ 0 w 61"/>
                <a:gd name="T9" fmla="*/ 42 h 44"/>
                <a:gd name="T10" fmla="*/ 0 w 61"/>
                <a:gd name="T11" fmla="*/ 44 h 44"/>
                <a:gd name="T12" fmla="*/ 61 w 61"/>
                <a:gd name="T13" fmla="*/ 44 h 44"/>
                <a:gd name="T14" fmla="*/ 61 w 61"/>
                <a:gd name="T15" fmla="*/ 42 h 44"/>
                <a:gd name="T16" fmla="*/ 61 w 61"/>
                <a:gd name="T17" fmla="*/ 39 h 44"/>
                <a:gd name="T18" fmla="*/ 49 w 61"/>
                <a:gd name="T19" fmla="*/ 2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44">
                  <a:moveTo>
                    <a:pt x="49" y="25"/>
                  </a:moveTo>
                  <a:cubicBezTo>
                    <a:pt x="49" y="25"/>
                    <a:pt x="34" y="27"/>
                    <a:pt x="35" y="13"/>
                  </a:cubicBezTo>
                  <a:cubicBezTo>
                    <a:pt x="36" y="8"/>
                    <a:pt x="40" y="5"/>
                    <a:pt x="43" y="4"/>
                  </a:cubicBezTo>
                  <a:cubicBezTo>
                    <a:pt x="40" y="2"/>
                    <a:pt x="35" y="0"/>
                    <a:pt x="31" y="0"/>
                  </a:cubicBezTo>
                  <a:cubicBezTo>
                    <a:pt x="14" y="0"/>
                    <a:pt x="0" y="19"/>
                    <a:pt x="0" y="42"/>
                  </a:cubicBezTo>
                  <a:cubicBezTo>
                    <a:pt x="0" y="43"/>
                    <a:pt x="0" y="43"/>
                    <a:pt x="0" y="44"/>
                  </a:cubicBezTo>
                  <a:cubicBezTo>
                    <a:pt x="61" y="44"/>
                    <a:pt x="61" y="44"/>
                    <a:pt x="61" y="44"/>
                  </a:cubicBezTo>
                  <a:cubicBezTo>
                    <a:pt x="61" y="43"/>
                    <a:pt x="61" y="43"/>
                    <a:pt x="61" y="42"/>
                  </a:cubicBezTo>
                  <a:cubicBezTo>
                    <a:pt x="61" y="41"/>
                    <a:pt x="61" y="40"/>
                    <a:pt x="61" y="39"/>
                  </a:cubicBezTo>
                  <a:cubicBezTo>
                    <a:pt x="57" y="39"/>
                    <a:pt x="48" y="37"/>
                    <a:pt x="49" y="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PA_任意多边形 27">
            <a:extLst>
              <a:ext uri="{FF2B5EF4-FFF2-40B4-BE49-F238E27FC236}">
                <a16:creationId xmlns:a16="http://schemas.microsoft.com/office/drawing/2014/main" id="{89A391A2-0373-4C33-AE76-8387899240D0}"/>
              </a:ext>
            </a:extLst>
          </p:cNvPr>
          <p:cNvSpPr>
            <a:spLocks/>
          </p:cNvSpPr>
          <p:nvPr>
            <p:custDataLst>
              <p:tags r:id="rId15"/>
            </p:custDataLst>
          </p:nvPr>
        </p:nvSpPr>
        <p:spPr bwMode="auto">
          <a:xfrm>
            <a:off x="4034733" y="3931340"/>
            <a:ext cx="233576" cy="271858"/>
          </a:xfrm>
          <a:custGeom>
            <a:avLst/>
            <a:gdLst>
              <a:gd name="T0" fmla="*/ 67 w 68"/>
              <a:gd name="T1" fmla="*/ 56 h 84"/>
              <a:gd name="T2" fmla="*/ 68 w 68"/>
              <a:gd name="T3" fmla="*/ 56 h 84"/>
              <a:gd name="T4" fmla="*/ 68 w 68"/>
              <a:gd name="T5" fmla="*/ 21 h 84"/>
              <a:gd name="T6" fmla="*/ 63 w 68"/>
              <a:gd name="T7" fmla="*/ 16 h 84"/>
              <a:gd name="T8" fmla="*/ 59 w 68"/>
              <a:gd name="T9" fmla="*/ 21 h 84"/>
              <a:gd name="T10" fmla="*/ 59 w 68"/>
              <a:gd name="T11" fmla="*/ 40 h 84"/>
              <a:gd name="T12" fmla="*/ 54 w 68"/>
              <a:gd name="T13" fmla="*/ 36 h 84"/>
              <a:gd name="T14" fmla="*/ 54 w 68"/>
              <a:gd name="T15" fmla="*/ 6 h 84"/>
              <a:gd name="T16" fmla="*/ 49 w 68"/>
              <a:gd name="T17" fmla="*/ 0 h 84"/>
              <a:gd name="T18" fmla="*/ 44 w 68"/>
              <a:gd name="T19" fmla="*/ 6 h 84"/>
              <a:gd name="T20" fmla="*/ 44 w 68"/>
              <a:gd name="T21" fmla="*/ 33 h 84"/>
              <a:gd name="T22" fmla="*/ 42 w 68"/>
              <a:gd name="T23" fmla="*/ 33 h 84"/>
              <a:gd name="T24" fmla="*/ 40 w 68"/>
              <a:gd name="T25" fmla="*/ 33 h 84"/>
              <a:gd name="T26" fmla="*/ 40 w 68"/>
              <a:gd name="T27" fmla="*/ 6 h 84"/>
              <a:gd name="T28" fmla="*/ 36 w 68"/>
              <a:gd name="T29" fmla="*/ 0 h 84"/>
              <a:gd name="T30" fmla="*/ 31 w 68"/>
              <a:gd name="T31" fmla="*/ 5 h 84"/>
              <a:gd name="T32" fmla="*/ 31 w 68"/>
              <a:gd name="T33" fmla="*/ 35 h 84"/>
              <a:gd name="T34" fmla="*/ 26 w 68"/>
              <a:gd name="T35" fmla="*/ 38 h 84"/>
              <a:gd name="T36" fmla="*/ 26 w 68"/>
              <a:gd name="T37" fmla="*/ 19 h 84"/>
              <a:gd name="T38" fmla="*/ 22 w 68"/>
              <a:gd name="T39" fmla="*/ 13 h 84"/>
              <a:gd name="T40" fmla="*/ 18 w 68"/>
              <a:gd name="T41" fmla="*/ 19 h 84"/>
              <a:gd name="T42" fmla="*/ 18 w 68"/>
              <a:gd name="T43" fmla="*/ 53 h 84"/>
              <a:gd name="T44" fmla="*/ 12 w 68"/>
              <a:gd name="T45" fmla="*/ 47 h 84"/>
              <a:gd name="T46" fmla="*/ 2 w 68"/>
              <a:gd name="T47" fmla="*/ 47 h 84"/>
              <a:gd name="T48" fmla="*/ 2 w 68"/>
              <a:gd name="T49" fmla="*/ 56 h 84"/>
              <a:gd name="T50" fmla="*/ 22 w 68"/>
              <a:gd name="T51" fmla="*/ 75 h 84"/>
              <a:gd name="T52" fmla="*/ 23 w 68"/>
              <a:gd name="T53" fmla="*/ 76 h 84"/>
              <a:gd name="T54" fmla="*/ 42 w 68"/>
              <a:gd name="T55" fmla="*/ 84 h 84"/>
              <a:gd name="T56" fmla="*/ 68 w 68"/>
              <a:gd name="T57" fmla="*/ 59 h 84"/>
              <a:gd name="T58" fmla="*/ 67 w 68"/>
              <a:gd name="T59" fmla="*/ 5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 h="84">
                <a:moveTo>
                  <a:pt x="67" y="56"/>
                </a:moveTo>
                <a:cubicBezTo>
                  <a:pt x="68" y="56"/>
                  <a:pt x="68" y="56"/>
                  <a:pt x="68" y="56"/>
                </a:cubicBezTo>
                <a:cubicBezTo>
                  <a:pt x="68" y="21"/>
                  <a:pt x="68" y="21"/>
                  <a:pt x="68" y="21"/>
                </a:cubicBezTo>
                <a:cubicBezTo>
                  <a:pt x="68" y="18"/>
                  <a:pt x="66" y="16"/>
                  <a:pt x="63" y="16"/>
                </a:cubicBezTo>
                <a:cubicBezTo>
                  <a:pt x="60" y="16"/>
                  <a:pt x="59" y="18"/>
                  <a:pt x="59" y="21"/>
                </a:cubicBezTo>
                <a:cubicBezTo>
                  <a:pt x="59" y="40"/>
                  <a:pt x="59" y="40"/>
                  <a:pt x="59" y="40"/>
                </a:cubicBezTo>
                <a:cubicBezTo>
                  <a:pt x="58" y="39"/>
                  <a:pt x="56" y="37"/>
                  <a:pt x="54" y="36"/>
                </a:cubicBezTo>
                <a:cubicBezTo>
                  <a:pt x="54" y="6"/>
                  <a:pt x="54" y="6"/>
                  <a:pt x="54" y="6"/>
                </a:cubicBezTo>
                <a:cubicBezTo>
                  <a:pt x="54" y="2"/>
                  <a:pt x="52" y="0"/>
                  <a:pt x="49" y="0"/>
                </a:cubicBezTo>
                <a:cubicBezTo>
                  <a:pt x="47" y="0"/>
                  <a:pt x="44" y="2"/>
                  <a:pt x="44" y="6"/>
                </a:cubicBezTo>
                <a:cubicBezTo>
                  <a:pt x="44" y="33"/>
                  <a:pt x="44" y="33"/>
                  <a:pt x="44" y="33"/>
                </a:cubicBezTo>
                <a:cubicBezTo>
                  <a:pt x="44" y="33"/>
                  <a:pt x="43" y="33"/>
                  <a:pt x="42" y="33"/>
                </a:cubicBezTo>
                <a:cubicBezTo>
                  <a:pt x="41" y="33"/>
                  <a:pt x="41" y="33"/>
                  <a:pt x="40" y="33"/>
                </a:cubicBezTo>
                <a:cubicBezTo>
                  <a:pt x="40" y="6"/>
                  <a:pt x="40" y="6"/>
                  <a:pt x="40" y="6"/>
                </a:cubicBezTo>
                <a:cubicBezTo>
                  <a:pt x="40" y="2"/>
                  <a:pt x="38" y="0"/>
                  <a:pt x="36" y="0"/>
                </a:cubicBezTo>
                <a:cubicBezTo>
                  <a:pt x="33" y="0"/>
                  <a:pt x="31" y="2"/>
                  <a:pt x="31" y="5"/>
                </a:cubicBezTo>
                <a:cubicBezTo>
                  <a:pt x="31" y="35"/>
                  <a:pt x="31" y="35"/>
                  <a:pt x="31" y="35"/>
                </a:cubicBezTo>
                <a:cubicBezTo>
                  <a:pt x="30" y="36"/>
                  <a:pt x="28" y="38"/>
                  <a:pt x="26" y="38"/>
                </a:cubicBezTo>
                <a:cubicBezTo>
                  <a:pt x="26" y="19"/>
                  <a:pt x="26" y="19"/>
                  <a:pt x="26" y="19"/>
                </a:cubicBezTo>
                <a:cubicBezTo>
                  <a:pt x="26" y="15"/>
                  <a:pt x="25" y="13"/>
                  <a:pt x="22" y="13"/>
                </a:cubicBezTo>
                <a:cubicBezTo>
                  <a:pt x="19" y="13"/>
                  <a:pt x="18" y="15"/>
                  <a:pt x="18" y="19"/>
                </a:cubicBezTo>
                <a:cubicBezTo>
                  <a:pt x="18" y="53"/>
                  <a:pt x="18" y="53"/>
                  <a:pt x="18" y="53"/>
                </a:cubicBezTo>
                <a:cubicBezTo>
                  <a:pt x="12" y="47"/>
                  <a:pt x="12" y="47"/>
                  <a:pt x="12" y="47"/>
                </a:cubicBezTo>
                <a:cubicBezTo>
                  <a:pt x="9" y="44"/>
                  <a:pt x="5" y="44"/>
                  <a:pt x="2" y="47"/>
                </a:cubicBezTo>
                <a:cubicBezTo>
                  <a:pt x="0" y="49"/>
                  <a:pt x="0" y="53"/>
                  <a:pt x="2" y="56"/>
                </a:cubicBezTo>
                <a:cubicBezTo>
                  <a:pt x="22" y="75"/>
                  <a:pt x="22" y="75"/>
                  <a:pt x="22" y="75"/>
                </a:cubicBezTo>
                <a:cubicBezTo>
                  <a:pt x="23" y="76"/>
                  <a:pt x="23" y="76"/>
                  <a:pt x="23" y="76"/>
                </a:cubicBezTo>
                <a:cubicBezTo>
                  <a:pt x="28" y="81"/>
                  <a:pt x="34" y="84"/>
                  <a:pt x="42" y="84"/>
                </a:cubicBezTo>
                <a:cubicBezTo>
                  <a:pt x="56" y="84"/>
                  <a:pt x="68" y="72"/>
                  <a:pt x="68" y="59"/>
                </a:cubicBezTo>
                <a:cubicBezTo>
                  <a:pt x="68" y="58"/>
                  <a:pt x="68" y="57"/>
                  <a:pt x="67" y="56"/>
                </a:cubicBezTo>
                <a:close/>
              </a:path>
            </a:pathLst>
          </a:cu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3" name="42">
            <a:extLst>
              <a:ext uri="{FF2B5EF4-FFF2-40B4-BE49-F238E27FC236}">
                <a16:creationId xmlns:a16="http://schemas.microsoft.com/office/drawing/2014/main" id="{69A8CB17-E8B8-4326-B85C-D05EAA8230F0}"/>
              </a:ext>
            </a:extLst>
          </p:cNvPr>
          <p:cNvGrpSpPr>
            <a:grpSpLocks/>
          </p:cNvGrpSpPr>
          <p:nvPr>
            <p:custDataLst>
              <p:tags r:id="rId16"/>
            </p:custDataLst>
          </p:nvPr>
        </p:nvGrpSpPr>
        <p:grpSpPr bwMode="auto">
          <a:xfrm>
            <a:off x="7292175" y="5286116"/>
            <a:ext cx="262774" cy="203891"/>
            <a:chOff x="3448" y="2446"/>
            <a:chExt cx="153" cy="126"/>
          </a:xfrm>
          <a:effectLst/>
        </p:grpSpPr>
        <p:sp>
          <p:nvSpPr>
            <p:cNvPr id="24" name="淘宝店chenying0907 28">
              <a:extLst>
                <a:ext uri="{FF2B5EF4-FFF2-40B4-BE49-F238E27FC236}">
                  <a16:creationId xmlns:a16="http://schemas.microsoft.com/office/drawing/2014/main" id="{ADF3C0E9-424E-4E3C-BEDA-6200543DF594}"/>
                </a:ext>
              </a:extLst>
            </p:cNvPr>
            <p:cNvSpPr>
              <a:spLocks/>
            </p:cNvSpPr>
            <p:nvPr/>
          </p:nvSpPr>
          <p:spPr bwMode="auto">
            <a:xfrm>
              <a:off x="3525" y="2522"/>
              <a:ext cx="22" cy="50"/>
            </a:xfrm>
            <a:custGeom>
              <a:avLst/>
              <a:gdLst>
                <a:gd name="T0" fmla="*/ 0 w 22"/>
                <a:gd name="T1" fmla="*/ 12 h 50"/>
                <a:gd name="T2" fmla="*/ 0 w 22"/>
                <a:gd name="T3" fmla="*/ 50 h 50"/>
                <a:gd name="T4" fmla="*/ 22 w 22"/>
                <a:gd name="T5" fmla="*/ 50 h 50"/>
                <a:gd name="T6" fmla="*/ 22 w 22"/>
                <a:gd name="T7" fmla="*/ 0 h 50"/>
                <a:gd name="T8" fmla="*/ 4 w 22"/>
                <a:gd name="T9" fmla="*/ 16 h 50"/>
                <a:gd name="T10" fmla="*/ 0 w 22"/>
                <a:gd name="T11" fmla="*/ 12 h 50"/>
              </a:gdLst>
              <a:ahLst/>
              <a:cxnLst>
                <a:cxn ang="0">
                  <a:pos x="T0" y="T1"/>
                </a:cxn>
                <a:cxn ang="0">
                  <a:pos x="T2" y="T3"/>
                </a:cxn>
                <a:cxn ang="0">
                  <a:pos x="T4" y="T5"/>
                </a:cxn>
                <a:cxn ang="0">
                  <a:pos x="T6" y="T7"/>
                </a:cxn>
                <a:cxn ang="0">
                  <a:pos x="T8" y="T9"/>
                </a:cxn>
                <a:cxn ang="0">
                  <a:pos x="T10" y="T11"/>
                </a:cxn>
              </a:cxnLst>
              <a:rect l="0" t="0" r="r" b="b"/>
              <a:pathLst>
                <a:path w="22" h="50">
                  <a:moveTo>
                    <a:pt x="0" y="12"/>
                  </a:moveTo>
                  <a:lnTo>
                    <a:pt x="0" y="50"/>
                  </a:lnTo>
                  <a:lnTo>
                    <a:pt x="22" y="50"/>
                  </a:lnTo>
                  <a:lnTo>
                    <a:pt x="22" y="0"/>
                  </a:lnTo>
                  <a:lnTo>
                    <a:pt x="4" y="16"/>
                  </a:ln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淘宝店chenying0907 29">
              <a:extLst>
                <a:ext uri="{FF2B5EF4-FFF2-40B4-BE49-F238E27FC236}">
                  <a16:creationId xmlns:a16="http://schemas.microsoft.com/office/drawing/2014/main" id="{3BB5EB25-F1BD-4CD9-9C99-F204FBDF349B}"/>
                </a:ext>
              </a:extLst>
            </p:cNvPr>
            <p:cNvSpPr>
              <a:spLocks/>
            </p:cNvSpPr>
            <p:nvPr/>
          </p:nvSpPr>
          <p:spPr bwMode="auto">
            <a:xfrm>
              <a:off x="3486" y="2510"/>
              <a:ext cx="23" cy="62"/>
            </a:xfrm>
            <a:custGeom>
              <a:avLst/>
              <a:gdLst>
                <a:gd name="T0" fmla="*/ 0 w 23"/>
                <a:gd name="T1" fmla="*/ 10 h 62"/>
                <a:gd name="T2" fmla="*/ 0 w 23"/>
                <a:gd name="T3" fmla="*/ 62 h 62"/>
                <a:gd name="T4" fmla="*/ 23 w 23"/>
                <a:gd name="T5" fmla="*/ 62 h 62"/>
                <a:gd name="T6" fmla="*/ 23 w 23"/>
                <a:gd name="T7" fmla="*/ 10 h 62"/>
                <a:gd name="T8" fmla="*/ 12 w 23"/>
                <a:gd name="T9" fmla="*/ 0 h 62"/>
                <a:gd name="T10" fmla="*/ 0 w 23"/>
                <a:gd name="T11" fmla="*/ 10 h 62"/>
              </a:gdLst>
              <a:ahLst/>
              <a:cxnLst>
                <a:cxn ang="0">
                  <a:pos x="T0" y="T1"/>
                </a:cxn>
                <a:cxn ang="0">
                  <a:pos x="T2" y="T3"/>
                </a:cxn>
                <a:cxn ang="0">
                  <a:pos x="T4" y="T5"/>
                </a:cxn>
                <a:cxn ang="0">
                  <a:pos x="T6" y="T7"/>
                </a:cxn>
                <a:cxn ang="0">
                  <a:pos x="T8" y="T9"/>
                </a:cxn>
                <a:cxn ang="0">
                  <a:pos x="T10" y="T11"/>
                </a:cxn>
              </a:cxnLst>
              <a:rect l="0" t="0" r="r" b="b"/>
              <a:pathLst>
                <a:path w="23" h="62">
                  <a:moveTo>
                    <a:pt x="0" y="10"/>
                  </a:moveTo>
                  <a:lnTo>
                    <a:pt x="0" y="62"/>
                  </a:lnTo>
                  <a:lnTo>
                    <a:pt x="23" y="62"/>
                  </a:lnTo>
                  <a:lnTo>
                    <a:pt x="23" y="10"/>
                  </a:lnTo>
                  <a:lnTo>
                    <a:pt x="12" y="0"/>
                  </a:ln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淘宝店chenying0907 30">
              <a:extLst>
                <a:ext uri="{FF2B5EF4-FFF2-40B4-BE49-F238E27FC236}">
                  <a16:creationId xmlns:a16="http://schemas.microsoft.com/office/drawing/2014/main" id="{7AA57AB1-864F-4027-9CA5-AA22BF751102}"/>
                </a:ext>
              </a:extLst>
            </p:cNvPr>
            <p:cNvSpPr>
              <a:spLocks/>
            </p:cNvSpPr>
            <p:nvPr/>
          </p:nvSpPr>
          <p:spPr bwMode="auto">
            <a:xfrm>
              <a:off x="3448" y="2534"/>
              <a:ext cx="22" cy="38"/>
            </a:xfrm>
            <a:custGeom>
              <a:avLst/>
              <a:gdLst>
                <a:gd name="T0" fmla="*/ 0 w 22"/>
                <a:gd name="T1" fmla="*/ 38 h 38"/>
                <a:gd name="T2" fmla="*/ 22 w 22"/>
                <a:gd name="T3" fmla="*/ 38 h 38"/>
                <a:gd name="T4" fmla="*/ 22 w 22"/>
                <a:gd name="T5" fmla="*/ 0 h 38"/>
                <a:gd name="T6" fmla="*/ 0 w 22"/>
                <a:gd name="T7" fmla="*/ 18 h 38"/>
                <a:gd name="T8" fmla="*/ 0 w 22"/>
                <a:gd name="T9" fmla="*/ 38 h 38"/>
              </a:gdLst>
              <a:ahLst/>
              <a:cxnLst>
                <a:cxn ang="0">
                  <a:pos x="T0" y="T1"/>
                </a:cxn>
                <a:cxn ang="0">
                  <a:pos x="T2" y="T3"/>
                </a:cxn>
                <a:cxn ang="0">
                  <a:pos x="T4" y="T5"/>
                </a:cxn>
                <a:cxn ang="0">
                  <a:pos x="T6" y="T7"/>
                </a:cxn>
                <a:cxn ang="0">
                  <a:pos x="T8" y="T9"/>
                </a:cxn>
              </a:cxnLst>
              <a:rect l="0" t="0" r="r" b="b"/>
              <a:pathLst>
                <a:path w="22" h="38">
                  <a:moveTo>
                    <a:pt x="0" y="38"/>
                  </a:moveTo>
                  <a:lnTo>
                    <a:pt x="22" y="38"/>
                  </a:lnTo>
                  <a:lnTo>
                    <a:pt x="22" y="0"/>
                  </a:lnTo>
                  <a:lnTo>
                    <a:pt x="0" y="18"/>
                  </a:lnTo>
                  <a:lnTo>
                    <a:pt x="0"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淘宝店chenying0907 31">
              <a:extLst>
                <a:ext uri="{FF2B5EF4-FFF2-40B4-BE49-F238E27FC236}">
                  <a16:creationId xmlns:a16="http://schemas.microsoft.com/office/drawing/2014/main" id="{D99EE773-C594-48FD-B409-540FC0BF6DE2}"/>
                </a:ext>
              </a:extLst>
            </p:cNvPr>
            <p:cNvSpPr>
              <a:spLocks/>
            </p:cNvSpPr>
            <p:nvPr/>
          </p:nvSpPr>
          <p:spPr bwMode="auto">
            <a:xfrm>
              <a:off x="3563" y="2488"/>
              <a:ext cx="24" cy="84"/>
            </a:xfrm>
            <a:custGeom>
              <a:avLst/>
              <a:gdLst>
                <a:gd name="T0" fmla="*/ 0 w 24"/>
                <a:gd name="T1" fmla="*/ 84 h 84"/>
                <a:gd name="T2" fmla="*/ 24 w 24"/>
                <a:gd name="T3" fmla="*/ 84 h 84"/>
                <a:gd name="T4" fmla="*/ 24 w 24"/>
                <a:gd name="T5" fmla="*/ 0 h 84"/>
                <a:gd name="T6" fmla="*/ 0 w 24"/>
                <a:gd name="T7" fmla="*/ 20 h 84"/>
                <a:gd name="T8" fmla="*/ 0 w 24"/>
                <a:gd name="T9" fmla="*/ 84 h 84"/>
              </a:gdLst>
              <a:ahLst/>
              <a:cxnLst>
                <a:cxn ang="0">
                  <a:pos x="T0" y="T1"/>
                </a:cxn>
                <a:cxn ang="0">
                  <a:pos x="T2" y="T3"/>
                </a:cxn>
                <a:cxn ang="0">
                  <a:pos x="T4" y="T5"/>
                </a:cxn>
                <a:cxn ang="0">
                  <a:pos x="T6" y="T7"/>
                </a:cxn>
                <a:cxn ang="0">
                  <a:pos x="T8" y="T9"/>
                </a:cxn>
              </a:cxnLst>
              <a:rect l="0" t="0" r="r" b="b"/>
              <a:pathLst>
                <a:path w="24" h="84">
                  <a:moveTo>
                    <a:pt x="0" y="84"/>
                  </a:moveTo>
                  <a:lnTo>
                    <a:pt x="24" y="84"/>
                  </a:lnTo>
                  <a:lnTo>
                    <a:pt x="24" y="0"/>
                  </a:lnTo>
                  <a:lnTo>
                    <a:pt x="0" y="20"/>
                  </a:lnTo>
                  <a:lnTo>
                    <a:pt x="0" y="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 name="32">
              <a:extLst>
                <a:ext uri="{FF2B5EF4-FFF2-40B4-BE49-F238E27FC236}">
                  <a16:creationId xmlns:a16="http://schemas.microsoft.com/office/drawing/2014/main" id="{DAAE6604-1D82-4DBA-A43D-8140019DDFC5}"/>
                </a:ext>
              </a:extLst>
            </p:cNvPr>
            <p:cNvSpPr>
              <a:spLocks/>
            </p:cNvSpPr>
            <p:nvPr/>
          </p:nvSpPr>
          <p:spPr bwMode="auto">
            <a:xfrm>
              <a:off x="3448" y="2446"/>
              <a:ext cx="153" cy="92"/>
            </a:xfrm>
            <a:custGeom>
              <a:avLst/>
              <a:gdLst>
                <a:gd name="T0" fmla="*/ 109 w 153"/>
                <a:gd name="T1" fmla="*/ 0 h 92"/>
                <a:gd name="T2" fmla="*/ 129 w 153"/>
                <a:gd name="T3" fmla="*/ 18 h 92"/>
                <a:gd name="T4" fmla="*/ 81 w 153"/>
                <a:gd name="T5" fmla="*/ 60 h 92"/>
                <a:gd name="T6" fmla="*/ 50 w 153"/>
                <a:gd name="T7" fmla="*/ 32 h 92"/>
                <a:gd name="T8" fmla="*/ 0 w 153"/>
                <a:gd name="T9" fmla="*/ 74 h 92"/>
                <a:gd name="T10" fmla="*/ 0 w 153"/>
                <a:gd name="T11" fmla="*/ 92 h 92"/>
                <a:gd name="T12" fmla="*/ 50 w 153"/>
                <a:gd name="T13" fmla="*/ 50 h 92"/>
                <a:gd name="T14" fmla="*/ 81 w 153"/>
                <a:gd name="T15" fmla="*/ 78 h 92"/>
                <a:gd name="T16" fmla="*/ 139 w 153"/>
                <a:gd name="T17" fmla="*/ 28 h 92"/>
                <a:gd name="T18" fmla="*/ 153 w 153"/>
                <a:gd name="T19" fmla="*/ 44 h 92"/>
                <a:gd name="T20" fmla="*/ 153 w 153"/>
                <a:gd name="T21" fmla="*/ 0 h 92"/>
                <a:gd name="T22" fmla="*/ 109 w 153"/>
                <a:gd name="T23"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3" h="92">
                  <a:moveTo>
                    <a:pt x="109" y="0"/>
                  </a:moveTo>
                  <a:lnTo>
                    <a:pt x="129" y="18"/>
                  </a:lnTo>
                  <a:lnTo>
                    <a:pt x="81" y="60"/>
                  </a:lnTo>
                  <a:lnTo>
                    <a:pt x="50" y="32"/>
                  </a:lnTo>
                  <a:lnTo>
                    <a:pt x="0" y="74"/>
                  </a:lnTo>
                  <a:lnTo>
                    <a:pt x="0" y="92"/>
                  </a:lnTo>
                  <a:lnTo>
                    <a:pt x="50" y="50"/>
                  </a:lnTo>
                  <a:lnTo>
                    <a:pt x="81" y="78"/>
                  </a:lnTo>
                  <a:lnTo>
                    <a:pt x="139" y="28"/>
                  </a:lnTo>
                  <a:lnTo>
                    <a:pt x="153" y="44"/>
                  </a:lnTo>
                  <a:lnTo>
                    <a:pt x="153" y="0"/>
                  </a:lnTo>
                  <a:lnTo>
                    <a:pt x="10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9" name="7 43">
            <a:extLst>
              <a:ext uri="{FF2B5EF4-FFF2-40B4-BE49-F238E27FC236}">
                <a16:creationId xmlns:a16="http://schemas.microsoft.com/office/drawing/2014/main" id="{7EE8C090-FC7A-4A05-9EA9-A6DE5F8205AE}"/>
              </a:ext>
            </a:extLst>
          </p:cNvPr>
          <p:cNvGrpSpPr>
            <a:grpSpLocks/>
          </p:cNvGrpSpPr>
          <p:nvPr>
            <p:custDataLst>
              <p:tags r:id="rId17"/>
            </p:custDataLst>
          </p:nvPr>
        </p:nvGrpSpPr>
        <p:grpSpPr bwMode="auto">
          <a:xfrm>
            <a:off x="4546215" y="5242297"/>
            <a:ext cx="384716" cy="315552"/>
            <a:chOff x="2125" y="2446"/>
            <a:chExt cx="179" cy="156"/>
          </a:xfrm>
          <a:effectLst/>
        </p:grpSpPr>
        <p:sp>
          <p:nvSpPr>
            <p:cNvPr id="30" name="3">
              <a:extLst>
                <a:ext uri="{FF2B5EF4-FFF2-40B4-BE49-F238E27FC236}">
                  <a16:creationId xmlns:a16="http://schemas.microsoft.com/office/drawing/2014/main" id="{D92C7BFF-0F0F-4734-BDDC-AC012DE4E047}"/>
                </a:ext>
              </a:extLst>
            </p:cNvPr>
            <p:cNvSpPr>
              <a:spLocks noEditPoints="1"/>
            </p:cNvSpPr>
            <p:nvPr/>
          </p:nvSpPr>
          <p:spPr bwMode="auto">
            <a:xfrm>
              <a:off x="2125" y="2446"/>
              <a:ext cx="124" cy="124"/>
            </a:xfrm>
            <a:custGeom>
              <a:avLst/>
              <a:gdLst>
                <a:gd name="T0" fmla="*/ 52 w 62"/>
                <a:gd name="T1" fmla="*/ 42 h 62"/>
                <a:gd name="T2" fmla="*/ 61 w 62"/>
                <a:gd name="T3" fmla="*/ 43 h 62"/>
                <a:gd name="T4" fmla="*/ 62 w 62"/>
                <a:gd name="T5" fmla="*/ 24 h 62"/>
                <a:gd name="T6" fmla="*/ 54 w 62"/>
                <a:gd name="T7" fmla="*/ 24 h 62"/>
                <a:gd name="T8" fmla="*/ 52 w 62"/>
                <a:gd name="T9" fmla="*/ 20 h 62"/>
                <a:gd name="T10" fmla="*/ 51 w 62"/>
                <a:gd name="T11" fmla="*/ 18 h 62"/>
                <a:gd name="T12" fmla="*/ 56 w 62"/>
                <a:gd name="T13" fmla="*/ 12 h 62"/>
                <a:gd name="T14" fmla="*/ 40 w 62"/>
                <a:gd name="T15" fmla="*/ 2 h 62"/>
                <a:gd name="T16" fmla="*/ 36 w 62"/>
                <a:gd name="T17" fmla="*/ 8 h 62"/>
                <a:gd name="T18" fmla="*/ 29 w 62"/>
                <a:gd name="T19" fmla="*/ 7 h 62"/>
                <a:gd name="T20" fmla="*/ 26 w 62"/>
                <a:gd name="T21" fmla="*/ 0 h 62"/>
                <a:gd name="T22" fmla="*/ 9 w 62"/>
                <a:gd name="T23" fmla="*/ 9 h 62"/>
                <a:gd name="T24" fmla="*/ 12 w 62"/>
                <a:gd name="T25" fmla="*/ 15 h 62"/>
                <a:gd name="T26" fmla="*/ 9 w 62"/>
                <a:gd name="T27" fmla="*/ 21 h 62"/>
                <a:gd name="T28" fmla="*/ 1 w 62"/>
                <a:gd name="T29" fmla="*/ 20 h 62"/>
                <a:gd name="T30" fmla="*/ 0 w 62"/>
                <a:gd name="T31" fmla="*/ 39 h 62"/>
                <a:gd name="T32" fmla="*/ 8 w 62"/>
                <a:gd name="T33" fmla="*/ 39 h 62"/>
                <a:gd name="T34" fmla="*/ 9 w 62"/>
                <a:gd name="T35" fmla="*/ 42 h 62"/>
                <a:gd name="T36" fmla="*/ 11 w 62"/>
                <a:gd name="T37" fmla="*/ 45 h 62"/>
                <a:gd name="T38" fmla="*/ 6 w 62"/>
                <a:gd name="T39" fmla="*/ 51 h 62"/>
                <a:gd name="T40" fmla="*/ 22 w 62"/>
                <a:gd name="T41" fmla="*/ 61 h 62"/>
                <a:gd name="T42" fmla="*/ 26 w 62"/>
                <a:gd name="T43" fmla="*/ 55 h 62"/>
                <a:gd name="T44" fmla="*/ 32 w 62"/>
                <a:gd name="T45" fmla="*/ 55 h 62"/>
                <a:gd name="T46" fmla="*/ 36 w 62"/>
                <a:gd name="T47" fmla="*/ 62 h 62"/>
                <a:gd name="T48" fmla="*/ 53 w 62"/>
                <a:gd name="T49" fmla="*/ 54 h 62"/>
                <a:gd name="T50" fmla="*/ 49 w 62"/>
                <a:gd name="T51" fmla="*/ 47 h 62"/>
                <a:gd name="T52" fmla="*/ 52 w 62"/>
                <a:gd name="T53" fmla="*/ 42 h 62"/>
                <a:gd name="T54" fmla="*/ 35 w 62"/>
                <a:gd name="T55" fmla="*/ 40 h 62"/>
                <a:gd name="T56" fmla="*/ 22 w 62"/>
                <a:gd name="T57" fmla="*/ 36 h 62"/>
                <a:gd name="T58" fmla="*/ 26 w 62"/>
                <a:gd name="T59" fmla="*/ 22 h 62"/>
                <a:gd name="T60" fmla="*/ 40 w 62"/>
                <a:gd name="T61" fmla="*/ 27 h 62"/>
                <a:gd name="T62" fmla="*/ 35 w 62"/>
                <a:gd name="T63" fmla="*/ 4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2" h="62">
                  <a:moveTo>
                    <a:pt x="52" y="42"/>
                  </a:moveTo>
                  <a:cubicBezTo>
                    <a:pt x="61" y="43"/>
                    <a:pt x="61" y="43"/>
                    <a:pt x="61" y="43"/>
                  </a:cubicBezTo>
                  <a:cubicBezTo>
                    <a:pt x="62" y="24"/>
                    <a:pt x="62" y="24"/>
                    <a:pt x="62" y="24"/>
                  </a:cubicBezTo>
                  <a:cubicBezTo>
                    <a:pt x="54" y="24"/>
                    <a:pt x="54" y="24"/>
                    <a:pt x="54" y="24"/>
                  </a:cubicBezTo>
                  <a:cubicBezTo>
                    <a:pt x="53" y="23"/>
                    <a:pt x="53" y="21"/>
                    <a:pt x="52" y="20"/>
                  </a:cubicBezTo>
                  <a:cubicBezTo>
                    <a:pt x="52" y="20"/>
                    <a:pt x="52" y="19"/>
                    <a:pt x="51" y="18"/>
                  </a:cubicBezTo>
                  <a:cubicBezTo>
                    <a:pt x="56" y="12"/>
                    <a:pt x="56" y="12"/>
                    <a:pt x="56" y="12"/>
                  </a:cubicBezTo>
                  <a:cubicBezTo>
                    <a:pt x="40" y="2"/>
                    <a:pt x="40" y="2"/>
                    <a:pt x="40" y="2"/>
                  </a:cubicBezTo>
                  <a:cubicBezTo>
                    <a:pt x="36" y="8"/>
                    <a:pt x="36" y="8"/>
                    <a:pt x="36" y="8"/>
                  </a:cubicBezTo>
                  <a:cubicBezTo>
                    <a:pt x="34" y="7"/>
                    <a:pt x="32" y="7"/>
                    <a:pt x="29" y="7"/>
                  </a:cubicBezTo>
                  <a:cubicBezTo>
                    <a:pt x="26" y="0"/>
                    <a:pt x="26" y="0"/>
                    <a:pt x="26" y="0"/>
                  </a:cubicBezTo>
                  <a:cubicBezTo>
                    <a:pt x="9" y="9"/>
                    <a:pt x="9" y="9"/>
                    <a:pt x="9" y="9"/>
                  </a:cubicBezTo>
                  <a:cubicBezTo>
                    <a:pt x="12" y="15"/>
                    <a:pt x="12" y="15"/>
                    <a:pt x="12" y="15"/>
                  </a:cubicBezTo>
                  <a:cubicBezTo>
                    <a:pt x="11" y="17"/>
                    <a:pt x="10" y="19"/>
                    <a:pt x="9" y="21"/>
                  </a:cubicBezTo>
                  <a:cubicBezTo>
                    <a:pt x="1" y="20"/>
                    <a:pt x="1" y="20"/>
                    <a:pt x="1" y="20"/>
                  </a:cubicBezTo>
                  <a:cubicBezTo>
                    <a:pt x="0" y="39"/>
                    <a:pt x="0" y="39"/>
                    <a:pt x="0" y="39"/>
                  </a:cubicBezTo>
                  <a:cubicBezTo>
                    <a:pt x="8" y="39"/>
                    <a:pt x="8" y="39"/>
                    <a:pt x="8" y="39"/>
                  </a:cubicBezTo>
                  <a:cubicBezTo>
                    <a:pt x="8" y="40"/>
                    <a:pt x="8" y="41"/>
                    <a:pt x="9" y="42"/>
                  </a:cubicBezTo>
                  <a:cubicBezTo>
                    <a:pt x="9" y="43"/>
                    <a:pt x="10" y="44"/>
                    <a:pt x="11" y="45"/>
                  </a:cubicBezTo>
                  <a:cubicBezTo>
                    <a:pt x="6" y="51"/>
                    <a:pt x="6" y="51"/>
                    <a:pt x="6" y="51"/>
                  </a:cubicBezTo>
                  <a:cubicBezTo>
                    <a:pt x="22" y="61"/>
                    <a:pt x="22" y="61"/>
                    <a:pt x="22" y="61"/>
                  </a:cubicBezTo>
                  <a:cubicBezTo>
                    <a:pt x="26" y="55"/>
                    <a:pt x="26" y="55"/>
                    <a:pt x="26" y="55"/>
                  </a:cubicBezTo>
                  <a:cubicBezTo>
                    <a:pt x="28" y="55"/>
                    <a:pt x="30" y="55"/>
                    <a:pt x="32" y="55"/>
                  </a:cubicBezTo>
                  <a:cubicBezTo>
                    <a:pt x="36" y="62"/>
                    <a:pt x="36" y="62"/>
                    <a:pt x="36" y="62"/>
                  </a:cubicBezTo>
                  <a:cubicBezTo>
                    <a:pt x="53" y="54"/>
                    <a:pt x="53" y="54"/>
                    <a:pt x="53" y="54"/>
                  </a:cubicBezTo>
                  <a:cubicBezTo>
                    <a:pt x="49" y="47"/>
                    <a:pt x="49" y="47"/>
                    <a:pt x="49" y="47"/>
                  </a:cubicBezTo>
                  <a:cubicBezTo>
                    <a:pt x="50" y="45"/>
                    <a:pt x="51" y="44"/>
                    <a:pt x="52" y="42"/>
                  </a:cubicBezTo>
                  <a:close/>
                  <a:moveTo>
                    <a:pt x="35" y="40"/>
                  </a:moveTo>
                  <a:cubicBezTo>
                    <a:pt x="30" y="42"/>
                    <a:pt x="24" y="40"/>
                    <a:pt x="22" y="36"/>
                  </a:cubicBezTo>
                  <a:cubicBezTo>
                    <a:pt x="19" y="31"/>
                    <a:pt x="21" y="25"/>
                    <a:pt x="26" y="22"/>
                  </a:cubicBezTo>
                  <a:cubicBezTo>
                    <a:pt x="31" y="20"/>
                    <a:pt x="37" y="22"/>
                    <a:pt x="40" y="27"/>
                  </a:cubicBezTo>
                  <a:cubicBezTo>
                    <a:pt x="42" y="32"/>
                    <a:pt x="40" y="37"/>
                    <a:pt x="35"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7 34">
              <a:extLst>
                <a:ext uri="{FF2B5EF4-FFF2-40B4-BE49-F238E27FC236}">
                  <a16:creationId xmlns:a16="http://schemas.microsoft.com/office/drawing/2014/main" id="{E4FF707E-C2BF-4262-A24C-CD8A289FA4E4}"/>
                </a:ext>
              </a:extLst>
            </p:cNvPr>
            <p:cNvSpPr>
              <a:spLocks noEditPoints="1"/>
            </p:cNvSpPr>
            <p:nvPr/>
          </p:nvSpPr>
          <p:spPr bwMode="auto">
            <a:xfrm>
              <a:off x="2239" y="2540"/>
              <a:ext cx="65" cy="62"/>
            </a:xfrm>
            <a:custGeom>
              <a:avLst/>
              <a:gdLst>
                <a:gd name="T0" fmla="*/ 29 w 33"/>
                <a:gd name="T1" fmla="*/ 16 h 31"/>
                <a:gd name="T2" fmla="*/ 33 w 33"/>
                <a:gd name="T3" fmla="*/ 14 h 31"/>
                <a:gd name="T4" fmla="*/ 29 w 33"/>
                <a:gd name="T5" fmla="*/ 5 h 31"/>
                <a:gd name="T6" fmla="*/ 26 w 33"/>
                <a:gd name="T7" fmla="*/ 7 h 31"/>
                <a:gd name="T8" fmla="*/ 24 w 33"/>
                <a:gd name="T9" fmla="*/ 6 h 31"/>
                <a:gd name="T10" fmla="*/ 23 w 33"/>
                <a:gd name="T11" fmla="*/ 5 h 31"/>
                <a:gd name="T12" fmla="*/ 24 w 33"/>
                <a:gd name="T13" fmla="*/ 1 h 31"/>
                <a:gd name="T14" fmla="*/ 14 w 33"/>
                <a:gd name="T15" fmla="*/ 0 h 31"/>
                <a:gd name="T16" fmla="*/ 14 w 33"/>
                <a:gd name="T17" fmla="*/ 4 h 31"/>
                <a:gd name="T18" fmla="*/ 11 w 33"/>
                <a:gd name="T19" fmla="*/ 5 h 31"/>
                <a:gd name="T20" fmla="*/ 7 w 33"/>
                <a:gd name="T21" fmla="*/ 2 h 31"/>
                <a:gd name="T22" fmla="*/ 2 w 33"/>
                <a:gd name="T23" fmla="*/ 10 h 31"/>
                <a:gd name="T24" fmla="*/ 5 w 33"/>
                <a:gd name="T25" fmla="*/ 12 h 31"/>
                <a:gd name="T26" fmla="*/ 4 w 33"/>
                <a:gd name="T27" fmla="*/ 15 h 31"/>
                <a:gd name="T28" fmla="*/ 0 w 33"/>
                <a:gd name="T29" fmla="*/ 17 h 31"/>
                <a:gd name="T30" fmla="*/ 4 w 33"/>
                <a:gd name="T31" fmla="*/ 26 h 31"/>
                <a:gd name="T32" fmla="*/ 8 w 33"/>
                <a:gd name="T33" fmla="*/ 24 h 31"/>
                <a:gd name="T34" fmla="*/ 9 w 33"/>
                <a:gd name="T35" fmla="*/ 25 h 31"/>
                <a:gd name="T36" fmla="*/ 10 w 33"/>
                <a:gd name="T37" fmla="*/ 26 h 31"/>
                <a:gd name="T38" fmla="*/ 10 w 33"/>
                <a:gd name="T39" fmla="*/ 30 h 31"/>
                <a:gd name="T40" fmla="*/ 19 w 33"/>
                <a:gd name="T41" fmla="*/ 31 h 31"/>
                <a:gd name="T42" fmla="*/ 20 w 33"/>
                <a:gd name="T43" fmla="*/ 27 h 31"/>
                <a:gd name="T44" fmla="*/ 23 w 33"/>
                <a:gd name="T45" fmla="*/ 26 h 31"/>
                <a:gd name="T46" fmla="*/ 26 w 33"/>
                <a:gd name="T47" fmla="*/ 29 h 31"/>
                <a:gd name="T48" fmla="*/ 32 w 33"/>
                <a:gd name="T49" fmla="*/ 21 h 31"/>
                <a:gd name="T50" fmla="*/ 29 w 33"/>
                <a:gd name="T51" fmla="*/ 19 h 31"/>
                <a:gd name="T52" fmla="*/ 29 w 33"/>
                <a:gd name="T53" fmla="*/ 16 h 31"/>
                <a:gd name="T54" fmla="*/ 21 w 33"/>
                <a:gd name="T55" fmla="*/ 18 h 31"/>
                <a:gd name="T56" fmla="*/ 13 w 33"/>
                <a:gd name="T57" fmla="*/ 19 h 31"/>
                <a:gd name="T58" fmla="*/ 12 w 33"/>
                <a:gd name="T59" fmla="*/ 12 h 31"/>
                <a:gd name="T60" fmla="*/ 20 w 33"/>
                <a:gd name="T61" fmla="*/ 11 h 31"/>
                <a:gd name="T62" fmla="*/ 21 w 33"/>
                <a:gd name="T63" fmla="*/ 1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 h="31">
                  <a:moveTo>
                    <a:pt x="29" y="16"/>
                  </a:moveTo>
                  <a:cubicBezTo>
                    <a:pt x="33" y="14"/>
                    <a:pt x="33" y="14"/>
                    <a:pt x="33" y="14"/>
                  </a:cubicBezTo>
                  <a:cubicBezTo>
                    <a:pt x="29" y="5"/>
                    <a:pt x="29" y="5"/>
                    <a:pt x="29" y="5"/>
                  </a:cubicBezTo>
                  <a:cubicBezTo>
                    <a:pt x="26" y="7"/>
                    <a:pt x="26" y="7"/>
                    <a:pt x="26" y="7"/>
                  </a:cubicBezTo>
                  <a:cubicBezTo>
                    <a:pt x="25" y="6"/>
                    <a:pt x="25" y="6"/>
                    <a:pt x="24" y="6"/>
                  </a:cubicBezTo>
                  <a:cubicBezTo>
                    <a:pt x="24" y="5"/>
                    <a:pt x="23" y="5"/>
                    <a:pt x="23" y="5"/>
                  </a:cubicBezTo>
                  <a:cubicBezTo>
                    <a:pt x="24" y="1"/>
                    <a:pt x="24" y="1"/>
                    <a:pt x="24" y="1"/>
                  </a:cubicBezTo>
                  <a:cubicBezTo>
                    <a:pt x="14" y="0"/>
                    <a:pt x="14" y="0"/>
                    <a:pt x="14" y="0"/>
                  </a:cubicBezTo>
                  <a:cubicBezTo>
                    <a:pt x="14" y="4"/>
                    <a:pt x="14" y="4"/>
                    <a:pt x="14" y="4"/>
                  </a:cubicBezTo>
                  <a:cubicBezTo>
                    <a:pt x="13" y="4"/>
                    <a:pt x="12" y="4"/>
                    <a:pt x="11" y="5"/>
                  </a:cubicBezTo>
                  <a:cubicBezTo>
                    <a:pt x="7" y="2"/>
                    <a:pt x="7" y="2"/>
                    <a:pt x="7" y="2"/>
                  </a:cubicBezTo>
                  <a:cubicBezTo>
                    <a:pt x="2" y="10"/>
                    <a:pt x="2" y="10"/>
                    <a:pt x="2" y="10"/>
                  </a:cubicBezTo>
                  <a:cubicBezTo>
                    <a:pt x="5" y="12"/>
                    <a:pt x="5" y="12"/>
                    <a:pt x="5" y="12"/>
                  </a:cubicBezTo>
                  <a:cubicBezTo>
                    <a:pt x="4" y="13"/>
                    <a:pt x="4" y="14"/>
                    <a:pt x="4" y="15"/>
                  </a:cubicBezTo>
                  <a:cubicBezTo>
                    <a:pt x="0" y="17"/>
                    <a:pt x="0" y="17"/>
                    <a:pt x="0" y="17"/>
                  </a:cubicBezTo>
                  <a:cubicBezTo>
                    <a:pt x="4" y="26"/>
                    <a:pt x="4" y="26"/>
                    <a:pt x="4" y="26"/>
                  </a:cubicBezTo>
                  <a:cubicBezTo>
                    <a:pt x="8" y="24"/>
                    <a:pt x="8" y="24"/>
                    <a:pt x="8" y="24"/>
                  </a:cubicBezTo>
                  <a:cubicBezTo>
                    <a:pt x="8" y="24"/>
                    <a:pt x="9" y="25"/>
                    <a:pt x="9" y="25"/>
                  </a:cubicBezTo>
                  <a:cubicBezTo>
                    <a:pt x="10" y="25"/>
                    <a:pt x="10" y="26"/>
                    <a:pt x="10" y="26"/>
                  </a:cubicBezTo>
                  <a:cubicBezTo>
                    <a:pt x="10" y="30"/>
                    <a:pt x="10" y="30"/>
                    <a:pt x="10" y="30"/>
                  </a:cubicBezTo>
                  <a:cubicBezTo>
                    <a:pt x="19" y="31"/>
                    <a:pt x="19" y="31"/>
                    <a:pt x="19" y="31"/>
                  </a:cubicBezTo>
                  <a:cubicBezTo>
                    <a:pt x="20" y="27"/>
                    <a:pt x="20" y="27"/>
                    <a:pt x="20" y="27"/>
                  </a:cubicBezTo>
                  <a:cubicBezTo>
                    <a:pt x="21" y="27"/>
                    <a:pt x="22" y="26"/>
                    <a:pt x="23" y="26"/>
                  </a:cubicBezTo>
                  <a:cubicBezTo>
                    <a:pt x="26" y="29"/>
                    <a:pt x="26" y="29"/>
                    <a:pt x="26" y="29"/>
                  </a:cubicBezTo>
                  <a:cubicBezTo>
                    <a:pt x="32" y="21"/>
                    <a:pt x="32" y="21"/>
                    <a:pt x="32" y="21"/>
                  </a:cubicBezTo>
                  <a:cubicBezTo>
                    <a:pt x="29" y="19"/>
                    <a:pt x="29" y="19"/>
                    <a:pt x="29" y="19"/>
                  </a:cubicBezTo>
                  <a:cubicBezTo>
                    <a:pt x="29" y="18"/>
                    <a:pt x="29" y="17"/>
                    <a:pt x="29" y="16"/>
                  </a:cubicBezTo>
                  <a:close/>
                  <a:moveTo>
                    <a:pt x="21" y="18"/>
                  </a:moveTo>
                  <a:cubicBezTo>
                    <a:pt x="19" y="21"/>
                    <a:pt x="16" y="21"/>
                    <a:pt x="13" y="19"/>
                  </a:cubicBezTo>
                  <a:cubicBezTo>
                    <a:pt x="11" y="18"/>
                    <a:pt x="11" y="15"/>
                    <a:pt x="12" y="12"/>
                  </a:cubicBezTo>
                  <a:cubicBezTo>
                    <a:pt x="14" y="10"/>
                    <a:pt x="17" y="10"/>
                    <a:pt x="20" y="11"/>
                  </a:cubicBezTo>
                  <a:cubicBezTo>
                    <a:pt x="22" y="13"/>
                    <a:pt x="22" y="16"/>
                    <a:pt x="21"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 name="PA_7 41">
            <a:extLst>
              <a:ext uri="{FF2B5EF4-FFF2-40B4-BE49-F238E27FC236}">
                <a16:creationId xmlns:a16="http://schemas.microsoft.com/office/drawing/2014/main" id="{1C75832D-9612-4CC6-80FB-7A49DBD32C8E}"/>
              </a:ext>
            </a:extLst>
          </p:cNvPr>
          <p:cNvGrpSpPr>
            <a:grpSpLocks/>
          </p:cNvGrpSpPr>
          <p:nvPr>
            <p:custDataLst>
              <p:tags r:id="rId18"/>
            </p:custDataLst>
          </p:nvPr>
        </p:nvGrpSpPr>
        <p:grpSpPr bwMode="auto">
          <a:xfrm>
            <a:off x="7966976" y="3941647"/>
            <a:ext cx="130529" cy="252442"/>
            <a:chOff x="3782" y="1791"/>
            <a:chExt cx="76" cy="156"/>
          </a:xfrm>
          <a:effectLst/>
        </p:grpSpPr>
        <p:sp>
          <p:nvSpPr>
            <p:cNvPr id="33" name="淘宝店chenying0907 35">
              <a:extLst>
                <a:ext uri="{FF2B5EF4-FFF2-40B4-BE49-F238E27FC236}">
                  <a16:creationId xmlns:a16="http://schemas.microsoft.com/office/drawing/2014/main" id="{2692D5DB-9ADF-40E7-977F-4C56743484C1}"/>
                </a:ext>
              </a:extLst>
            </p:cNvPr>
            <p:cNvSpPr>
              <a:spLocks/>
            </p:cNvSpPr>
            <p:nvPr/>
          </p:nvSpPr>
          <p:spPr bwMode="auto">
            <a:xfrm>
              <a:off x="3798" y="1791"/>
              <a:ext cx="44" cy="102"/>
            </a:xfrm>
            <a:custGeom>
              <a:avLst/>
              <a:gdLst>
                <a:gd name="T0" fmla="*/ 22 w 22"/>
                <a:gd name="T1" fmla="*/ 10 h 51"/>
                <a:gd name="T2" fmla="*/ 11 w 22"/>
                <a:gd name="T3" fmla="*/ 0 h 51"/>
                <a:gd name="T4" fmla="*/ 11 w 22"/>
                <a:gd name="T5" fmla="*/ 0 h 51"/>
                <a:gd name="T6" fmla="*/ 0 w 22"/>
                <a:gd name="T7" fmla="*/ 10 h 51"/>
                <a:gd name="T8" fmla="*/ 0 w 22"/>
                <a:gd name="T9" fmla="*/ 40 h 51"/>
                <a:gd name="T10" fmla="*/ 11 w 22"/>
                <a:gd name="T11" fmla="*/ 51 h 51"/>
                <a:gd name="T12" fmla="*/ 11 w 22"/>
                <a:gd name="T13" fmla="*/ 51 h 51"/>
                <a:gd name="T14" fmla="*/ 22 w 22"/>
                <a:gd name="T15" fmla="*/ 40 h 51"/>
                <a:gd name="T16" fmla="*/ 22 w 22"/>
                <a:gd name="T17" fmla="*/ 1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1">
                  <a:moveTo>
                    <a:pt x="22" y="10"/>
                  </a:moveTo>
                  <a:cubicBezTo>
                    <a:pt x="22" y="4"/>
                    <a:pt x="17" y="0"/>
                    <a:pt x="11" y="0"/>
                  </a:cubicBezTo>
                  <a:cubicBezTo>
                    <a:pt x="11" y="0"/>
                    <a:pt x="11" y="0"/>
                    <a:pt x="11" y="0"/>
                  </a:cubicBezTo>
                  <a:cubicBezTo>
                    <a:pt x="5" y="0"/>
                    <a:pt x="0" y="4"/>
                    <a:pt x="0" y="10"/>
                  </a:cubicBezTo>
                  <a:cubicBezTo>
                    <a:pt x="0" y="40"/>
                    <a:pt x="0" y="40"/>
                    <a:pt x="0" y="40"/>
                  </a:cubicBezTo>
                  <a:cubicBezTo>
                    <a:pt x="0" y="46"/>
                    <a:pt x="5" y="51"/>
                    <a:pt x="11" y="51"/>
                  </a:cubicBezTo>
                  <a:cubicBezTo>
                    <a:pt x="11" y="51"/>
                    <a:pt x="11" y="51"/>
                    <a:pt x="11" y="51"/>
                  </a:cubicBezTo>
                  <a:cubicBezTo>
                    <a:pt x="17" y="51"/>
                    <a:pt x="22" y="46"/>
                    <a:pt x="22" y="40"/>
                  </a:cubicBezTo>
                  <a:lnTo>
                    <a:pt x="22"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淘宝店chenying0907 36">
              <a:extLst>
                <a:ext uri="{FF2B5EF4-FFF2-40B4-BE49-F238E27FC236}">
                  <a16:creationId xmlns:a16="http://schemas.microsoft.com/office/drawing/2014/main" id="{992F0DC9-499D-4E58-BFC1-A7226E5F81F9}"/>
                </a:ext>
              </a:extLst>
            </p:cNvPr>
            <p:cNvSpPr>
              <a:spLocks/>
            </p:cNvSpPr>
            <p:nvPr/>
          </p:nvSpPr>
          <p:spPr bwMode="auto">
            <a:xfrm>
              <a:off x="3782" y="1871"/>
              <a:ext cx="76" cy="76"/>
            </a:xfrm>
            <a:custGeom>
              <a:avLst/>
              <a:gdLst>
                <a:gd name="T0" fmla="*/ 38 w 38"/>
                <a:gd name="T1" fmla="*/ 0 h 38"/>
                <a:gd name="T2" fmla="*/ 38 w 38"/>
                <a:gd name="T3" fmla="*/ 0 h 38"/>
                <a:gd name="T4" fmla="*/ 34 w 38"/>
                <a:gd name="T5" fmla="*/ 0 h 38"/>
                <a:gd name="T6" fmla="*/ 34 w 38"/>
                <a:gd name="T7" fmla="*/ 0 h 38"/>
                <a:gd name="T8" fmla="*/ 19 w 38"/>
                <a:gd name="T9" fmla="*/ 15 h 38"/>
                <a:gd name="T10" fmla="*/ 4 w 38"/>
                <a:gd name="T11" fmla="*/ 0 h 38"/>
                <a:gd name="T12" fmla="*/ 4 w 38"/>
                <a:gd name="T13" fmla="*/ 0 h 38"/>
                <a:gd name="T14" fmla="*/ 0 w 38"/>
                <a:gd name="T15" fmla="*/ 0 h 38"/>
                <a:gd name="T16" fmla="*/ 0 w 38"/>
                <a:gd name="T17" fmla="*/ 0 h 38"/>
                <a:gd name="T18" fmla="*/ 17 w 38"/>
                <a:gd name="T19" fmla="*/ 19 h 38"/>
                <a:gd name="T20" fmla="*/ 17 w 38"/>
                <a:gd name="T21" fmla="*/ 32 h 38"/>
                <a:gd name="T22" fmla="*/ 7 w 38"/>
                <a:gd name="T23" fmla="*/ 38 h 38"/>
                <a:gd name="T24" fmla="*/ 30 w 38"/>
                <a:gd name="T25" fmla="*/ 38 h 38"/>
                <a:gd name="T26" fmla="*/ 21 w 38"/>
                <a:gd name="T27" fmla="*/ 32 h 38"/>
                <a:gd name="T28" fmla="*/ 21 w 38"/>
                <a:gd name="T29" fmla="*/ 19 h 38"/>
                <a:gd name="T30" fmla="*/ 38 w 38"/>
                <a:gd name="T3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 h="38">
                  <a:moveTo>
                    <a:pt x="38" y="0"/>
                  </a:moveTo>
                  <a:cubicBezTo>
                    <a:pt x="38" y="0"/>
                    <a:pt x="38" y="0"/>
                    <a:pt x="38" y="0"/>
                  </a:cubicBezTo>
                  <a:cubicBezTo>
                    <a:pt x="34" y="0"/>
                    <a:pt x="34" y="0"/>
                    <a:pt x="34" y="0"/>
                  </a:cubicBezTo>
                  <a:cubicBezTo>
                    <a:pt x="34" y="0"/>
                    <a:pt x="34" y="0"/>
                    <a:pt x="34" y="0"/>
                  </a:cubicBezTo>
                  <a:cubicBezTo>
                    <a:pt x="34" y="9"/>
                    <a:pt x="27" y="15"/>
                    <a:pt x="19" y="15"/>
                  </a:cubicBezTo>
                  <a:cubicBezTo>
                    <a:pt x="11" y="15"/>
                    <a:pt x="4" y="9"/>
                    <a:pt x="4" y="0"/>
                  </a:cubicBezTo>
                  <a:cubicBezTo>
                    <a:pt x="4" y="0"/>
                    <a:pt x="4" y="0"/>
                    <a:pt x="4" y="0"/>
                  </a:cubicBezTo>
                  <a:cubicBezTo>
                    <a:pt x="0" y="0"/>
                    <a:pt x="0" y="0"/>
                    <a:pt x="0" y="0"/>
                  </a:cubicBezTo>
                  <a:cubicBezTo>
                    <a:pt x="0" y="0"/>
                    <a:pt x="0" y="0"/>
                    <a:pt x="0" y="0"/>
                  </a:cubicBezTo>
                  <a:cubicBezTo>
                    <a:pt x="0" y="10"/>
                    <a:pt x="7" y="18"/>
                    <a:pt x="17" y="19"/>
                  </a:cubicBezTo>
                  <a:cubicBezTo>
                    <a:pt x="17" y="32"/>
                    <a:pt x="17" y="32"/>
                    <a:pt x="17" y="32"/>
                  </a:cubicBezTo>
                  <a:cubicBezTo>
                    <a:pt x="11" y="32"/>
                    <a:pt x="7" y="35"/>
                    <a:pt x="7" y="38"/>
                  </a:cubicBezTo>
                  <a:cubicBezTo>
                    <a:pt x="30" y="38"/>
                    <a:pt x="30" y="38"/>
                    <a:pt x="30" y="38"/>
                  </a:cubicBezTo>
                  <a:cubicBezTo>
                    <a:pt x="30" y="35"/>
                    <a:pt x="26" y="32"/>
                    <a:pt x="21" y="32"/>
                  </a:cubicBezTo>
                  <a:cubicBezTo>
                    <a:pt x="21" y="19"/>
                    <a:pt x="21" y="19"/>
                    <a:pt x="21" y="19"/>
                  </a:cubicBezTo>
                  <a:cubicBezTo>
                    <a:pt x="31" y="18"/>
                    <a:pt x="38" y="10"/>
                    <a:pt x="3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8" name="PA_ 39">
            <a:extLst>
              <a:ext uri="{FF2B5EF4-FFF2-40B4-BE49-F238E27FC236}">
                <a16:creationId xmlns:a16="http://schemas.microsoft.com/office/drawing/2014/main" id="{8803B36A-FA01-4D71-8C4E-B7FECC77734C}"/>
              </a:ext>
            </a:extLst>
          </p:cNvPr>
          <p:cNvGrpSpPr>
            <a:grpSpLocks/>
          </p:cNvGrpSpPr>
          <p:nvPr>
            <p:custDataLst>
              <p:tags r:id="rId19"/>
            </p:custDataLst>
          </p:nvPr>
        </p:nvGrpSpPr>
        <p:grpSpPr bwMode="auto">
          <a:xfrm>
            <a:off x="4797936" y="2797088"/>
            <a:ext cx="2596126" cy="4060912"/>
            <a:chOff x="2290" y="1278"/>
            <a:chExt cx="1180" cy="1959"/>
          </a:xfrm>
          <a:solidFill>
            <a:srgbClr val="94B7A0">
              <a:alpha val="38000"/>
            </a:srgbClr>
          </a:solidFill>
          <a:effectLst/>
        </p:grpSpPr>
        <p:sp>
          <p:nvSpPr>
            <p:cNvPr id="39" name="8">
              <a:extLst>
                <a:ext uri="{FF2B5EF4-FFF2-40B4-BE49-F238E27FC236}">
                  <a16:creationId xmlns:a16="http://schemas.microsoft.com/office/drawing/2014/main" id="{C6D2BFCC-7E37-4D6A-B8B2-EF0D7C196879}"/>
                </a:ext>
              </a:extLst>
            </p:cNvPr>
            <p:cNvSpPr>
              <a:spLocks noEditPoints="1"/>
            </p:cNvSpPr>
            <p:nvPr/>
          </p:nvSpPr>
          <p:spPr bwMode="auto">
            <a:xfrm>
              <a:off x="2290" y="1278"/>
              <a:ext cx="1180" cy="1180"/>
            </a:xfrm>
            <a:custGeom>
              <a:avLst/>
              <a:gdLst>
                <a:gd name="T0" fmla="*/ 296 w 592"/>
                <a:gd name="T1" fmla="*/ 0 h 593"/>
                <a:gd name="T2" fmla="*/ 0 w 592"/>
                <a:gd name="T3" fmla="*/ 297 h 593"/>
                <a:gd name="T4" fmla="*/ 296 w 592"/>
                <a:gd name="T5" fmla="*/ 593 h 593"/>
                <a:gd name="T6" fmla="*/ 592 w 592"/>
                <a:gd name="T7" fmla="*/ 297 h 593"/>
                <a:gd name="T8" fmla="*/ 296 w 592"/>
                <a:gd name="T9" fmla="*/ 0 h 593"/>
                <a:gd name="T10" fmla="*/ 296 w 592"/>
                <a:gd name="T11" fmla="*/ 561 h 593"/>
                <a:gd name="T12" fmla="*/ 32 w 592"/>
                <a:gd name="T13" fmla="*/ 297 h 593"/>
                <a:gd name="T14" fmla="*/ 296 w 592"/>
                <a:gd name="T15" fmla="*/ 32 h 593"/>
                <a:gd name="T16" fmla="*/ 560 w 592"/>
                <a:gd name="T17" fmla="*/ 297 h 593"/>
                <a:gd name="T18" fmla="*/ 296 w 592"/>
                <a:gd name="T19" fmla="*/ 561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2" h="593">
                  <a:moveTo>
                    <a:pt x="296" y="0"/>
                  </a:moveTo>
                  <a:cubicBezTo>
                    <a:pt x="132" y="0"/>
                    <a:pt x="0" y="133"/>
                    <a:pt x="0" y="297"/>
                  </a:cubicBezTo>
                  <a:cubicBezTo>
                    <a:pt x="0" y="460"/>
                    <a:pt x="132" y="593"/>
                    <a:pt x="296" y="593"/>
                  </a:cubicBezTo>
                  <a:cubicBezTo>
                    <a:pt x="460" y="593"/>
                    <a:pt x="592" y="460"/>
                    <a:pt x="592" y="297"/>
                  </a:cubicBezTo>
                  <a:cubicBezTo>
                    <a:pt x="592" y="133"/>
                    <a:pt x="460" y="0"/>
                    <a:pt x="296" y="0"/>
                  </a:cubicBezTo>
                  <a:close/>
                  <a:moveTo>
                    <a:pt x="296" y="561"/>
                  </a:moveTo>
                  <a:cubicBezTo>
                    <a:pt x="150" y="561"/>
                    <a:pt x="32" y="443"/>
                    <a:pt x="32" y="297"/>
                  </a:cubicBezTo>
                  <a:cubicBezTo>
                    <a:pt x="32" y="151"/>
                    <a:pt x="150" y="32"/>
                    <a:pt x="296" y="32"/>
                  </a:cubicBezTo>
                  <a:cubicBezTo>
                    <a:pt x="442" y="32"/>
                    <a:pt x="560" y="151"/>
                    <a:pt x="560" y="297"/>
                  </a:cubicBezTo>
                  <a:cubicBezTo>
                    <a:pt x="560" y="443"/>
                    <a:pt x="442" y="561"/>
                    <a:pt x="296" y="5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Rectangle 9">
              <a:extLst>
                <a:ext uri="{FF2B5EF4-FFF2-40B4-BE49-F238E27FC236}">
                  <a16:creationId xmlns:a16="http://schemas.microsoft.com/office/drawing/2014/main" id="{CC29B6D0-4DCB-43D7-8F45-1955AA5BAF3F}"/>
                </a:ext>
              </a:extLst>
            </p:cNvPr>
            <p:cNvSpPr>
              <a:spLocks noChangeArrowheads="1"/>
            </p:cNvSpPr>
            <p:nvPr/>
          </p:nvSpPr>
          <p:spPr bwMode="auto">
            <a:xfrm>
              <a:off x="2794" y="2435"/>
              <a:ext cx="172" cy="1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 name="Rectangle 10">
              <a:extLst>
                <a:ext uri="{FF2B5EF4-FFF2-40B4-BE49-F238E27FC236}">
                  <a16:creationId xmlns:a16="http://schemas.microsoft.com/office/drawing/2014/main" id="{3E3EC61A-2D69-4AE0-8FA4-0E5185DF903D}"/>
                </a:ext>
              </a:extLst>
            </p:cNvPr>
            <p:cNvSpPr>
              <a:spLocks noChangeArrowheads="1"/>
            </p:cNvSpPr>
            <p:nvPr/>
          </p:nvSpPr>
          <p:spPr bwMode="auto">
            <a:xfrm>
              <a:off x="2727" y="2564"/>
              <a:ext cx="306" cy="67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44" name="Subtitle 2">
            <a:extLst>
              <a:ext uri="{FF2B5EF4-FFF2-40B4-BE49-F238E27FC236}">
                <a16:creationId xmlns:a16="http://schemas.microsoft.com/office/drawing/2014/main" id="{AF6B2F34-27EB-4094-9210-53901A86ACD3}"/>
              </a:ext>
            </a:extLst>
          </p:cNvPr>
          <p:cNvSpPr txBox="1">
            <a:spLocks/>
          </p:cNvSpPr>
          <p:nvPr/>
        </p:nvSpPr>
        <p:spPr>
          <a:xfrm>
            <a:off x="456115" y="2984526"/>
            <a:ext cx="2763766" cy="5930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45" name="TextBox 19">
            <a:extLst>
              <a:ext uri="{FF2B5EF4-FFF2-40B4-BE49-F238E27FC236}">
                <a16:creationId xmlns:a16="http://schemas.microsoft.com/office/drawing/2014/main" id="{A9CEE222-B2FF-4D90-BEE8-19DAAECFDA3B}"/>
              </a:ext>
            </a:extLst>
          </p:cNvPr>
          <p:cNvSpPr txBox="1"/>
          <p:nvPr/>
        </p:nvSpPr>
        <p:spPr>
          <a:xfrm>
            <a:off x="2543093" y="2642992"/>
            <a:ext cx="676788" cy="307777"/>
          </a:xfrm>
          <a:prstGeom prst="rect">
            <a:avLst/>
          </a:prstGeom>
          <a:noFill/>
        </p:spPr>
        <p:txBody>
          <a:bodyPr wrap="none" rtlCol="0" anchor="ctr" anchorCtr="0">
            <a:spAutoFit/>
          </a:bodyPr>
          <a:lstStyle/>
          <a:p>
            <a:pPr algn="r" defTabSz="914217"/>
            <a:r>
              <a:rPr lang="en-US" sz="1400" dirty="0">
                <a:solidFill>
                  <a:srgbClr val="000000"/>
                </a:solidFill>
                <a:latin typeface="Montserrat" charset="0"/>
                <a:ea typeface="Montserrat" charset="0"/>
                <a:cs typeface="Montserrat" charset="0"/>
              </a:rPr>
              <a:t>MUSIC</a:t>
            </a:r>
          </a:p>
        </p:txBody>
      </p:sp>
      <p:sp>
        <p:nvSpPr>
          <p:cNvPr id="46" name="Subtitle 2">
            <a:extLst>
              <a:ext uri="{FF2B5EF4-FFF2-40B4-BE49-F238E27FC236}">
                <a16:creationId xmlns:a16="http://schemas.microsoft.com/office/drawing/2014/main" id="{F4F773E1-47C5-4393-B925-12C6EED7AEBA}"/>
              </a:ext>
            </a:extLst>
          </p:cNvPr>
          <p:cNvSpPr txBox="1">
            <a:spLocks/>
          </p:cNvSpPr>
          <p:nvPr/>
        </p:nvSpPr>
        <p:spPr>
          <a:xfrm>
            <a:off x="476551" y="4998315"/>
            <a:ext cx="2763766" cy="5930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47" name="TextBox 19">
            <a:extLst>
              <a:ext uri="{FF2B5EF4-FFF2-40B4-BE49-F238E27FC236}">
                <a16:creationId xmlns:a16="http://schemas.microsoft.com/office/drawing/2014/main" id="{0D68A8F5-A91D-4F00-B904-3875FF1FD7C7}"/>
              </a:ext>
            </a:extLst>
          </p:cNvPr>
          <p:cNvSpPr txBox="1"/>
          <p:nvPr/>
        </p:nvSpPr>
        <p:spPr>
          <a:xfrm>
            <a:off x="2502615" y="4656781"/>
            <a:ext cx="737702" cy="307777"/>
          </a:xfrm>
          <a:prstGeom prst="rect">
            <a:avLst/>
          </a:prstGeom>
          <a:noFill/>
        </p:spPr>
        <p:txBody>
          <a:bodyPr wrap="none" rtlCol="0" anchor="ctr" anchorCtr="0">
            <a:spAutoFit/>
          </a:bodyPr>
          <a:lstStyle/>
          <a:p>
            <a:pPr algn="r" defTabSz="914217"/>
            <a:r>
              <a:rPr lang="en-US" sz="1400" dirty="0">
                <a:solidFill>
                  <a:srgbClr val="000000"/>
                </a:solidFill>
                <a:latin typeface="Montserrat" charset="0"/>
                <a:ea typeface="Montserrat" charset="0"/>
                <a:cs typeface="Montserrat" charset="0"/>
              </a:rPr>
              <a:t>COFFEE</a:t>
            </a:r>
          </a:p>
        </p:txBody>
      </p:sp>
      <p:sp>
        <p:nvSpPr>
          <p:cNvPr id="48" name="Subtitle 2">
            <a:extLst>
              <a:ext uri="{FF2B5EF4-FFF2-40B4-BE49-F238E27FC236}">
                <a16:creationId xmlns:a16="http://schemas.microsoft.com/office/drawing/2014/main" id="{58B237EE-BA44-49C2-8627-10CC498CF75C}"/>
              </a:ext>
            </a:extLst>
          </p:cNvPr>
          <p:cNvSpPr txBox="1">
            <a:spLocks/>
          </p:cNvSpPr>
          <p:nvPr/>
        </p:nvSpPr>
        <p:spPr>
          <a:xfrm>
            <a:off x="8939387" y="2984526"/>
            <a:ext cx="2612147" cy="5930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49" name="TextBox 19">
            <a:extLst>
              <a:ext uri="{FF2B5EF4-FFF2-40B4-BE49-F238E27FC236}">
                <a16:creationId xmlns:a16="http://schemas.microsoft.com/office/drawing/2014/main" id="{38FEA41A-1085-4828-AC84-D133332F9C3F}"/>
              </a:ext>
            </a:extLst>
          </p:cNvPr>
          <p:cNvSpPr txBox="1"/>
          <p:nvPr/>
        </p:nvSpPr>
        <p:spPr>
          <a:xfrm>
            <a:off x="8939387" y="2642992"/>
            <a:ext cx="836511" cy="307777"/>
          </a:xfrm>
          <a:prstGeom prst="rect">
            <a:avLst/>
          </a:prstGeom>
          <a:noFill/>
        </p:spPr>
        <p:txBody>
          <a:bodyPr wrap="none" rtlCol="0" anchor="ctr" anchorCtr="0">
            <a:spAutoFit/>
          </a:bodyPr>
          <a:lstStyle/>
          <a:p>
            <a:pPr defTabSz="914217"/>
            <a:r>
              <a:rPr lang="en-US" sz="1400" dirty="0">
                <a:solidFill>
                  <a:srgbClr val="000000"/>
                </a:solidFill>
                <a:latin typeface="Montserrat" charset="0"/>
                <a:ea typeface="Montserrat" charset="0"/>
                <a:cs typeface="Montserrat" charset="0"/>
              </a:rPr>
              <a:t>LAYOUTS</a:t>
            </a:r>
          </a:p>
        </p:txBody>
      </p:sp>
      <p:sp>
        <p:nvSpPr>
          <p:cNvPr id="50" name="Subtitle 2">
            <a:extLst>
              <a:ext uri="{FF2B5EF4-FFF2-40B4-BE49-F238E27FC236}">
                <a16:creationId xmlns:a16="http://schemas.microsoft.com/office/drawing/2014/main" id="{D5A6E118-EA98-453C-AB0E-750665542C77}"/>
              </a:ext>
            </a:extLst>
          </p:cNvPr>
          <p:cNvSpPr txBox="1">
            <a:spLocks/>
          </p:cNvSpPr>
          <p:nvPr/>
        </p:nvSpPr>
        <p:spPr>
          <a:xfrm>
            <a:off x="8939387" y="4998315"/>
            <a:ext cx="2612147" cy="5930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1325"/>
              </a:lnSpc>
            </a:pPr>
            <a:r>
              <a:rPr lang="en-US" sz="850" dirty="0">
                <a:solidFill>
                  <a:srgbClr val="7F7F7F"/>
                </a:solidFill>
                <a:latin typeface="Source Sans Pro" charset="0"/>
                <a:ea typeface="Source Sans Pro" charset="0"/>
                <a:cs typeface="Source Sans Pro" charset="0"/>
              </a:rPr>
              <a:t>The paper is short and the road is not too much ripples. My stories are all about you. The paper is short and the road is not too much ripples. </a:t>
            </a:r>
          </a:p>
        </p:txBody>
      </p:sp>
      <p:sp>
        <p:nvSpPr>
          <p:cNvPr id="51" name="TextBox 19">
            <a:extLst>
              <a:ext uri="{FF2B5EF4-FFF2-40B4-BE49-F238E27FC236}">
                <a16:creationId xmlns:a16="http://schemas.microsoft.com/office/drawing/2014/main" id="{8807255E-8F28-4FCD-A90B-4C956503F7BA}"/>
              </a:ext>
            </a:extLst>
          </p:cNvPr>
          <p:cNvSpPr txBox="1"/>
          <p:nvPr/>
        </p:nvSpPr>
        <p:spPr>
          <a:xfrm>
            <a:off x="8939387" y="4656781"/>
            <a:ext cx="692818" cy="307777"/>
          </a:xfrm>
          <a:prstGeom prst="rect">
            <a:avLst/>
          </a:prstGeom>
          <a:noFill/>
        </p:spPr>
        <p:txBody>
          <a:bodyPr wrap="none" rtlCol="0" anchor="ctr" anchorCtr="0">
            <a:spAutoFit/>
          </a:bodyPr>
          <a:lstStyle/>
          <a:p>
            <a:pPr defTabSz="914217"/>
            <a:r>
              <a:rPr lang="en-US" sz="1400" dirty="0">
                <a:solidFill>
                  <a:srgbClr val="000000"/>
                </a:solidFill>
                <a:latin typeface="Montserrat" charset="0"/>
                <a:ea typeface="Montserrat" charset="0"/>
                <a:cs typeface="Montserrat" charset="0"/>
              </a:rPr>
              <a:t>BOOKS</a:t>
            </a:r>
          </a:p>
        </p:txBody>
      </p:sp>
    </p:spTree>
    <p:extLst>
      <p:ext uri="{BB962C8B-B14F-4D97-AF65-F5344CB8AC3E}">
        <p14:creationId xmlns:p14="http://schemas.microsoft.com/office/powerpoint/2010/main" val="629185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C8AFEE28-4AC8-48E4-98EA-3CA76881FF2C}"/>
              </a:ext>
            </a:extLst>
          </p:cNvPr>
          <p:cNvPicPr>
            <a:picLocks noChangeAspect="1"/>
          </p:cNvPicPr>
          <p:nvPr/>
        </p:nvPicPr>
        <p:blipFill rotWithShape="1">
          <a:blip r:embed="rId2">
            <a:extLst>
              <a:ext uri="{28A0092B-C50C-407E-A947-70E740481C1C}">
                <a14:useLocalDpi xmlns:a14="http://schemas.microsoft.com/office/drawing/2010/main" val="0"/>
              </a:ext>
            </a:extLst>
          </a:blip>
          <a:srcRect l="1" r="30556"/>
          <a:stretch/>
        </p:blipFill>
        <p:spPr>
          <a:xfrm>
            <a:off x="0" y="0"/>
            <a:ext cx="12192000" cy="6858000"/>
          </a:xfrm>
          <a:prstGeom prst="rect">
            <a:avLst/>
          </a:prstGeom>
        </p:spPr>
      </p:pic>
      <p:sp>
        <p:nvSpPr>
          <p:cNvPr id="6" name="椭圆 5">
            <a:extLst>
              <a:ext uri="{FF2B5EF4-FFF2-40B4-BE49-F238E27FC236}">
                <a16:creationId xmlns:a16="http://schemas.microsoft.com/office/drawing/2014/main" id="{30BB7FD3-023D-4D03-91AF-D2401FC09633}"/>
              </a:ext>
            </a:extLst>
          </p:cNvPr>
          <p:cNvSpPr/>
          <p:nvPr/>
        </p:nvSpPr>
        <p:spPr>
          <a:xfrm>
            <a:off x="10995035" y="1843346"/>
            <a:ext cx="302022" cy="302022"/>
          </a:xfrm>
          <a:prstGeom prst="ellipse">
            <a:avLst/>
          </a:prstGeom>
          <a:solidFill>
            <a:srgbClr val="94B7A0"/>
          </a:solidFill>
          <a:ln>
            <a:noFill/>
          </a:ln>
          <a:effectLst>
            <a:reflection stA="45000" endPos="3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1" name="椭圆 4">
            <a:extLst>
              <a:ext uri="{FF2B5EF4-FFF2-40B4-BE49-F238E27FC236}">
                <a16:creationId xmlns:a16="http://schemas.microsoft.com/office/drawing/2014/main" id="{C13072D3-820D-4835-A5A6-EB00385E5A81}"/>
              </a:ext>
            </a:extLst>
          </p:cNvPr>
          <p:cNvSpPr>
            <a:spLocks noChangeArrowheads="1"/>
          </p:cNvSpPr>
          <p:nvPr/>
        </p:nvSpPr>
        <p:spPr bwMode="auto">
          <a:xfrm>
            <a:off x="10024437" y="2833314"/>
            <a:ext cx="469106" cy="469106"/>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2" name="椭圆 5">
            <a:extLst>
              <a:ext uri="{FF2B5EF4-FFF2-40B4-BE49-F238E27FC236}">
                <a16:creationId xmlns:a16="http://schemas.microsoft.com/office/drawing/2014/main" id="{102FD037-300C-4750-A122-427BC6CC8B3D}"/>
              </a:ext>
            </a:extLst>
          </p:cNvPr>
          <p:cNvSpPr>
            <a:spLocks noChangeArrowheads="1"/>
          </p:cNvSpPr>
          <p:nvPr/>
        </p:nvSpPr>
        <p:spPr bwMode="auto">
          <a:xfrm>
            <a:off x="10117142" y="2926019"/>
            <a:ext cx="283695" cy="283695"/>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13" name="椭圆 8">
            <a:extLst>
              <a:ext uri="{FF2B5EF4-FFF2-40B4-BE49-F238E27FC236}">
                <a16:creationId xmlns:a16="http://schemas.microsoft.com/office/drawing/2014/main" id="{3EDAA1F1-5C26-4CE2-9087-6FDB5E206112}"/>
              </a:ext>
            </a:extLst>
          </p:cNvPr>
          <p:cNvSpPr>
            <a:spLocks noChangeArrowheads="1"/>
          </p:cNvSpPr>
          <p:nvPr/>
        </p:nvSpPr>
        <p:spPr bwMode="auto">
          <a:xfrm>
            <a:off x="9882589" y="4509714"/>
            <a:ext cx="469106" cy="469106"/>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4" name="椭圆 7">
            <a:extLst>
              <a:ext uri="{FF2B5EF4-FFF2-40B4-BE49-F238E27FC236}">
                <a16:creationId xmlns:a16="http://schemas.microsoft.com/office/drawing/2014/main" id="{531B56E5-06F8-4EA8-A135-42E9F7F216CE}"/>
              </a:ext>
            </a:extLst>
          </p:cNvPr>
          <p:cNvSpPr>
            <a:spLocks noChangeArrowheads="1"/>
          </p:cNvSpPr>
          <p:nvPr/>
        </p:nvSpPr>
        <p:spPr bwMode="auto">
          <a:xfrm>
            <a:off x="8077765" y="2673771"/>
            <a:ext cx="2145506" cy="2145506"/>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15" name="椭圆 9">
            <a:extLst>
              <a:ext uri="{FF2B5EF4-FFF2-40B4-BE49-F238E27FC236}">
                <a16:creationId xmlns:a16="http://schemas.microsoft.com/office/drawing/2014/main" id="{32DB62B9-47FC-4F39-82CC-C7F3508E71FB}"/>
              </a:ext>
            </a:extLst>
          </p:cNvPr>
          <p:cNvSpPr>
            <a:spLocks noChangeArrowheads="1"/>
          </p:cNvSpPr>
          <p:nvPr/>
        </p:nvSpPr>
        <p:spPr bwMode="auto">
          <a:xfrm>
            <a:off x="8235249" y="4910798"/>
            <a:ext cx="234553" cy="234553"/>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6" name="椭圆 29">
            <a:extLst>
              <a:ext uri="{FF2B5EF4-FFF2-40B4-BE49-F238E27FC236}">
                <a16:creationId xmlns:a16="http://schemas.microsoft.com/office/drawing/2014/main" id="{BD6C60B6-BB62-4700-872F-7A7235A7B8C4}"/>
              </a:ext>
            </a:extLst>
          </p:cNvPr>
          <p:cNvSpPr>
            <a:spLocks noChangeArrowheads="1"/>
          </p:cNvSpPr>
          <p:nvPr/>
        </p:nvSpPr>
        <p:spPr bwMode="auto">
          <a:xfrm>
            <a:off x="10411390" y="5252664"/>
            <a:ext cx="255984" cy="255984"/>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7" name="椭圆 30">
            <a:extLst>
              <a:ext uri="{FF2B5EF4-FFF2-40B4-BE49-F238E27FC236}">
                <a16:creationId xmlns:a16="http://schemas.microsoft.com/office/drawing/2014/main" id="{9CE9B31B-DEA1-459A-894B-15F1857E5B18}"/>
              </a:ext>
            </a:extLst>
          </p:cNvPr>
          <p:cNvSpPr>
            <a:spLocks noChangeArrowheads="1"/>
          </p:cNvSpPr>
          <p:nvPr/>
        </p:nvSpPr>
        <p:spPr bwMode="auto">
          <a:xfrm>
            <a:off x="10461978" y="5303252"/>
            <a:ext cx="154808" cy="154808"/>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18" name="椭圆 32">
            <a:extLst>
              <a:ext uri="{FF2B5EF4-FFF2-40B4-BE49-F238E27FC236}">
                <a16:creationId xmlns:a16="http://schemas.microsoft.com/office/drawing/2014/main" id="{1C720527-F845-423A-AEE4-37B77436D5A1}"/>
              </a:ext>
            </a:extLst>
          </p:cNvPr>
          <p:cNvSpPr>
            <a:spLocks noChangeArrowheads="1"/>
          </p:cNvSpPr>
          <p:nvPr/>
        </p:nvSpPr>
        <p:spPr bwMode="auto">
          <a:xfrm>
            <a:off x="9586287" y="5194323"/>
            <a:ext cx="127397" cy="128588"/>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19" name="椭圆 33">
            <a:extLst>
              <a:ext uri="{FF2B5EF4-FFF2-40B4-BE49-F238E27FC236}">
                <a16:creationId xmlns:a16="http://schemas.microsoft.com/office/drawing/2014/main" id="{7EFB3EB9-B440-4570-B791-6DE042672F4C}"/>
              </a:ext>
            </a:extLst>
          </p:cNvPr>
          <p:cNvSpPr>
            <a:spLocks noChangeArrowheads="1"/>
          </p:cNvSpPr>
          <p:nvPr/>
        </p:nvSpPr>
        <p:spPr bwMode="auto">
          <a:xfrm>
            <a:off x="9611463" y="5219735"/>
            <a:ext cx="77045" cy="77764"/>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20" name="椭圆 39">
            <a:extLst>
              <a:ext uri="{FF2B5EF4-FFF2-40B4-BE49-F238E27FC236}">
                <a16:creationId xmlns:a16="http://schemas.microsoft.com/office/drawing/2014/main" id="{C5054760-7EDE-4C3D-9800-7BEE0D2D3DD1}"/>
              </a:ext>
            </a:extLst>
          </p:cNvPr>
          <p:cNvSpPr>
            <a:spLocks noChangeArrowheads="1"/>
          </p:cNvSpPr>
          <p:nvPr/>
        </p:nvSpPr>
        <p:spPr bwMode="auto">
          <a:xfrm>
            <a:off x="5496836" y="4775223"/>
            <a:ext cx="223838" cy="223838"/>
          </a:xfrm>
          <a:prstGeom prst="ellipse">
            <a:avLst/>
          </a:prstGeom>
          <a:solidFill>
            <a:srgbClr val="94B7A0">
              <a:alpha val="48000"/>
            </a:srgbClr>
          </a:solidFill>
          <a:ln>
            <a:noFill/>
          </a:ln>
        </p:spPr>
        <p:txBody>
          <a:bodyPr anchor="ctr"/>
          <a:lstStyle/>
          <a:p>
            <a:pPr algn="ctr"/>
            <a:endParaRPr lang="zh-CN" altLang="zh-CN" sz="1013">
              <a:solidFill>
                <a:srgbClr val="FFFFFF"/>
              </a:solidFill>
              <a:cs typeface="+mn-ea"/>
              <a:sym typeface="+mn-lt"/>
            </a:endParaRPr>
          </a:p>
        </p:txBody>
      </p:sp>
      <p:sp>
        <p:nvSpPr>
          <p:cNvPr id="21" name="椭圆 40">
            <a:extLst>
              <a:ext uri="{FF2B5EF4-FFF2-40B4-BE49-F238E27FC236}">
                <a16:creationId xmlns:a16="http://schemas.microsoft.com/office/drawing/2014/main" id="{84FA3836-A7F2-4D47-9A16-43B7EA847C23}"/>
              </a:ext>
            </a:extLst>
          </p:cNvPr>
          <p:cNvSpPr>
            <a:spLocks noChangeArrowheads="1"/>
          </p:cNvSpPr>
          <p:nvPr/>
        </p:nvSpPr>
        <p:spPr bwMode="auto">
          <a:xfrm>
            <a:off x="5541072" y="4819458"/>
            <a:ext cx="135367" cy="135367"/>
          </a:xfrm>
          <a:prstGeom prst="ellipse">
            <a:avLst/>
          </a:prstGeom>
          <a:solidFill>
            <a:srgbClr val="94B7A0"/>
          </a:solidFill>
          <a:ln>
            <a:noFill/>
          </a:ln>
        </p:spPr>
        <p:txBody>
          <a:bodyPr anchor="ctr"/>
          <a:lstStyle/>
          <a:p>
            <a:pPr algn="ctr"/>
            <a:endParaRPr lang="zh-CN" altLang="zh-CN" sz="1013">
              <a:solidFill>
                <a:srgbClr val="FFFFFF"/>
              </a:solidFill>
              <a:cs typeface="+mn-ea"/>
              <a:sym typeface="+mn-lt"/>
            </a:endParaRPr>
          </a:p>
        </p:txBody>
      </p:sp>
      <p:sp>
        <p:nvSpPr>
          <p:cNvPr id="10" name="矩形 9">
            <a:extLst>
              <a:ext uri="{FF2B5EF4-FFF2-40B4-BE49-F238E27FC236}">
                <a16:creationId xmlns:a16="http://schemas.microsoft.com/office/drawing/2014/main" id="{BA4F1178-0619-4920-8F7C-8E0CA0B74013}"/>
              </a:ext>
            </a:extLst>
          </p:cNvPr>
          <p:cNvSpPr/>
          <p:nvPr/>
        </p:nvSpPr>
        <p:spPr>
          <a:xfrm>
            <a:off x="6485182" y="3174735"/>
            <a:ext cx="5105414" cy="1200329"/>
          </a:xfrm>
          <a:prstGeom prst="rect">
            <a:avLst/>
          </a:prstGeom>
        </p:spPr>
        <p:txBody>
          <a:bodyPr wrap="square">
            <a:spAutoFit/>
          </a:bodyPr>
          <a:lstStyle/>
          <a:p>
            <a:r>
              <a:rPr lang="zh-CN" altLang="en-US" sz="6000" dirty="0">
                <a:solidFill>
                  <a:srgbClr val="94B7A0"/>
                </a:solidFill>
                <a:latin typeface="华康海报体W12(P)" panose="040B0C00000000000000" pitchFamily="82" charset="-122"/>
                <a:ea typeface="华康海报体W12(P)" panose="040B0C00000000000000" pitchFamily="82" charset="-122"/>
              </a:rPr>
              <a:t>感谢</a:t>
            </a:r>
            <a:r>
              <a:rPr lang="zh-CN" altLang="en-US" sz="7200" dirty="0">
                <a:solidFill>
                  <a:schemeClr val="bg1"/>
                </a:solidFill>
                <a:latin typeface="华康海报体W12(P)" panose="040B0C00000000000000" pitchFamily="82" charset="-122"/>
                <a:ea typeface="华康海报体W12(P)" panose="040B0C00000000000000" pitchFamily="82" charset="-122"/>
              </a:rPr>
              <a:t>聆听</a:t>
            </a:r>
            <a:endParaRPr lang="zh-CN" altLang="en-US" sz="6000" dirty="0">
              <a:solidFill>
                <a:schemeClr val="bg1"/>
              </a:solidFill>
              <a:latin typeface="华康海报体W12(P)" panose="040B0C00000000000000" pitchFamily="82" charset="-122"/>
              <a:ea typeface="华康海报体W12(P)" panose="040B0C00000000000000" pitchFamily="82" charset="-122"/>
            </a:endParaRPr>
          </a:p>
        </p:txBody>
      </p:sp>
      <p:sp>
        <p:nvSpPr>
          <p:cNvPr id="2" name="矩形 1">
            <a:extLst>
              <a:ext uri="{FF2B5EF4-FFF2-40B4-BE49-F238E27FC236}">
                <a16:creationId xmlns:a16="http://schemas.microsoft.com/office/drawing/2014/main" id="{05B71899-4762-4468-9370-0A5D116F69FC}"/>
              </a:ext>
            </a:extLst>
          </p:cNvPr>
          <p:cNvSpPr/>
          <p:nvPr/>
        </p:nvSpPr>
        <p:spPr>
          <a:xfrm>
            <a:off x="5526397" y="4229918"/>
            <a:ext cx="4677485" cy="523220"/>
          </a:xfrm>
          <a:prstGeom prst="rect">
            <a:avLst/>
          </a:prstGeom>
        </p:spPr>
        <p:txBody>
          <a:bodyPr wrap="square">
            <a:spAutoFit/>
          </a:bodyPr>
          <a:lstStyle/>
          <a:p>
            <a:r>
              <a:rPr lang="zh-CN" altLang="en-US" sz="1400" dirty="0">
                <a:solidFill>
                  <a:schemeClr val="tx1">
                    <a:lumMod val="65000"/>
                    <a:lumOff val="35000"/>
                  </a:schemeClr>
                </a:solidFill>
              </a:rPr>
              <a:t>The paper is short and the road is not too much ripples. My stories are all about you.</a:t>
            </a:r>
          </a:p>
        </p:txBody>
      </p:sp>
    </p:spTree>
    <p:extLst>
      <p:ext uri="{BB962C8B-B14F-4D97-AF65-F5344CB8AC3E}">
        <p14:creationId xmlns:p14="http://schemas.microsoft.com/office/powerpoint/2010/main" val="35719084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2.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3.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4.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5.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6.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7.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ags/tag37.xml><?xml version="1.0" encoding="utf-8"?>
<p:tagLst xmlns:a="http://schemas.openxmlformats.org/drawingml/2006/main" xmlns:r="http://schemas.openxmlformats.org/officeDocument/2006/relationships" xmlns:p="http://schemas.openxmlformats.org/presentationml/2006/main">
  <p:tag name="PA" val="v3.0.0"/>
</p:tagLst>
</file>

<file path=ppt/tags/tag38.xml><?xml version="1.0" encoding="utf-8"?>
<p:tagLst xmlns:a="http://schemas.openxmlformats.org/drawingml/2006/main" xmlns:r="http://schemas.openxmlformats.org/officeDocument/2006/relationships" xmlns:p="http://schemas.openxmlformats.org/presentationml/2006/main">
  <p:tag name="PA" val="v3.0.0"/>
</p:tagLst>
</file>

<file path=ppt/tags/tag39.xml><?xml version="1.0" encoding="utf-8"?>
<p:tagLst xmlns:a="http://schemas.openxmlformats.org/drawingml/2006/main" xmlns:r="http://schemas.openxmlformats.org/officeDocument/2006/relationships" xmlns:p="http://schemas.openxmlformats.org/presentationml/2006/main">
  <p:tag name="PA" val="v3.0.0"/>
</p:tagLst>
</file>

<file path=ppt/tags/tag40.xml><?xml version="1.0" encoding="utf-8"?>
<p:tagLst xmlns:a="http://schemas.openxmlformats.org/drawingml/2006/main" xmlns:r="http://schemas.openxmlformats.org/officeDocument/2006/relationships" xmlns:p="http://schemas.openxmlformats.org/presentationml/2006/main">
  <p:tag name="PA" val="v3.0.0"/>
</p:tagLst>
</file>

<file path=ppt/tags/tag41.xml><?xml version="1.0" encoding="utf-8"?>
<p:tagLst xmlns:a="http://schemas.openxmlformats.org/drawingml/2006/main" xmlns:r="http://schemas.openxmlformats.org/officeDocument/2006/relationships" xmlns:p="http://schemas.openxmlformats.org/presentationml/2006/main">
  <p:tag name="PA" val="v3.0.0"/>
</p:tagLst>
</file>

<file path=ppt/tags/tag42.xml><?xml version="1.0" encoding="utf-8"?>
<p:tagLst xmlns:a="http://schemas.openxmlformats.org/drawingml/2006/main" xmlns:r="http://schemas.openxmlformats.org/officeDocument/2006/relationships" xmlns:p="http://schemas.openxmlformats.org/presentationml/2006/main">
  <p:tag name="PA" val="v3.0.0"/>
</p:tagLst>
</file>

<file path=ppt/tags/tag43.xml><?xml version="1.0" encoding="utf-8"?>
<p:tagLst xmlns:a="http://schemas.openxmlformats.org/drawingml/2006/main" xmlns:r="http://schemas.openxmlformats.org/officeDocument/2006/relationships" xmlns:p="http://schemas.openxmlformats.org/presentationml/2006/main">
  <p:tag name="PA" val="v3.0.0"/>
</p:tagLst>
</file>

<file path=ppt/tags/tag44.xml><?xml version="1.0" encoding="utf-8"?>
<p:tagLst xmlns:a="http://schemas.openxmlformats.org/drawingml/2006/main" xmlns:r="http://schemas.openxmlformats.org/officeDocument/2006/relationships" xmlns:p="http://schemas.openxmlformats.org/presentationml/2006/main">
  <p:tag name="PA" val="v3.0.0"/>
</p:tagLst>
</file>

<file path=ppt/tags/tag45.xml><?xml version="1.0" encoding="utf-8"?>
<p:tagLst xmlns:a="http://schemas.openxmlformats.org/drawingml/2006/main" xmlns:r="http://schemas.openxmlformats.org/officeDocument/2006/relationships" xmlns:p="http://schemas.openxmlformats.org/presentationml/2006/main">
  <p:tag name="PA" val="v3.0.0"/>
</p:tagLst>
</file>

<file path=ppt/tags/tag46.xml><?xml version="1.0" encoding="utf-8"?>
<p:tagLst xmlns:a="http://schemas.openxmlformats.org/drawingml/2006/main" xmlns:r="http://schemas.openxmlformats.org/officeDocument/2006/relationships" xmlns:p="http://schemas.openxmlformats.org/presentationml/2006/main">
  <p:tag name="PA" val="v3.0.0"/>
</p:tagLst>
</file>

<file path=ppt/tags/tag47.xml><?xml version="1.0" encoding="utf-8"?>
<p:tagLst xmlns:a="http://schemas.openxmlformats.org/drawingml/2006/main" xmlns:r="http://schemas.openxmlformats.org/officeDocument/2006/relationships" xmlns:p="http://schemas.openxmlformats.org/presentationml/2006/main">
  <p:tag name="PA" val="v3.0.0"/>
</p:tagLst>
</file>

<file path=ppt/tags/tag48.xml><?xml version="1.0" encoding="utf-8"?>
<p:tagLst xmlns:a="http://schemas.openxmlformats.org/drawingml/2006/main" xmlns:r="http://schemas.openxmlformats.org/officeDocument/2006/relationships" xmlns:p="http://schemas.openxmlformats.org/presentationml/2006/main">
  <p:tag name="PA" val="v3.0.0"/>
</p:tagLst>
</file>

<file path=ppt/tags/tag49.xml><?xml version="1.0" encoding="utf-8"?>
<p:tagLst xmlns:a="http://schemas.openxmlformats.org/drawingml/2006/main" xmlns:r="http://schemas.openxmlformats.org/officeDocument/2006/relationships" xmlns:p="http://schemas.openxmlformats.org/presentationml/2006/main">
  <p:tag name="PA" val="v3.0.0"/>
</p:tagLst>
</file>

<file path=ppt/tags/tag50.xml><?xml version="1.0" encoding="utf-8"?>
<p:tagLst xmlns:a="http://schemas.openxmlformats.org/drawingml/2006/main" xmlns:r="http://schemas.openxmlformats.org/officeDocument/2006/relationships" xmlns:p="http://schemas.openxmlformats.org/presentationml/2006/main">
  <p:tag name="PA" val="v3.0.0"/>
</p:tagLst>
</file>

<file path=ppt/tags/tag51.xml><?xml version="1.0" encoding="utf-8"?>
<p:tagLst xmlns:a="http://schemas.openxmlformats.org/drawingml/2006/main" xmlns:r="http://schemas.openxmlformats.org/officeDocument/2006/relationships" xmlns:p="http://schemas.openxmlformats.org/presentationml/2006/main">
  <p:tag name="PA" val="v3.0.0"/>
</p:tagLst>
</file>

<file path=ppt/tags/tag52.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53.xml><?xml version="1.0" encoding="utf-8"?>
<p:tagLst xmlns:a="http://schemas.openxmlformats.org/drawingml/2006/main" xmlns:r="http://schemas.openxmlformats.org/officeDocument/2006/relationships" xmlns:p="http://schemas.openxmlformats.org/presentationml/2006/main">
  <p:tag name="PA" val="v3.0.0"/>
</p:tagLst>
</file>

<file path=ppt/tags/tag54.xml><?xml version="1.0" encoding="utf-8"?>
<p:tagLst xmlns:a="http://schemas.openxmlformats.org/drawingml/2006/main" xmlns:r="http://schemas.openxmlformats.org/officeDocument/2006/relationships" xmlns:p="http://schemas.openxmlformats.org/presentationml/2006/main">
  <p:tag name="PA" val="v3.0.0"/>
</p:tagLst>
</file>

<file path=ppt/tags/tag55.xml><?xml version="1.0" encoding="utf-8"?>
<p:tagLst xmlns:a="http://schemas.openxmlformats.org/drawingml/2006/main" xmlns:r="http://schemas.openxmlformats.org/officeDocument/2006/relationships" xmlns:p="http://schemas.openxmlformats.org/presentationml/2006/main">
  <p:tag name="PA" val="v3.0.0"/>
</p:tagLst>
</file>

<file path=ppt/tags/tag56.xml><?xml version="1.0" encoding="utf-8"?>
<p:tagLst xmlns:a="http://schemas.openxmlformats.org/drawingml/2006/main" xmlns:r="http://schemas.openxmlformats.org/officeDocument/2006/relationships" xmlns:p="http://schemas.openxmlformats.org/presentationml/2006/main">
  <p:tag name="PA" val="v3.0.0"/>
</p:tagLst>
</file>

<file path=ppt/tags/tag57.xml><?xml version="1.0" encoding="utf-8"?>
<p:tagLst xmlns:a="http://schemas.openxmlformats.org/drawingml/2006/main" xmlns:r="http://schemas.openxmlformats.org/officeDocument/2006/relationships" xmlns:p="http://schemas.openxmlformats.org/presentationml/2006/main">
  <p:tag name="PA" val="v3.0.0"/>
</p:tagLst>
</file>

<file path=ppt/tags/tag58.xml><?xml version="1.0" encoding="utf-8"?>
<p:tagLst xmlns:a="http://schemas.openxmlformats.org/drawingml/2006/main" xmlns:r="http://schemas.openxmlformats.org/officeDocument/2006/relationships" xmlns:p="http://schemas.openxmlformats.org/presentationml/2006/main">
  <p:tag name="PA" val="v3.0.0"/>
</p:tagLst>
</file>

<file path=ppt/tags/tag59.xml><?xml version="1.0" encoding="utf-8"?>
<p:tagLst xmlns:a="http://schemas.openxmlformats.org/drawingml/2006/main" xmlns:r="http://schemas.openxmlformats.org/officeDocument/2006/relationships" xmlns:p="http://schemas.openxmlformats.org/presentationml/2006/main">
  <p:tag name="PA" val="v3.0.0"/>
</p:tagLst>
</file>

<file path=ppt/tags/tag60.xml><?xml version="1.0" encoding="utf-8"?>
<p:tagLst xmlns:a="http://schemas.openxmlformats.org/drawingml/2006/main" xmlns:r="http://schemas.openxmlformats.org/officeDocument/2006/relationships" xmlns:p="http://schemas.openxmlformats.org/presentationml/2006/main">
  <p:tag name="PA" val="v3.0.0"/>
</p:tagLst>
</file>

<file path=ppt/tags/tag61.xml><?xml version="1.0" encoding="utf-8"?>
<p:tagLst xmlns:a="http://schemas.openxmlformats.org/drawingml/2006/main" xmlns:r="http://schemas.openxmlformats.org/officeDocument/2006/relationships" xmlns:p="http://schemas.openxmlformats.org/presentationml/2006/main">
  <p:tag name="PA" val="v3.0.0"/>
</p:tagLst>
</file>

<file path=ppt/tags/tag62.xml><?xml version="1.0" encoding="utf-8"?>
<p:tagLst xmlns:a="http://schemas.openxmlformats.org/drawingml/2006/main" xmlns:r="http://schemas.openxmlformats.org/officeDocument/2006/relationships" xmlns:p="http://schemas.openxmlformats.org/presentationml/2006/main">
  <p:tag name="PA" val="v3.0.0"/>
</p:tagLst>
</file>

<file path=ppt/tags/tag63.xml><?xml version="1.0" encoding="utf-8"?>
<p:tagLst xmlns:a="http://schemas.openxmlformats.org/drawingml/2006/main" xmlns:r="http://schemas.openxmlformats.org/officeDocument/2006/relationships" xmlns:p="http://schemas.openxmlformats.org/presentationml/2006/main">
  <p:tag name="PA" val="v3.0.0"/>
</p:tagLst>
</file>

<file path=ppt/tags/tag64.xml><?xml version="1.0" encoding="utf-8"?>
<p:tagLst xmlns:a="http://schemas.openxmlformats.org/drawingml/2006/main" xmlns:r="http://schemas.openxmlformats.org/officeDocument/2006/relationships" xmlns:p="http://schemas.openxmlformats.org/presentationml/2006/main">
  <p:tag name="PA" val="v3.0.0"/>
</p:tagLst>
</file>

<file path=ppt/tags/tag65.xml><?xml version="1.0" encoding="utf-8"?>
<p:tagLst xmlns:a="http://schemas.openxmlformats.org/drawingml/2006/main" xmlns:r="http://schemas.openxmlformats.org/officeDocument/2006/relationships" xmlns:p="http://schemas.openxmlformats.org/presentationml/2006/main">
  <p:tag name="PA" val="v3.0.0"/>
</p:tagLst>
</file>

<file path=ppt/tags/tag66.xml><?xml version="1.0" encoding="utf-8"?>
<p:tagLst xmlns:a="http://schemas.openxmlformats.org/drawingml/2006/main" xmlns:r="http://schemas.openxmlformats.org/officeDocument/2006/relationships" xmlns:p="http://schemas.openxmlformats.org/presentationml/2006/main">
  <p:tag name="PA" val="v3.0.0"/>
</p:tagLst>
</file>

<file path=ppt/tags/tag67.xml><?xml version="1.0" encoding="utf-8"?>
<p:tagLst xmlns:a="http://schemas.openxmlformats.org/drawingml/2006/main" xmlns:r="http://schemas.openxmlformats.org/officeDocument/2006/relationships" xmlns:p="http://schemas.openxmlformats.org/presentationml/2006/main">
  <p:tag name="PA" val="v3.0.0"/>
</p:tagLst>
</file>

<file path=ppt/tags/tag68.xml><?xml version="1.0" encoding="utf-8"?>
<p:tagLst xmlns:a="http://schemas.openxmlformats.org/drawingml/2006/main" xmlns:r="http://schemas.openxmlformats.org/officeDocument/2006/relationships" xmlns:p="http://schemas.openxmlformats.org/presentationml/2006/main">
  <p:tag name="PA" val="v3.0.0"/>
</p:tagLst>
</file>

<file path=ppt/tags/tag69.xml><?xml version="1.0" encoding="utf-8"?>
<p:tagLst xmlns:a="http://schemas.openxmlformats.org/drawingml/2006/main" xmlns:r="http://schemas.openxmlformats.org/officeDocument/2006/relationships" xmlns:p="http://schemas.openxmlformats.org/presentationml/2006/main">
  <p:tag name="PA" val="v3.0.0"/>
</p:tagLst>
</file>

<file path=ppt/tags/tag70.xml><?xml version="1.0" encoding="utf-8"?>
<p:tagLst xmlns:a="http://schemas.openxmlformats.org/drawingml/2006/main" xmlns:r="http://schemas.openxmlformats.org/officeDocument/2006/relationships" xmlns:p="http://schemas.openxmlformats.org/presentationml/2006/main">
  <p:tag name="PA" val="v3.0.0"/>
</p:tagLst>
</file>

<file path=ppt/tags/tag71.xml><?xml version="1.0" encoding="utf-8"?>
<p:tagLst xmlns:a="http://schemas.openxmlformats.org/drawingml/2006/main" xmlns:r="http://schemas.openxmlformats.org/officeDocument/2006/relationships" xmlns:p="http://schemas.openxmlformats.org/presentationml/2006/main">
  <p:tag name="PA" val="v3.0.0"/>
</p:tagLst>
</file>

<file path=ppt/tags/tag72.xml><?xml version="1.0" encoding="utf-8"?>
<p:tagLst xmlns:a="http://schemas.openxmlformats.org/drawingml/2006/main" xmlns:r="http://schemas.openxmlformats.org/officeDocument/2006/relationships" xmlns:p="http://schemas.openxmlformats.org/presentationml/2006/main">
  <p:tag name="PA" val="v3.0.0"/>
</p:tagLst>
</file>

<file path=ppt/tags/tag73.xml><?xml version="1.0" encoding="utf-8"?>
<p:tagLst xmlns:a="http://schemas.openxmlformats.org/drawingml/2006/main" xmlns:r="http://schemas.openxmlformats.org/officeDocument/2006/relationships" xmlns:p="http://schemas.openxmlformats.org/presentationml/2006/main">
  <p:tag name="PA" val="v3.0.0"/>
</p:tagLst>
</file>

<file path=ppt/tags/tag74.xml><?xml version="1.0" encoding="utf-8"?>
<p:tagLst xmlns:a="http://schemas.openxmlformats.org/drawingml/2006/main" xmlns:r="http://schemas.openxmlformats.org/officeDocument/2006/relationships" xmlns:p="http://schemas.openxmlformats.org/presentationml/2006/main">
  <p:tag name="PA" val="v3.0.0"/>
</p:tagLst>
</file>

<file path=ppt/tags/tag75.xml><?xml version="1.0" encoding="utf-8"?>
<p:tagLst xmlns:a="http://schemas.openxmlformats.org/drawingml/2006/main" xmlns:r="http://schemas.openxmlformats.org/officeDocument/2006/relationships" xmlns:p="http://schemas.openxmlformats.org/presentationml/2006/main">
  <p:tag name="PA" val="v3.0.0"/>
</p:tagLst>
</file>

<file path=ppt/tags/tag76.xml><?xml version="1.0" encoding="utf-8"?>
<p:tagLst xmlns:a="http://schemas.openxmlformats.org/drawingml/2006/main" xmlns:r="http://schemas.openxmlformats.org/officeDocument/2006/relationships" xmlns:p="http://schemas.openxmlformats.org/presentationml/2006/main">
  <p:tag name="PA" val="v3.0.0"/>
</p:tagLst>
</file>

<file path=ppt/tags/tag77.xml><?xml version="1.0" encoding="utf-8"?>
<p:tagLst xmlns:a="http://schemas.openxmlformats.org/drawingml/2006/main" xmlns:r="http://schemas.openxmlformats.org/officeDocument/2006/relationships" xmlns:p="http://schemas.openxmlformats.org/presentationml/2006/main">
  <p:tag name="PA" val="v3.0.0"/>
</p:tagLst>
</file>

<file path=ppt/tags/tag78.xml><?xml version="1.0" encoding="utf-8"?>
<p:tagLst xmlns:a="http://schemas.openxmlformats.org/drawingml/2006/main" xmlns:r="http://schemas.openxmlformats.org/officeDocument/2006/relationships" xmlns:p="http://schemas.openxmlformats.org/presentationml/2006/main">
  <p:tag name="PA" val="v3.0.0"/>
</p:tagLst>
</file>

<file path=ppt/tags/tag79.xml><?xml version="1.0" encoding="utf-8"?>
<p:tagLst xmlns:a="http://schemas.openxmlformats.org/drawingml/2006/main" xmlns:r="http://schemas.openxmlformats.org/officeDocument/2006/relationships" xmlns:p="http://schemas.openxmlformats.org/presentationml/2006/main">
  <p:tag name="PA" val="v3.0.0"/>
</p:tagLst>
</file>

<file path=ppt/tags/tag80.xml><?xml version="1.0" encoding="utf-8"?>
<p:tagLst xmlns:a="http://schemas.openxmlformats.org/drawingml/2006/main" xmlns:r="http://schemas.openxmlformats.org/officeDocument/2006/relationships" xmlns:p="http://schemas.openxmlformats.org/presentationml/2006/main">
  <p:tag name="PA" val="v3.0.0"/>
</p:tagLst>
</file>

<file path=ppt/tags/tag81.xml><?xml version="1.0" encoding="utf-8"?>
<p:tagLst xmlns:a="http://schemas.openxmlformats.org/drawingml/2006/main" xmlns:r="http://schemas.openxmlformats.org/officeDocument/2006/relationships" xmlns:p="http://schemas.openxmlformats.org/presentationml/2006/main">
  <p:tag name="PA" val="v3.0.0"/>
</p:tagLst>
</file>

<file path=ppt/tags/tag82.xml><?xml version="1.0" encoding="utf-8"?>
<p:tagLst xmlns:a="http://schemas.openxmlformats.org/drawingml/2006/main" xmlns:r="http://schemas.openxmlformats.org/officeDocument/2006/relationships" xmlns:p="http://schemas.openxmlformats.org/presentationml/2006/main">
  <p:tag name="PA" val="v3.0.0"/>
</p:tagLst>
</file>

<file path=ppt/tags/tag83.xml><?xml version="1.0" encoding="utf-8"?>
<p:tagLst xmlns:a="http://schemas.openxmlformats.org/drawingml/2006/main" xmlns:r="http://schemas.openxmlformats.org/officeDocument/2006/relationships" xmlns:p="http://schemas.openxmlformats.org/presentationml/2006/main">
  <p:tag name="PA" val="v3.0.0"/>
</p:tagLst>
</file>

<file path=ppt/tags/tag84.xml><?xml version="1.0" encoding="utf-8"?>
<p:tagLst xmlns:a="http://schemas.openxmlformats.org/drawingml/2006/main" xmlns:r="http://schemas.openxmlformats.org/officeDocument/2006/relationships" xmlns:p="http://schemas.openxmlformats.org/presentationml/2006/main">
  <p:tag name="PA" val="v3.0.0"/>
</p:tagLst>
</file>

<file path=ppt/tags/tag85.xml><?xml version="1.0" encoding="utf-8"?>
<p:tagLst xmlns:a="http://schemas.openxmlformats.org/drawingml/2006/main" xmlns:r="http://schemas.openxmlformats.org/officeDocument/2006/relationships" xmlns:p="http://schemas.openxmlformats.org/presentationml/2006/main">
  <p:tag name="PA" val="v3.0.0"/>
</p:tagLst>
</file>

<file path=ppt/tags/tag86.xml><?xml version="1.0" encoding="utf-8"?>
<p:tagLst xmlns:a="http://schemas.openxmlformats.org/drawingml/2006/main" xmlns:r="http://schemas.openxmlformats.org/officeDocument/2006/relationships" xmlns:p="http://schemas.openxmlformats.org/presentationml/2006/main">
  <p:tag name="PA" val="v3.0.0"/>
</p:tagLst>
</file>

<file path=ppt/tags/tag87.xml><?xml version="1.0" encoding="utf-8"?>
<p:tagLst xmlns:a="http://schemas.openxmlformats.org/drawingml/2006/main" xmlns:r="http://schemas.openxmlformats.org/officeDocument/2006/relationships" xmlns:p="http://schemas.openxmlformats.org/presentationml/2006/main">
  <p:tag name="PA" val="v3.0.0"/>
</p:tagLst>
</file>

<file path=ppt/tags/tag88.xml><?xml version="1.0" encoding="utf-8"?>
<p:tagLst xmlns:a="http://schemas.openxmlformats.org/drawingml/2006/main" xmlns:r="http://schemas.openxmlformats.org/officeDocument/2006/relationships" xmlns:p="http://schemas.openxmlformats.org/presentationml/2006/main">
  <p:tag name="PA" val="v3.0.0"/>
</p:tagLst>
</file>

<file path=ppt/tags/tag89.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TotalTime>
  <Words>1701</Words>
  <Application>Microsoft Office PowerPoint</Application>
  <PresentationFormat>宽屏</PresentationFormat>
  <Paragraphs>135</Paragraphs>
  <Slides>18</Slides>
  <Notes>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18</vt:i4>
      </vt:variant>
    </vt:vector>
  </HeadingPairs>
  <TitlesOfParts>
    <vt:vector size="29" baseType="lpstr">
      <vt:lpstr>Gill Sans</vt:lpstr>
      <vt:lpstr>Lato Light</vt:lpstr>
      <vt:lpstr>Montserrat</vt:lpstr>
      <vt:lpstr>Source Sans Pro</vt:lpstr>
      <vt:lpstr>等线</vt:lpstr>
      <vt:lpstr>等线 Light</vt:lpstr>
      <vt:lpstr>华康海报体W12(P)</vt:lpstr>
      <vt:lpstr>微软雅黑</vt:lpstr>
      <vt:lpstr>微软雅黑 Light</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阮 幸云</dc:creator>
  <cp:lastModifiedBy>阮 幸云</cp:lastModifiedBy>
  <cp:revision>12</cp:revision>
  <dcterms:created xsi:type="dcterms:W3CDTF">2018-08-07T05:19:12Z</dcterms:created>
  <dcterms:modified xsi:type="dcterms:W3CDTF">2018-08-07T06:26:36Z</dcterms:modified>
</cp:coreProperties>
</file>