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3127"/>
    <a:srgbClr val="C22721"/>
    <a:srgbClr val="0F7641"/>
    <a:srgbClr val="F1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34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97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8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34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20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0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821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03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98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44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96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C3D20-3A5A-4CA1-92DA-F5391F8CC5CD}" type="datetimeFigureOut">
              <a:rPr lang="zh-CN" altLang="en-US" smtClean="0"/>
              <a:t>2017/9/8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6EC87-A9DE-46C3-903F-20B1D836C1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80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41956" y="3551316"/>
            <a:ext cx="864279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CD3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TO:</a:t>
            </a:r>
            <a:r>
              <a:rPr lang="zh-CN" altLang="en-US" sz="3200" b="1" dirty="0">
                <a:solidFill>
                  <a:srgbClr val="CD3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某某学校全体教师</a:t>
            </a:r>
            <a:endParaRPr lang="en-US" altLang="zh-CN" sz="3200" b="1" dirty="0">
              <a:solidFill>
                <a:srgbClr val="CD3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面朝大海，春暖花开，面对老师，宽慰踏实。老师！您就像天上的雄鹰教会了孩子们飞翔；像及时的甘霖滋润了孩子们的成长。诚挚祝您节日愉快！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0627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47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华文琥珀</vt:lpstr>
      <vt:lpstr>隶书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Love Kobe</dc:creator>
  <cp:lastModifiedBy>chengquan huang</cp:lastModifiedBy>
  <cp:revision>2</cp:revision>
  <dcterms:created xsi:type="dcterms:W3CDTF">2017-05-27T06:34:08Z</dcterms:created>
  <dcterms:modified xsi:type="dcterms:W3CDTF">2017-09-08T06:35:16Z</dcterms:modified>
</cp:coreProperties>
</file>