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9" r:id="rId4"/>
    <p:sldId id="260" r:id="rId5"/>
    <p:sldId id="261" r:id="rId6"/>
    <p:sldId id="275" r:id="rId7"/>
    <p:sldId id="268" r:id="rId8"/>
    <p:sldId id="269" r:id="rId9"/>
    <p:sldId id="270" r:id="rId10"/>
    <p:sldId id="272" r:id="rId11"/>
    <p:sldId id="273" r:id="rId12"/>
    <p:sldId id="274" r:id="rId13"/>
    <p:sldId id="262" r:id="rId14"/>
    <p:sldId id="263" r:id="rId15"/>
    <p:sldId id="265" r:id="rId16"/>
    <p:sldId id="266" r:id="rId17"/>
    <p:sldId id="267" r:id="rId18"/>
    <p:sldId id="258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3B7F"/>
    <a:srgbClr val="ED3D82"/>
    <a:srgbClr val="FF86B2"/>
    <a:srgbClr val="E0E7E7"/>
    <a:srgbClr val="DDE7ED"/>
    <a:srgbClr val="E9F1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420" autoAdjust="0"/>
    <p:restoredTop sz="94660"/>
  </p:normalViewPr>
  <p:slideViewPr>
    <p:cSldViewPr snapToGrid="0">
      <p:cViewPr varScale="1">
        <p:scale>
          <a:sx n="52" d="100"/>
          <a:sy n="52" d="100"/>
        </p:scale>
        <p:origin x="108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32EEBD-5547-42C7-9AA6-7217B7D208BD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EDE8F0-9699-4A43-8D40-7F612519E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4192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7E84A-380B-470F-B88D-9D54F95E7D1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5967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8EFC-7D94-413E-A9DD-4B457B09E705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117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8EFC-7D94-413E-A9DD-4B457B09E705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7165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8EFC-7D94-413E-A9DD-4B457B09E705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440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8EFC-7D94-413E-A9DD-4B457B09E705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801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8EFC-7D94-413E-A9DD-4B457B09E705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4112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8EFC-7D94-413E-A9DD-4B457B09E705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129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8EFC-7D94-413E-A9DD-4B457B09E705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6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8EFC-7D94-413E-A9DD-4B457B09E705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549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8EFC-7D94-413E-A9DD-4B457B09E705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128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8EFC-7D94-413E-A9DD-4B457B09E705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489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8EFC-7D94-413E-A9DD-4B457B09E705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951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868764" y="482877"/>
            <a:ext cx="10448524" cy="5892246"/>
          </a:xfrm>
          <a:custGeom>
            <a:avLst/>
            <a:gdLst>
              <a:gd name="connsiteX0" fmla="*/ 7421721 w 10448524"/>
              <a:gd name="connsiteY0" fmla="*/ 2977965 h 5892246"/>
              <a:gd name="connsiteX1" fmla="*/ 10287853 w 10448524"/>
              <a:gd name="connsiteY1" fmla="*/ 2977965 h 5892246"/>
              <a:gd name="connsiteX2" fmla="*/ 10448524 w 10448524"/>
              <a:gd name="connsiteY2" fmla="*/ 3175961 h 5892246"/>
              <a:gd name="connsiteX3" fmla="*/ 10448524 w 10448524"/>
              <a:gd name="connsiteY3" fmla="*/ 5694250 h 5892246"/>
              <a:gd name="connsiteX4" fmla="*/ 10287853 w 10448524"/>
              <a:gd name="connsiteY4" fmla="*/ 5892246 h 5892246"/>
              <a:gd name="connsiteX5" fmla="*/ 7421721 w 10448524"/>
              <a:gd name="connsiteY5" fmla="*/ 5892246 h 5892246"/>
              <a:gd name="connsiteX6" fmla="*/ 7261049 w 10448524"/>
              <a:gd name="connsiteY6" fmla="*/ 5694250 h 5892246"/>
              <a:gd name="connsiteX7" fmla="*/ 7261049 w 10448524"/>
              <a:gd name="connsiteY7" fmla="*/ 3175961 h 5892246"/>
              <a:gd name="connsiteX8" fmla="*/ 7421721 w 10448524"/>
              <a:gd name="connsiteY8" fmla="*/ 2977965 h 5892246"/>
              <a:gd name="connsiteX9" fmla="*/ 160671 w 10448524"/>
              <a:gd name="connsiteY9" fmla="*/ 2977965 h 5892246"/>
              <a:gd name="connsiteX10" fmla="*/ 7036853 w 10448524"/>
              <a:gd name="connsiteY10" fmla="*/ 2977965 h 5892246"/>
              <a:gd name="connsiteX11" fmla="*/ 7197524 w 10448524"/>
              <a:gd name="connsiteY11" fmla="*/ 3175961 h 5892246"/>
              <a:gd name="connsiteX12" fmla="*/ 7197524 w 10448524"/>
              <a:gd name="connsiteY12" fmla="*/ 5694250 h 5892246"/>
              <a:gd name="connsiteX13" fmla="*/ 7036853 w 10448524"/>
              <a:gd name="connsiteY13" fmla="*/ 5892246 h 5892246"/>
              <a:gd name="connsiteX14" fmla="*/ 160671 w 10448524"/>
              <a:gd name="connsiteY14" fmla="*/ 5892246 h 5892246"/>
              <a:gd name="connsiteX15" fmla="*/ 0 w 10448524"/>
              <a:gd name="connsiteY15" fmla="*/ 5694250 h 5892246"/>
              <a:gd name="connsiteX16" fmla="*/ 0 w 10448524"/>
              <a:gd name="connsiteY16" fmla="*/ 3175961 h 5892246"/>
              <a:gd name="connsiteX17" fmla="*/ 160671 w 10448524"/>
              <a:gd name="connsiteY17" fmla="*/ 2977965 h 5892246"/>
              <a:gd name="connsiteX18" fmla="*/ 7421721 w 10448524"/>
              <a:gd name="connsiteY18" fmla="*/ 0 h 5892246"/>
              <a:gd name="connsiteX19" fmla="*/ 10287853 w 10448524"/>
              <a:gd name="connsiteY19" fmla="*/ 0 h 5892246"/>
              <a:gd name="connsiteX20" fmla="*/ 10448524 w 10448524"/>
              <a:gd name="connsiteY20" fmla="*/ 197996 h 5892246"/>
              <a:gd name="connsiteX21" fmla="*/ 10448524 w 10448524"/>
              <a:gd name="connsiteY21" fmla="*/ 2716285 h 5892246"/>
              <a:gd name="connsiteX22" fmla="*/ 10287853 w 10448524"/>
              <a:gd name="connsiteY22" fmla="*/ 2914281 h 5892246"/>
              <a:gd name="connsiteX23" fmla="*/ 7421721 w 10448524"/>
              <a:gd name="connsiteY23" fmla="*/ 2914281 h 5892246"/>
              <a:gd name="connsiteX24" fmla="*/ 7261049 w 10448524"/>
              <a:gd name="connsiteY24" fmla="*/ 2716285 h 5892246"/>
              <a:gd name="connsiteX25" fmla="*/ 7261049 w 10448524"/>
              <a:gd name="connsiteY25" fmla="*/ 197996 h 5892246"/>
              <a:gd name="connsiteX26" fmla="*/ 7421721 w 10448524"/>
              <a:gd name="connsiteY26" fmla="*/ 0 h 5892246"/>
              <a:gd name="connsiteX27" fmla="*/ 160671 w 10448524"/>
              <a:gd name="connsiteY27" fmla="*/ 0 h 5892246"/>
              <a:gd name="connsiteX28" fmla="*/ 7036853 w 10448524"/>
              <a:gd name="connsiteY28" fmla="*/ 0 h 5892246"/>
              <a:gd name="connsiteX29" fmla="*/ 7197524 w 10448524"/>
              <a:gd name="connsiteY29" fmla="*/ 197996 h 5892246"/>
              <a:gd name="connsiteX30" fmla="*/ 7197524 w 10448524"/>
              <a:gd name="connsiteY30" fmla="*/ 2716285 h 5892246"/>
              <a:gd name="connsiteX31" fmla="*/ 7036853 w 10448524"/>
              <a:gd name="connsiteY31" fmla="*/ 2914281 h 5892246"/>
              <a:gd name="connsiteX32" fmla="*/ 160671 w 10448524"/>
              <a:gd name="connsiteY32" fmla="*/ 2914281 h 5892246"/>
              <a:gd name="connsiteX33" fmla="*/ 0 w 10448524"/>
              <a:gd name="connsiteY33" fmla="*/ 2716285 h 5892246"/>
              <a:gd name="connsiteX34" fmla="*/ 0 w 10448524"/>
              <a:gd name="connsiteY34" fmla="*/ 197996 h 5892246"/>
              <a:gd name="connsiteX35" fmla="*/ 160671 w 10448524"/>
              <a:gd name="connsiteY35" fmla="*/ 0 h 589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448524" h="5892246">
                <a:moveTo>
                  <a:pt x="7421721" y="2977965"/>
                </a:moveTo>
                <a:lnTo>
                  <a:pt x="10287853" y="2977965"/>
                </a:lnTo>
                <a:cubicBezTo>
                  <a:pt x="10376590" y="2977965"/>
                  <a:pt x="10448524" y="3066611"/>
                  <a:pt x="10448524" y="3175961"/>
                </a:cubicBezTo>
                <a:lnTo>
                  <a:pt x="10448524" y="5694250"/>
                </a:lnTo>
                <a:cubicBezTo>
                  <a:pt x="10448524" y="5803601"/>
                  <a:pt x="10376590" y="5892246"/>
                  <a:pt x="10287853" y="5892246"/>
                </a:cubicBezTo>
                <a:lnTo>
                  <a:pt x="7421721" y="5892246"/>
                </a:lnTo>
                <a:cubicBezTo>
                  <a:pt x="7332984" y="5892246"/>
                  <a:pt x="7261049" y="5803601"/>
                  <a:pt x="7261049" y="5694250"/>
                </a:cubicBezTo>
                <a:lnTo>
                  <a:pt x="7261049" y="3175961"/>
                </a:lnTo>
                <a:cubicBezTo>
                  <a:pt x="7261049" y="3066611"/>
                  <a:pt x="7332984" y="2977965"/>
                  <a:pt x="7421721" y="2977965"/>
                </a:cubicBezTo>
                <a:close/>
                <a:moveTo>
                  <a:pt x="160671" y="2977965"/>
                </a:moveTo>
                <a:lnTo>
                  <a:pt x="7036853" y="2977965"/>
                </a:lnTo>
                <a:cubicBezTo>
                  <a:pt x="7125590" y="2977965"/>
                  <a:pt x="7197524" y="3066611"/>
                  <a:pt x="7197524" y="3175961"/>
                </a:cubicBezTo>
                <a:lnTo>
                  <a:pt x="7197524" y="5694250"/>
                </a:lnTo>
                <a:cubicBezTo>
                  <a:pt x="7197524" y="5803601"/>
                  <a:pt x="7125590" y="5892246"/>
                  <a:pt x="7036853" y="5892246"/>
                </a:cubicBezTo>
                <a:lnTo>
                  <a:pt x="160671" y="5892246"/>
                </a:lnTo>
                <a:cubicBezTo>
                  <a:pt x="71935" y="5892246"/>
                  <a:pt x="0" y="5803601"/>
                  <a:pt x="0" y="5694250"/>
                </a:cubicBezTo>
                <a:lnTo>
                  <a:pt x="0" y="3175961"/>
                </a:lnTo>
                <a:cubicBezTo>
                  <a:pt x="0" y="3066611"/>
                  <a:pt x="71935" y="2977965"/>
                  <a:pt x="160671" y="2977965"/>
                </a:cubicBezTo>
                <a:close/>
                <a:moveTo>
                  <a:pt x="7421721" y="0"/>
                </a:moveTo>
                <a:lnTo>
                  <a:pt x="10287853" y="0"/>
                </a:lnTo>
                <a:cubicBezTo>
                  <a:pt x="10376590" y="0"/>
                  <a:pt x="10448524" y="88645"/>
                  <a:pt x="10448524" y="197996"/>
                </a:cubicBezTo>
                <a:lnTo>
                  <a:pt x="10448524" y="2716285"/>
                </a:lnTo>
                <a:cubicBezTo>
                  <a:pt x="10448524" y="2825636"/>
                  <a:pt x="10376590" y="2914281"/>
                  <a:pt x="10287853" y="2914281"/>
                </a:cubicBezTo>
                <a:lnTo>
                  <a:pt x="7421721" y="2914281"/>
                </a:lnTo>
                <a:cubicBezTo>
                  <a:pt x="7332984" y="2914281"/>
                  <a:pt x="7261049" y="2825636"/>
                  <a:pt x="7261049" y="2716285"/>
                </a:cubicBezTo>
                <a:lnTo>
                  <a:pt x="7261049" y="197996"/>
                </a:lnTo>
                <a:cubicBezTo>
                  <a:pt x="7261049" y="88645"/>
                  <a:pt x="7332984" y="0"/>
                  <a:pt x="7421721" y="0"/>
                </a:cubicBezTo>
                <a:close/>
                <a:moveTo>
                  <a:pt x="160671" y="0"/>
                </a:moveTo>
                <a:lnTo>
                  <a:pt x="7036853" y="0"/>
                </a:lnTo>
                <a:cubicBezTo>
                  <a:pt x="7125590" y="0"/>
                  <a:pt x="7197524" y="88645"/>
                  <a:pt x="7197524" y="197996"/>
                </a:cubicBezTo>
                <a:lnTo>
                  <a:pt x="7197524" y="2716285"/>
                </a:lnTo>
                <a:cubicBezTo>
                  <a:pt x="7197524" y="2825636"/>
                  <a:pt x="7125590" y="2914281"/>
                  <a:pt x="7036853" y="2914281"/>
                </a:cubicBezTo>
                <a:lnTo>
                  <a:pt x="160671" y="2914281"/>
                </a:lnTo>
                <a:cubicBezTo>
                  <a:pt x="71935" y="2914281"/>
                  <a:pt x="0" y="2825636"/>
                  <a:pt x="0" y="2716285"/>
                </a:cubicBezTo>
                <a:lnTo>
                  <a:pt x="0" y="197996"/>
                </a:lnTo>
                <a:cubicBezTo>
                  <a:pt x="0" y="88645"/>
                  <a:pt x="71935" y="0"/>
                  <a:pt x="16067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82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08EFC-7D94-413E-A9DD-4B457B09E705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2738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3.png"/><Relationship Id="rId7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4.pn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1.jpg"/><Relationship Id="rId7" Type="http://schemas.openxmlformats.org/officeDocument/2006/relationships/image" Target="../media/image3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5" Type="http://schemas.openxmlformats.org/officeDocument/2006/relationships/image" Target="../media/image17.jp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g"/><Relationship Id="rId5" Type="http://schemas.openxmlformats.org/officeDocument/2006/relationships/image" Target="../media/image17.jp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6.jp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g"/><Relationship Id="rId5" Type="http://schemas.openxmlformats.org/officeDocument/2006/relationships/image" Target="../media/image19.jp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.png"/><Relationship Id="rId7" Type="http://schemas.openxmlformats.org/officeDocument/2006/relationships/image" Target="../media/image3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g"/><Relationship Id="rId5" Type="http://schemas.openxmlformats.org/officeDocument/2006/relationships/image" Target="../media/image19.jp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.png"/><Relationship Id="rId7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9.jp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10" Type="http://schemas.openxmlformats.org/officeDocument/2006/relationships/image" Target="../media/image47.jpeg"/><Relationship Id="rId4" Type="http://schemas.openxmlformats.org/officeDocument/2006/relationships/image" Target="../media/image4.png"/><Relationship Id="rId9" Type="http://schemas.openxmlformats.org/officeDocument/2006/relationships/image" Target="../media/image4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/>
        </p:blipFill>
        <p:spPr>
          <a:xfrm rot="5400000" flipH="1" flipV="1">
            <a:off x="694511" y="2709291"/>
            <a:ext cx="3446586" cy="4850830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58" b="23349"/>
          <a:stretch/>
        </p:blipFill>
        <p:spPr>
          <a:xfrm>
            <a:off x="4753743" y="1300071"/>
            <a:ext cx="5587682" cy="34442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64" t="68233"/>
          <a:stretch/>
        </p:blipFill>
        <p:spPr>
          <a:xfrm rot="10800000" flipH="1">
            <a:off x="9593704" y="5496"/>
            <a:ext cx="2598296" cy="310800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/>
        </p:blipFill>
        <p:spPr>
          <a:xfrm rot="10800000" flipV="1">
            <a:off x="9973" y="0"/>
            <a:ext cx="4763126" cy="4647162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cxnSp>
        <p:nvCxnSpPr>
          <p:cNvPr id="14" name="直接连接符 13"/>
          <p:cNvCxnSpPr/>
          <p:nvPr/>
        </p:nvCxnSpPr>
        <p:spPr>
          <a:xfrm flipV="1">
            <a:off x="5712221" y="1238136"/>
            <a:ext cx="4824000" cy="1"/>
          </a:xfrm>
          <a:prstGeom prst="line">
            <a:avLst/>
          </a:prstGeom>
          <a:ln w="12700">
            <a:solidFill>
              <a:srgbClr val="FF86B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3974778" y="6296643"/>
            <a:ext cx="7200000" cy="1"/>
          </a:xfrm>
          <a:prstGeom prst="line">
            <a:avLst/>
          </a:prstGeom>
          <a:ln w="12700">
            <a:solidFill>
              <a:srgbClr val="FF86B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10683841" y="5287412"/>
            <a:ext cx="1658433" cy="1179330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4358204" y="4876586"/>
            <a:ext cx="1072662" cy="1074814"/>
            <a:chOff x="5468815" y="-668215"/>
            <a:chExt cx="1656000" cy="1659323"/>
          </a:xfrm>
        </p:grpSpPr>
        <p:sp>
          <p:nvSpPr>
            <p:cNvPr id="25" name="矩形 24"/>
            <p:cNvSpPr>
              <a:spLocks noChangeAspect="1"/>
            </p:cNvSpPr>
            <p:nvPr/>
          </p:nvSpPr>
          <p:spPr>
            <a:xfrm>
              <a:off x="5468815" y="-668215"/>
              <a:ext cx="1656000" cy="1656000"/>
            </a:xfrm>
            <a:prstGeom prst="rect">
              <a:avLst/>
            </a:prstGeom>
            <a:noFill/>
            <a:ln>
              <a:solidFill>
                <a:srgbClr val="FF86B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" name="直接连接符 25"/>
            <p:cNvCxnSpPr/>
            <p:nvPr/>
          </p:nvCxnSpPr>
          <p:spPr>
            <a:xfrm flipV="1">
              <a:off x="5468815" y="176150"/>
              <a:ext cx="1656000" cy="1"/>
            </a:xfrm>
            <a:prstGeom prst="line">
              <a:avLst/>
            </a:prstGeom>
            <a:ln w="12700">
              <a:solidFill>
                <a:srgbClr val="FF86B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rot="5400000" flipV="1">
              <a:off x="5468816" y="163107"/>
              <a:ext cx="1656000" cy="1"/>
            </a:xfrm>
            <a:prstGeom prst="line">
              <a:avLst/>
            </a:prstGeom>
            <a:ln w="12700">
              <a:solidFill>
                <a:srgbClr val="FF86B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5701974" y="4874434"/>
            <a:ext cx="1072662" cy="1074814"/>
            <a:chOff x="5468815" y="-668215"/>
            <a:chExt cx="1656000" cy="1659323"/>
          </a:xfrm>
        </p:grpSpPr>
        <p:sp>
          <p:nvSpPr>
            <p:cNvPr id="30" name="矩形 29"/>
            <p:cNvSpPr>
              <a:spLocks noChangeAspect="1"/>
            </p:cNvSpPr>
            <p:nvPr/>
          </p:nvSpPr>
          <p:spPr>
            <a:xfrm>
              <a:off x="5468815" y="-668215"/>
              <a:ext cx="1656000" cy="1656000"/>
            </a:xfrm>
            <a:prstGeom prst="rect">
              <a:avLst/>
            </a:prstGeom>
            <a:noFill/>
            <a:ln>
              <a:solidFill>
                <a:srgbClr val="FF86B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1" name="直接连接符 30"/>
            <p:cNvCxnSpPr/>
            <p:nvPr/>
          </p:nvCxnSpPr>
          <p:spPr>
            <a:xfrm flipV="1">
              <a:off x="5468815" y="176150"/>
              <a:ext cx="1656000" cy="1"/>
            </a:xfrm>
            <a:prstGeom prst="line">
              <a:avLst/>
            </a:prstGeom>
            <a:ln w="12700">
              <a:solidFill>
                <a:srgbClr val="FF86B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rot="5400000" flipV="1">
              <a:off x="5468816" y="163107"/>
              <a:ext cx="1656000" cy="1"/>
            </a:xfrm>
            <a:prstGeom prst="line">
              <a:avLst/>
            </a:prstGeom>
            <a:ln w="12700">
              <a:solidFill>
                <a:srgbClr val="FF86B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7000222" y="4872282"/>
            <a:ext cx="1072662" cy="1074814"/>
            <a:chOff x="5468815" y="-668215"/>
            <a:chExt cx="1656000" cy="1659323"/>
          </a:xfrm>
        </p:grpSpPr>
        <p:sp>
          <p:nvSpPr>
            <p:cNvPr id="34" name="矩形 33"/>
            <p:cNvSpPr>
              <a:spLocks noChangeAspect="1"/>
            </p:cNvSpPr>
            <p:nvPr/>
          </p:nvSpPr>
          <p:spPr>
            <a:xfrm>
              <a:off x="5468815" y="-668215"/>
              <a:ext cx="1656000" cy="1656000"/>
            </a:xfrm>
            <a:prstGeom prst="rect">
              <a:avLst/>
            </a:prstGeom>
            <a:noFill/>
            <a:ln>
              <a:solidFill>
                <a:srgbClr val="FF86B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5" name="直接连接符 34"/>
            <p:cNvCxnSpPr/>
            <p:nvPr/>
          </p:nvCxnSpPr>
          <p:spPr>
            <a:xfrm flipV="1">
              <a:off x="5468815" y="176150"/>
              <a:ext cx="1656000" cy="1"/>
            </a:xfrm>
            <a:prstGeom prst="line">
              <a:avLst/>
            </a:prstGeom>
            <a:ln w="12700">
              <a:solidFill>
                <a:srgbClr val="FF86B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rot="5400000" flipV="1">
              <a:off x="5468816" y="163107"/>
              <a:ext cx="1656000" cy="1"/>
            </a:xfrm>
            <a:prstGeom prst="line">
              <a:avLst/>
            </a:prstGeom>
            <a:ln w="12700">
              <a:solidFill>
                <a:srgbClr val="FF86B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8343992" y="4870130"/>
            <a:ext cx="1072662" cy="1074814"/>
            <a:chOff x="5468815" y="-668215"/>
            <a:chExt cx="1656000" cy="1659323"/>
          </a:xfrm>
        </p:grpSpPr>
        <p:sp>
          <p:nvSpPr>
            <p:cNvPr id="38" name="矩形 37"/>
            <p:cNvSpPr>
              <a:spLocks noChangeAspect="1"/>
            </p:cNvSpPr>
            <p:nvPr/>
          </p:nvSpPr>
          <p:spPr>
            <a:xfrm>
              <a:off x="5468815" y="-668215"/>
              <a:ext cx="1656000" cy="1656000"/>
            </a:xfrm>
            <a:prstGeom prst="rect">
              <a:avLst/>
            </a:prstGeom>
            <a:noFill/>
            <a:ln>
              <a:solidFill>
                <a:srgbClr val="FF86B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9" name="直接连接符 38"/>
            <p:cNvCxnSpPr/>
            <p:nvPr/>
          </p:nvCxnSpPr>
          <p:spPr>
            <a:xfrm flipV="1">
              <a:off x="5468815" y="176150"/>
              <a:ext cx="1656000" cy="1"/>
            </a:xfrm>
            <a:prstGeom prst="line">
              <a:avLst/>
            </a:prstGeom>
            <a:ln w="12700">
              <a:solidFill>
                <a:srgbClr val="FF86B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rot="5400000" flipV="1">
              <a:off x="5468816" y="163107"/>
              <a:ext cx="1656000" cy="1"/>
            </a:xfrm>
            <a:prstGeom prst="line">
              <a:avLst/>
            </a:prstGeom>
            <a:ln w="12700">
              <a:solidFill>
                <a:srgbClr val="FF86B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>
            <a:off x="9687762" y="4867978"/>
            <a:ext cx="1072662" cy="1074814"/>
            <a:chOff x="5468815" y="-668215"/>
            <a:chExt cx="1656000" cy="1659323"/>
          </a:xfrm>
        </p:grpSpPr>
        <p:sp>
          <p:nvSpPr>
            <p:cNvPr id="42" name="矩形 41"/>
            <p:cNvSpPr>
              <a:spLocks noChangeAspect="1"/>
            </p:cNvSpPr>
            <p:nvPr/>
          </p:nvSpPr>
          <p:spPr>
            <a:xfrm>
              <a:off x="5468815" y="-668215"/>
              <a:ext cx="1656000" cy="1656000"/>
            </a:xfrm>
            <a:prstGeom prst="rect">
              <a:avLst/>
            </a:prstGeom>
            <a:noFill/>
            <a:ln>
              <a:solidFill>
                <a:srgbClr val="FF86B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3" name="直接连接符 42"/>
            <p:cNvCxnSpPr/>
            <p:nvPr/>
          </p:nvCxnSpPr>
          <p:spPr>
            <a:xfrm flipV="1">
              <a:off x="5468815" y="176150"/>
              <a:ext cx="1656000" cy="1"/>
            </a:xfrm>
            <a:prstGeom prst="line">
              <a:avLst/>
            </a:prstGeom>
            <a:ln w="12700">
              <a:solidFill>
                <a:srgbClr val="FF86B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rot="5400000" flipV="1">
              <a:off x="5468816" y="163107"/>
              <a:ext cx="1656000" cy="1"/>
            </a:xfrm>
            <a:prstGeom prst="line">
              <a:avLst/>
            </a:prstGeom>
            <a:ln w="12700">
              <a:solidFill>
                <a:srgbClr val="FF86B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文本框 44"/>
          <p:cNvSpPr txBox="1"/>
          <p:nvPr/>
        </p:nvSpPr>
        <p:spPr>
          <a:xfrm>
            <a:off x="4260938" y="4761624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 smtClean="0">
                <a:solidFill>
                  <a:srgbClr val="ED3D82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感</a:t>
            </a:r>
            <a:endParaRPr lang="zh-CN" altLang="en-US" sz="8000" dirty="0">
              <a:solidFill>
                <a:srgbClr val="ED3D82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595642" y="4742589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 smtClean="0">
                <a:solidFill>
                  <a:srgbClr val="ED3D82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恩</a:t>
            </a:r>
            <a:endParaRPr lang="zh-CN" altLang="en-US" sz="8000" dirty="0">
              <a:solidFill>
                <a:srgbClr val="ED3D82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924705" y="4742588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 smtClean="0">
                <a:solidFill>
                  <a:srgbClr val="ED3D82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教</a:t>
            </a:r>
            <a:endParaRPr lang="zh-CN" altLang="en-US" sz="8000" dirty="0">
              <a:solidFill>
                <a:srgbClr val="ED3D82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235912" y="4757493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 smtClean="0">
                <a:solidFill>
                  <a:srgbClr val="ED3D82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师</a:t>
            </a:r>
            <a:endParaRPr lang="zh-CN" altLang="en-US" sz="8000" dirty="0">
              <a:solidFill>
                <a:srgbClr val="ED3D82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636336" y="4743404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 smtClean="0">
                <a:solidFill>
                  <a:srgbClr val="ED3D82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节</a:t>
            </a:r>
            <a:endParaRPr lang="zh-CN" altLang="en-US" sz="8000" dirty="0">
              <a:solidFill>
                <a:srgbClr val="ED3D82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4334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/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/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50" name="矩形 49"/>
          <p:cNvSpPr/>
          <p:nvPr/>
        </p:nvSpPr>
        <p:spPr>
          <a:xfrm flipH="1">
            <a:off x="7575278" y="3361224"/>
            <a:ext cx="827680" cy="594038"/>
          </a:xfrm>
          <a:prstGeom prst="rect">
            <a:avLst/>
          </a:prstGeom>
          <a:solidFill>
            <a:srgbClr val="ED3D8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1" name="矩形 50"/>
          <p:cNvSpPr/>
          <p:nvPr/>
        </p:nvSpPr>
        <p:spPr>
          <a:xfrm flipH="1">
            <a:off x="5445601" y="4919994"/>
            <a:ext cx="1026105" cy="736451"/>
          </a:xfrm>
          <a:prstGeom prst="rect">
            <a:avLst/>
          </a:prstGeom>
          <a:solidFill>
            <a:srgbClr val="ED3D8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55" name="图片占位符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648" y="3415273"/>
            <a:ext cx="2050609" cy="1363654"/>
          </a:xfrm>
          <a:prstGeom prst="rect">
            <a:avLst/>
          </a:prstGeom>
        </p:spPr>
      </p:pic>
      <p:pic>
        <p:nvPicPr>
          <p:cNvPr id="56" name="图片占位符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580" y="3401106"/>
            <a:ext cx="2050609" cy="1391988"/>
          </a:xfrm>
          <a:prstGeom prst="rect">
            <a:avLst/>
          </a:prstGeom>
        </p:spPr>
      </p:pic>
      <p:pic>
        <p:nvPicPr>
          <p:cNvPr id="57" name="图片占位符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401" y="1895726"/>
            <a:ext cx="2050609" cy="1346895"/>
          </a:xfrm>
          <a:custGeom>
            <a:avLst/>
            <a:gdLst>
              <a:gd name="connsiteX0" fmla="*/ 0 w 2537992"/>
              <a:gd name="connsiteY0" fmla="*/ 0 h 1821554"/>
              <a:gd name="connsiteX1" fmla="*/ 2537992 w 2537992"/>
              <a:gd name="connsiteY1" fmla="*/ 0 h 1821554"/>
              <a:gd name="connsiteX2" fmla="*/ 2537992 w 2537992"/>
              <a:gd name="connsiteY2" fmla="*/ 1821554 h 1821554"/>
              <a:gd name="connsiteX3" fmla="*/ 0 w 2537992"/>
              <a:gd name="connsiteY3" fmla="*/ 1821554 h 1821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7992" h="1821554">
                <a:moveTo>
                  <a:pt x="0" y="0"/>
                </a:moveTo>
                <a:lnTo>
                  <a:pt x="2537992" y="0"/>
                </a:lnTo>
                <a:lnTo>
                  <a:pt x="2537992" y="1821554"/>
                </a:lnTo>
                <a:lnTo>
                  <a:pt x="0" y="1821554"/>
                </a:lnTo>
                <a:close/>
              </a:path>
            </a:pathLst>
          </a:custGeom>
        </p:spPr>
      </p:pic>
      <p:pic>
        <p:nvPicPr>
          <p:cNvPr id="58" name="图片占位符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087" y="1895726"/>
            <a:ext cx="1884782" cy="1332785"/>
          </a:xfrm>
          <a:custGeom>
            <a:avLst/>
            <a:gdLst>
              <a:gd name="connsiteX0" fmla="*/ 0 w 2537992"/>
              <a:gd name="connsiteY0" fmla="*/ 0 h 1821554"/>
              <a:gd name="connsiteX1" fmla="*/ 2537992 w 2537992"/>
              <a:gd name="connsiteY1" fmla="*/ 0 h 1821554"/>
              <a:gd name="connsiteX2" fmla="*/ 2537992 w 2537992"/>
              <a:gd name="connsiteY2" fmla="*/ 1821554 h 1821554"/>
              <a:gd name="connsiteX3" fmla="*/ 0 w 2537992"/>
              <a:gd name="connsiteY3" fmla="*/ 1821554 h 1821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7992" h="1821554">
                <a:moveTo>
                  <a:pt x="0" y="0"/>
                </a:moveTo>
                <a:lnTo>
                  <a:pt x="2537992" y="0"/>
                </a:lnTo>
                <a:lnTo>
                  <a:pt x="2537992" y="1821554"/>
                </a:lnTo>
                <a:lnTo>
                  <a:pt x="0" y="1821554"/>
                </a:lnTo>
                <a:close/>
              </a:path>
            </a:pathLst>
          </a:custGeom>
        </p:spPr>
      </p:pic>
      <p:pic>
        <p:nvPicPr>
          <p:cNvPr id="59" name="图片占位符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648" y="4889151"/>
            <a:ext cx="2050609" cy="1471751"/>
          </a:xfrm>
          <a:custGeom>
            <a:avLst/>
            <a:gdLst>
              <a:gd name="connsiteX0" fmla="*/ 0 w 2537992"/>
              <a:gd name="connsiteY0" fmla="*/ 0 h 1821554"/>
              <a:gd name="connsiteX1" fmla="*/ 2537992 w 2537992"/>
              <a:gd name="connsiteY1" fmla="*/ 0 h 1821554"/>
              <a:gd name="connsiteX2" fmla="*/ 2537992 w 2537992"/>
              <a:gd name="connsiteY2" fmla="*/ 1821554 h 1821554"/>
              <a:gd name="connsiteX3" fmla="*/ 0 w 2537992"/>
              <a:gd name="connsiteY3" fmla="*/ 1821554 h 1821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7992" h="1821554">
                <a:moveTo>
                  <a:pt x="0" y="0"/>
                </a:moveTo>
                <a:lnTo>
                  <a:pt x="2537992" y="0"/>
                </a:lnTo>
                <a:lnTo>
                  <a:pt x="2537992" y="1821554"/>
                </a:lnTo>
                <a:lnTo>
                  <a:pt x="0" y="1821554"/>
                </a:lnTo>
                <a:close/>
              </a:path>
            </a:pathLst>
          </a:custGeom>
        </p:spPr>
      </p:pic>
      <p:pic>
        <p:nvPicPr>
          <p:cNvPr id="60" name="图片占位符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50" y="4889151"/>
            <a:ext cx="1952556" cy="1471752"/>
          </a:xfrm>
          <a:custGeom>
            <a:avLst/>
            <a:gdLst>
              <a:gd name="connsiteX0" fmla="*/ 0 w 2537992"/>
              <a:gd name="connsiteY0" fmla="*/ 0 h 1821554"/>
              <a:gd name="connsiteX1" fmla="*/ 2537992 w 2537992"/>
              <a:gd name="connsiteY1" fmla="*/ 0 h 1821554"/>
              <a:gd name="connsiteX2" fmla="*/ 2537992 w 2537992"/>
              <a:gd name="connsiteY2" fmla="*/ 1821554 h 1821554"/>
              <a:gd name="connsiteX3" fmla="*/ 0 w 2537992"/>
              <a:gd name="connsiteY3" fmla="*/ 1821554 h 1821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7992" h="1821554">
                <a:moveTo>
                  <a:pt x="0" y="0"/>
                </a:moveTo>
                <a:lnTo>
                  <a:pt x="2537992" y="0"/>
                </a:lnTo>
                <a:lnTo>
                  <a:pt x="2537992" y="1821554"/>
                </a:lnTo>
                <a:lnTo>
                  <a:pt x="0" y="1821554"/>
                </a:lnTo>
                <a:close/>
              </a:path>
            </a:pathLst>
          </a:custGeom>
        </p:spPr>
      </p:pic>
      <p:pic>
        <p:nvPicPr>
          <p:cNvPr id="61" name="图片占位符 2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401" y="3361224"/>
            <a:ext cx="2050609" cy="1427496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1619548" y="1966158"/>
            <a:ext cx="3893228" cy="113107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5400" b="1" dirty="0" smtClean="0">
                <a:solidFill>
                  <a:srgbClr val="ED3D82"/>
                </a:solidFill>
                <a:latin typeface="Century Gothic" panose="020B0502020202020204" pitchFamily="34" charset="0"/>
              </a:rPr>
              <a:t>感恩教师节</a:t>
            </a:r>
            <a:endParaRPr lang="en-US" altLang="zh-CN" sz="5400" b="1" dirty="0">
              <a:solidFill>
                <a:srgbClr val="ED3D82"/>
              </a:solidFill>
              <a:latin typeface="Century Gothic" panose="020B0502020202020204" pitchFamily="34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CDE14967-6A8F-4E55-BE6F-7101EDFF4ECB}"/>
              </a:ext>
            </a:extLst>
          </p:cNvPr>
          <p:cNvSpPr txBox="1"/>
          <p:nvPr/>
        </p:nvSpPr>
        <p:spPr>
          <a:xfrm>
            <a:off x="7082429" y="4919994"/>
            <a:ext cx="4692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您两袖清风，茁壮成长的学生确实是您一生的财富。春华秋实，岁月不老。您从如画的岁月走来，粉笔末染白了您的鬓发</a:t>
            </a:r>
            <a:r>
              <a:rPr lang="zh-CN" altLang="en-US" sz="1600" dirty="0" smtClean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1600" dirty="0">
              <a:solidFill>
                <a:srgbClr val="ED3D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649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/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/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7" name="TextBox 12"/>
          <p:cNvSpPr txBox="1"/>
          <p:nvPr/>
        </p:nvSpPr>
        <p:spPr>
          <a:xfrm>
            <a:off x="7530513" y="5478551"/>
            <a:ext cx="221406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3200">
                <a:solidFill>
                  <a:srgbClr val="D80A1E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altLang="zh-CN" sz="4000" dirty="0" smtClean="0">
                <a:solidFill>
                  <a:srgbClr val="E93B7F"/>
                </a:solidFill>
              </a:rPr>
              <a:t>TEATHER</a:t>
            </a:r>
            <a:endParaRPr lang="en-US" altLang="zh-CN" sz="4000" dirty="0">
              <a:solidFill>
                <a:srgbClr val="E93B7F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864506" y="3324387"/>
            <a:ext cx="2540704" cy="2862050"/>
          </a:xfrm>
          <a:custGeom>
            <a:avLst/>
            <a:gdLst>
              <a:gd name="connsiteX0" fmla="*/ 1606371 w 2752549"/>
              <a:gd name="connsiteY0" fmla="*/ 0 h 3100688"/>
              <a:gd name="connsiteX1" fmla="*/ 2595936 w 2752549"/>
              <a:gd name="connsiteY1" fmla="*/ 0 h 3100688"/>
              <a:gd name="connsiteX2" fmla="*/ 2752549 w 2752549"/>
              <a:gd name="connsiteY2" fmla="*/ 156613 h 3100688"/>
              <a:gd name="connsiteX3" fmla="*/ 2752549 w 2752549"/>
              <a:gd name="connsiteY3" fmla="*/ 783046 h 3100688"/>
              <a:gd name="connsiteX4" fmla="*/ 2595936 w 2752549"/>
              <a:gd name="connsiteY4" fmla="*/ 939659 h 3100688"/>
              <a:gd name="connsiteX5" fmla="*/ 1606834 w 2752549"/>
              <a:gd name="connsiteY5" fmla="*/ 939659 h 3100688"/>
              <a:gd name="connsiteX6" fmla="*/ 1202687 w 2752549"/>
              <a:gd name="connsiteY6" fmla="*/ 1204288 h 3100688"/>
              <a:gd name="connsiteX7" fmla="*/ 1208133 w 2752549"/>
              <a:gd name="connsiteY7" fmla="*/ 1231265 h 3100688"/>
              <a:gd name="connsiteX8" fmla="*/ 1208133 w 2752549"/>
              <a:gd name="connsiteY8" fmla="*/ 1857698 h 3100688"/>
              <a:gd name="connsiteX9" fmla="*/ 1198280 w 2752549"/>
              <a:gd name="connsiteY9" fmla="*/ 1906502 h 3100688"/>
              <a:gd name="connsiteX10" fmla="*/ 1591565 w 2752549"/>
              <a:gd name="connsiteY10" fmla="*/ 2164018 h 3100688"/>
              <a:gd name="connsiteX11" fmla="*/ 1606371 w 2752549"/>
              <a:gd name="connsiteY11" fmla="*/ 2161029 h 3100688"/>
              <a:gd name="connsiteX12" fmla="*/ 2595936 w 2752549"/>
              <a:gd name="connsiteY12" fmla="*/ 2161029 h 3100688"/>
              <a:gd name="connsiteX13" fmla="*/ 2752549 w 2752549"/>
              <a:gd name="connsiteY13" fmla="*/ 2317642 h 3100688"/>
              <a:gd name="connsiteX14" fmla="*/ 2752549 w 2752549"/>
              <a:gd name="connsiteY14" fmla="*/ 2944075 h 3100688"/>
              <a:gd name="connsiteX15" fmla="*/ 2595936 w 2752549"/>
              <a:gd name="connsiteY15" fmla="*/ 3100688 h 3100688"/>
              <a:gd name="connsiteX16" fmla="*/ 1606371 w 2752549"/>
              <a:gd name="connsiteY16" fmla="*/ 3100688 h 3100688"/>
              <a:gd name="connsiteX17" fmla="*/ 1449758 w 2752549"/>
              <a:gd name="connsiteY17" fmla="*/ 2944075 h 3100688"/>
              <a:gd name="connsiteX18" fmla="*/ 1449758 w 2752549"/>
              <a:gd name="connsiteY18" fmla="*/ 2317642 h 3100688"/>
              <a:gd name="connsiteX19" fmla="*/ 1453155 w 2752549"/>
              <a:gd name="connsiteY19" fmla="*/ 2300816 h 3100688"/>
              <a:gd name="connsiteX20" fmla="*/ 1015599 w 2752549"/>
              <a:gd name="connsiteY20" fmla="*/ 2014311 h 3100688"/>
              <a:gd name="connsiteX21" fmla="*/ 156613 w 2752549"/>
              <a:gd name="connsiteY21" fmla="*/ 2014311 h 3100688"/>
              <a:gd name="connsiteX22" fmla="*/ 0 w 2752549"/>
              <a:gd name="connsiteY22" fmla="*/ 1857698 h 3100688"/>
              <a:gd name="connsiteX23" fmla="*/ 0 w 2752549"/>
              <a:gd name="connsiteY23" fmla="*/ 1231265 h 3100688"/>
              <a:gd name="connsiteX24" fmla="*/ 156613 w 2752549"/>
              <a:gd name="connsiteY24" fmla="*/ 1074652 h 3100688"/>
              <a:gd name="connsiteX25" fmla="*/ 1051520 w 2752549"/>
              <a:gd name="connsiteY25" fmla="*/ 1074652 h 3100688"/>
              <a:gd name="connsiteX26" fmla="*/ 1052911 w 2752549"/>
              <a:gd name="connsiteY26" fmla="*/ 1074933 h 3100688"/>
              <a:gd name="connsiteX27" fmla="*/ 1455471 w 2752549"/>
              <a:gd name="connsiteY27" fmla="*/ 811343 h 3100688"/>
              <a:gd name="connsiteX28" fmla="*/ 1449758 w 2752549"/>
              <a:gd name="connsiteY28" fmla="*/ 783046 h 3100688"/>
              <a:gd name="connsiteX29" fmla="*/ 1449758 w 2752549"/>
              <a:gd name="connsiteY29" fmla="*/ 156613 h 3100688"/>
              <a:gd name="connsiteX30" fmla="*/ 1606371 w 2752549"/>
              <a:gd name="connsiteY30" fmla="*/ 0 h 3100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52549" h="3100688">
                <a:moveTo>
                  <a:pt x="1606371" y="0"/>
                </a:moveTo>
                <a:lnTo>
                  <a:pt x="2595936" y="0"/>
                </a:lnTo>
                <a:cubicBezTo>
                  <a:pt x="2682431" y="0"/>
                  <a:pt x="2752549" y="70118"/>
                  <a:pt x="2752549" y="156613"/>
                </a:cubicBezTo>
                <a:lnTo>
                  <a:pt x="2752549" y="783046"/>
                </a:lnTo>
                <a:cubicBezTo>
                  <a:pt x="2752549" y="869541"/>
                  <a:pt x="2682431" y="939659"/>
                  <a:pt x="2595936" y="939659"/>
                </a:cubicBezTo>
                <a:lnTo>
                  <a:pt x="1606834" y="939659"/>
                </a:lnTo>
                <a:lnTo>
                  <a:pt x="1202687" y="1204288"/>
                </a:lnTo>
                <a:lnTo>
                  <a:pt x="1208133" y="1231265"/>
                </a:lnTo>
                <a:lnTo>
                  <a:pt x="1208133" y="1857698"/>
                </a:lnTo>
                <a:lnTo>
                  <a:pt x="1198280" y="1906502"/>
                </a:lnTo>
                <a:lnTo>
                  <a:pt x="1591565" y="2164018"/>
                </a:lnTo>
                <a:lnTo>
                  <a:pt x="1606371" y="2161029"/>
                </a:lnTo>
                <a:lnTo>
                  <a:pt x="2595936" y="2161029"/>
                </a:lnTo>
                <a:cubicBezTo>
                  <a:pt x="2682431" y="2161029"/>
                  <a:pt x="2752549" y="2231147"/>
                  <a:pt x="2752549" y="2317642"/>
                </a:cubicBezTo>
                <a:lnTo>
                  <a:pt x="2752549" y="2944075"/>
                </a:lnTo>
                <a:cubicBezTo>
                  <a:pt x="2752549" y="3030570"/>
                  <a:pt x="2682431" y="3100688"/>
                  <a:pt x="2595936" y="3100688"/>
                </a:cubicBezTo>
                <a:lnTo>
                  <a:pt x="1606371" y="3100688"/>
                </a:lnTo>
                <a:cubicBezTo>
                  <a:pt x="1519876" y="3100688"/>
                  <a:pt x="1449758" y="3030570"/>
                  <a:pt x="1449758" y="2944075"/>
                </a:cubicBezTo>
                <a:lnTo>
                  <a:pt x="1449758" y="2317642"/>
                </a:lnTo>
                <a:lnTo>
                  <a:pt x="1453155" y="2300816"/>
                </a:lnTo>
                <a:lnTo>
                  <a:pt x="1015599" y="2014311"/>
                </a:lnTo>
                <a:lnTo>
                  <a:pt x="156613" y="2014311"/>
                </a:lnTo>
                <a:cubicBezTo>
                  <a:pt x="70118" y="2014311"/>
                  <a:pt x="0" y="1944193"/>
                  <a:pt x="0" y="1857698"/>
                </a:cubicBezTo>
                <a:lnTo>
                  <a:pt x="0" y="1231265"/>
                </a:lnTo>
                <a:cubicBezTo>
                  <a:pt x="0" y="1144770"/>
                  <a:pt x="70118" y="1074652"/>
                  <a:pt x="156613" y="1074652"/>
                </a:cubicBezTo>
                <a:lnTo>
                  <a:pt x="1051520" y="1074652"/>
                </a:lnTo>
                <a:lnTo>
                  <a:pt x="1052911" y="1074933"/>
                </a:lnTo>
                <a:lnTo>
                  <a:pt x="1455471" y="811343"/>
                </a:lnTo>
                <a:lnTo>
                  <a:pt x="1449758" y="783046"/>
                </a:lnTo>
                <a:lnTo>
                  <a:pt x="1449758" y="156613"/>
                </a:lnTo>
                <a:cubicBezTo>
                  <a:pt x="1449758" y="70118"/>
                  <a:pt x="1519876" y="0"/>
                  <a:pt x="1606371" y="0"/>
                </a:cubicBezTo>
                <a:close/>
              </a:path>
            </a:pathLst>
          </a:custGeom>
          <a:solidFill>
            <a:srgbClr val="ED3D8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0" name="任意多边形 9"/>
          <p:cNvSpPr/>
          <p:nvPr/>
        </p:nvSpPr>
        <p:spPr>
          <a:xfrm>
            <a:off x="7530513" y="2339889"/>
            <a:ext cx="3874698" cy="2843783"/>
          </a:xfrm>
          <a:custGeom>
            <a:avLst/>
            <a:gdLst>
              <a:gd name="connsiteX0" fmla="*/ 3051593 w 4197772"/>
              <a:gd name="connsiteY0" fmla="*/ 0 h 3080898"/>
              <a:gd name="connsiteX1" fmla="*/ 4041159 w 4197772"/>
              <a:gd name="connsiteY1" fmla="*/ 0 h 3080898"/>
              <a:gd name="connsiteX2" fmla="*/ 4197772 w 4197772"/>
              <a:gd name="connsiteY2" fmla="*/ 156613 h 3080898"/>
              <a:gd name="connsiteX3" fmla="*/ 4197772 w 4197772"/>
              <a:gd name="connsiteY3" fmla="*/ 783046 h 3080898"/>
              <a:gd name="connsiteX4" fmla="*/ 4041159 w 4197772"/>
              <a:gd name="connsiteY4" fmla="*/ 939659 h 3080898"/>
              <a:gd name="connsiteX5" fmla="*/ 3091909 w 4197772"/>
              <a:gd name="connsiteY5" fmla="*/ 939659 h 3080898"/>
              <a:gd name="connsiteX6" fmla="*/ 2653356 w 4197772"/>
              <a:gd name="connsiteY6" fmla="*/ 1226816 h 3080898"/>
              <a:gd name="connsiteX7" fmla="*/ 2653356 w 4197772"/>
              <a:gd name="connsiteY7" fmla="*/ 1849632 h 3080898"/>
              <a:gd name="connsiteX8" fmla="*/ 2496743 w 4197772"/>
              <a:gd name="connsiteY8" fmla="*/ 2006245 h 3080898"/>
              <a:gd name="connsiteX9" fmla="*/ 1601835 w 4197772"/>
              <a:gd name="connsiteY9" fmla="*/ 2006245 h 3080898"/>
              <a:gd name="connsiteX10" fmla="*/ 1565379 w 4197772"/>
              <a:gd name="connsiteY10" fmla="*/ 1998885 h 3080898"/>
              <a:gd name="connsiteX11" fmla="*/ 1196535 w 4197772"/>
              <a:gd name="connsiteY11" fmla="*/ 2240398 h 3080898"/>
              <a:gd name="connsiteX12" fmla="*/ 1208134 w 4197772"/>
              <a:gd name="connsiteY12" fmla="*/ 2297852 h 3080898"/>
              <a:gd name="connsiteX13" fmla="*/ 1208134 w 4197772"/>
              <a:gd name="connsiteY13" fmla="*/ 2924285 h 3080898"/>
              <a:gd name="connsiteX14" fmla="*/ 1051521 w 4197772"/>
              <a:gd name="connsiteY14" fmla="*/ 3080898 h 3080898"/>
              <a:gd name="connsiteX15" fmla="*/ 156613 w 4197772"/>
              <a:gd name="connsiteY15" fmla="*/ 3080898 h 3080898"/>
              <a:gd name="connsiteX16" fmla="*/ 0 w 4197772"/>
              <a:gd name="connsiteY16" fmla="*/ 2924285 h 3080898"/>
              <a:gd name="connsiteX17" fmla="*/ 0 w 4197772"/>
              <a:gd name="connsiteY17" fmla="*/ 2297852 h 3080898"/>
              <a:gd name="connsiteX18" fmla="*/ 156613 w 4197772"/>
              <a:gd name="connsiteY18" fmla="*/ 2141239 h 3080898"/>
              <a:gd name="connsiteX19" fmla="*/ 1000642 w 4197772"/>
              <a:gd name="connsiteY19" fmla="*/ 2141239 h 3080898"/>
              <a:gd name="connsiteX20" fmla="*/ 1445312 w 4197772"/>
              <a:gd name="connsiteY20" fmla="*/ 1850077 h 3080898"/>
              <a:gd name="connsiteX21" fmla="*/ 1445222 w 4197772"/>
              <a:gd name="connsiteY21" fmla="*/ 1849632 h 3080898"/>
              <a:gd name="connsiteX22" fmla="*/ 1445222 w 4197772"/>
              <a:gd name="connsiteY22" fmla="*/ 1223199 h 3080898"/>
              <a:gd name="connsiteX23" fmla="*/ 1601835 w 4197772"/>
              <a:gd name="connsiteY23" fmla="*/ 1066586 h 3080898"/>
              <a:gd name="connsiteX24" fmla="*/ 2496743 w 4197772"/>
              <a:gd name="connsiteY24" fmla="*/ 1066586 h 3080898"/>
              <a:gd name="connsiteX25" fmla="*/ 2538009 w 4197772"/>
              <a:gd name="connsiteY25" fmla="*/ 1074917 h 3080898"/>
              <a:gd name="connsiteX26" fmla="*/ 2905346 w 4197772"/>
              <a:gd name="connsiteY26" fmla="*/ 834392 h 3080898"/>
              <a:gd name="connsiteX27" fmla="*/ 2894980 w 4197772"/>
              <a:gd name="connsiteY27" fmla="*/ 783046 h 3080898"/>
              <a:gd name="connsiteX28" fmla="*/ 2894980 w 4197772"/>
              <a:gd name="connsiteY28" fmla="*/ 156613 h 3080898"/>
              <a:gd name="connsiteX29" fmla="*/ 3051593 w 4197772"/>
              <a:gd name="connsiteY29" fmla="*/ 0 h 3080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197772" h="3080898">
                <a:moveTo>
                  <a:pt x="3051593" y="0"/>
                </a:moveTo>
                <a:lnTo>
                  <a:pt x="4041159" y="0"/>
                </a:lnTo>
                <a:cubicBezTo>
                  <a:pt x="4127654" y="0"/>
                  <a:pt x="4197772" y="70118"/>
                  <a:pt x="4197772" y="156613"/>
                </a:cubicBezTo>
                <a:lnTo>
                  <a:pt x="4197772" y="783046"/>
                </a:lnTo>
                <a:cubicBezTo>
                  <a:pt x="4197772" y="869541"/>
                  <a:pt x="4127654" y="939659"/>
                  <a:pt x="4041159" y="939659"/>
                </a:cubicBezTo>
                <a:lnTo>
                  <a:pt x="3091909" y="939659"/>
                </a:lnTo>
                <a:lnTo>
                  <a:pt x="2653356" y="1226816"/>
                </a:lnTo>
                <a:lnTo>
                  <a:pt x="2653356" y="1849632"/>
                </a:lnTo>
                <a:cubicBezTo>
                  <a:pt x="2653356" y="1936127"/>
                  <a:pt x="2583238" y="2006245"/>
                  <a:pt x="2496743" y="2006245"/>
                </a:cubicBezTo>
                <a:lnTo>
                  <a:pt x="1601835" y="2006245"/>
                </a:lnTo>
                <a:lnTo>
                  <a:pt x="1565379" y="1998885"/>
                </a:lnTo>
                <a:lnTo>
                  <a:pt x="1196535" y="2240398"/>
                </a:lnTo>
                <a:lnTo>
                  <a:pt x="1208134" y="2297852"/>
                </a:lnTo>
                <a:lnTo>
                  <a:pt x="1208134" y="2924285"/>
                </a:lnTo>
                <a:cubicBezTo>
                  <a:pt x="1208134" y="3010780"/>
                  <a:pt x="1138016" y="3080898"/>
                  <a:pt x="1051521" y="3080898"/>
                </a:cubicBezTo>
                <a:lnTo>
                  <a:pt x="156613" y="3080898"/>
                </a:lnTo>
                <a:cubicBezTo>
                  <a:pt x="70118" y="3080898"/>
                  <a:pt x="0" y="3010780"/>
                  <a:pt x="0" y="2924285"/>
                </a:cubicBezTo>
                <a:lnTo>
                  <a:pt x="0" y="2297852"/>
                </a:lnTo>
                <a:cubicBezTo>
                  <a:pt x="0" y="2211357"/>
                  <a:pt x="70118" y="2141239"/>
                  <a:pt x="156613" y="2141239"/>
                </a:cubicBezTo>
                <a:lnTo>
                  <a:pt x="1000642" y="2141239"/>
                </a:lnTo>
                <a:lnTo>
                  <a:pt x="1445312" y="1850077"/>
                </a:lnTo>
                <a:lnTo>
                  <a:pt x="1445222" y="1849632"/>
                </a:lnTo>
                <a:lnTo>
                  <a:pt x="1445222" y="1223199"/>
                </a:lnTo>
                <a:cubicBezTo>
                  <a:pt x="1445222" y="1136704"/>
                  <a:pt x="1515340" y="1066586"/>
                  <a:pt x="1601835" y="1066586"/>
                </a:cubicBezTo>
                <a:lnTo>
                  <a:pt x="2496743" y="1066586"/>
                </a:lnTo>
                <a:lnTo>
                  <a:pt x="2538009" y="1074917"/>
                </a:lnTo>
                <a:lnTo>
                  <a:pt x="2905346" y="834392"/>
                </a:lnTo>
                <a:lnTo>
                  <a:pt x="2894980" y="783046"/>
                </a:lnTo>
                <a:lnTo>
                  <a:pt x="2894980" y="156613"/>
                </a:lnTo>
                <a:cubicBezTo>
                  <a:pt x="2894980" y="70118"/>
                  <a:pt x="2965098" y="0"/>
                  <a:pt x="3051593" y="0"/>
                </a:cubicBezTo>
                <a:close/>
              </a:path>
            </a:pathLst>
          </a:custGeom>
          <a:solidFill>
            <a:srgbClr val="FF86B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1" name="图片占位符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6" y="2340710"/>
            <a:ext cx="6052572" cy="3692078"/>
          </a:xfrm>
          <a:prstGeom prst="rect">
            <a:avLst/>
          </a:prstGeom>
        </p:spPr>
      </p:pic>
      <p:pic>
        <p:nvPicPr>
          <p:cNvPr id="13" name="图片占位符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30514" y="2339890"/>
            <a:ext cx="1115151" cy="867340"/>
          </a:xfrm>
          <a:prstGeom prst="rect">
            <a:avLst/>
          </a:prstGeom>
        </p:spPr>
      </p:pic>
      <p:pic>
        <p:nvPicPr>
          <p:cNvPr id="14" name="图片占位符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64507" y="2339890"/>
            <a:ext cx="1115151" cy="867340"/>
          </a:xfrm>
          <a:prstGeom prst="rect">
            <a:avLst/>
          </a:prstGeom>
        </p:spPr>
      </p:pic>
      <p:pic>
        <p:nvPicPr>
          <p:cNvPr id="15" name="图片占位符 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14" b="25914"/>
          <a:stretch>
            <a:fillRect/>
          </a:stretch>
        </p:blipFill>
        <p:spPr>
          <a:xfrm>
            <a:off x="10202686" y="4316331"/>
            <a:ext cx="1202525" cy="867340"/>
          </a:xfrm>
          <a:custGeom>
            <a:avLst/>
            <a:gdLst>
              <a:gd name="connsiteX0" fmla="*/ 144560 w 1202525"/>
              <a:gd name="connsiteY0" fmla="*/ 0 h 867340"/>
              <a:gd name="connsiteX1" fmla="*/ 1057965 w 1202525"/>
              <a:gd name="connsiteY1" fmla="*/ 0 h 867340"/>
              <a:gd name="connsiteX2" fmla="*/ 1202525 w 1202525"/>
              <a:gd name="connsiteY2" fmla="*/ 144560 h 867340"/>
              <a:gd name="connsiteX3" fmla="*/ 1202525 w 1202525"/>
              <a:gd name="connsiteY3" fmla="*/ 722780 h 867340"/>
              <a:gd name="connsiteX4" fmla="*/ 1057965 w 1202525"/>
              <a:gd name="connsiteY4" fmla="*/ 867340 h 867340"/>
              <a:gd name="connsiteX5" fmla="*/ 144560 w 1202525"/>
              <a:gd name="connsiteY5" fmla="*/ 867340 h 867340"/>
              <a:gd name="connsiteX6" fmla="*/ 0 w 1202525"/>
              <a:gd name="connsiteY6" fmla="*/ 722780 h 867340"/>
              <a:gd name="connsiteX7" fmla="*/ 0 w 1202525"/>
              <a:gd name="connsiteY7" fmla="*/ 144560 h 867340"/>
              <a:gd name="connsiteX8" fmla="*/ 144560 w 1202525"/>
              <a:gd name="connsiteY8" fmla="*/ 0 h 86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2525" h="867340">
                <a:moveTo>
                  <a:pt x="144560" y="0"/>
                </a:moveTo>
                <a:lnTo>
                  <a:pt x="1057965" y="0"/>
                </a:lnTo>
                <a:cubicBezTo>
                  <a:pt x="1137803" y="0"/>
                  <a:pt x="1202525" y="64722"/>
                  <a:pt x="1202525" y="144560"/>
                </a:cubicBezTo>
                <a:lnTo>
                  <a:pt x="1202525" y="722780"/>
                </a:lnTo>
                <a:cubicBezTo>
                  <a:pt x="1202525" y="802618"/>
                  <a:pt x="1137803" y="867340"/>
                  <a:pt x="1057965" y="867340"/>
                </a:cubicBezTo>
                <a:lnTo>
                  <a:pt x="144560" y="867340"/>
                </a:lnTo>
                <a:cubicBezTo>
                  <a:pt x="64722" y="867340"/>
                  <a:pt x="0" y="802618"/>
                  <a:pt x="0" y="722780"/>
                </a:cubicBezTo>
                <a:lnTo>
                  <a:pt x="0" y="144560"/>
                </a:lnTo>
                <a:cubicBezTo>
                  <a:pt x="0" y="64722"/>
                  <a:pt x="64722" y="0"/>
                  <a:pt x="144560" y="0"/>
                </a:cubicBezTo>
                <a:close/>
              </a:path>
            </a:pathLst>
          </a:custGeom>
        </p:spPr>
      </p:pic>
      <p:pic>
        <p:nvPicPr>
          <p:cNvPr id="16" name="图片占位符 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r="7086"/>
          <a:stretch>
            <a:fillRect/>
          </a:stretch>
        </p:blipFill>
        <p:spPr>
          <a:xfrm>
            <a:off x="7530514" y="3324388"/>
            <a:ext cx="1115151" cy="867340"/>
          </a:xfrm>
          <a:custGeom>
            <a:avLst/>
            <a:gdLst>
              <a:gd name="connsiteX0" fmla="*/ 144560 w 1115151"/>
              <a:gd name="connsiteY0" fmla="*/ 0 h 867340"/>
              <a:gd name="connsiteX1" fmla="*/ 970591 w 1115151"/>
              <a:gd name="connsiteY1" fmla="*/ 0 h 867340"/>
              <a:gd name="connsiteX2" fmla="*/ 1115151 w 1115151"/>
              <a:gd name="connsiteY2" fmla="*/ 144560 h 867340"/>
              <a:gd name="connsiteX3" fmla="*/ 1115151 w 1115151"/>
              <a:gd name="connsiteY3" fmla="*/ 722780 h 867340"/>
              <a:gd name="connsiteX4" fmla="*/ 970591 w 1115151"/>
              <a:gd name="connsiteY4" fmla="*/ 867340 h 867340"/>
              <a:gd name="connsiteX5" fmla="*/ 144560 w 1115151"/>
              <a:gd name="connsiteY5" fmla="*/ 867340 h 867340"/>
              <a:gd name="connsiteX6" fmla="*/ 0 w 1115151"/>
              <a:gd name="connsiteY6" fmla="*/ 722780 h 867340"/>
              <a:gd name="connsiteX7" fmla="*/ 0 w 1115151"/>
              <a:gd name="connsiteY7" fmla="*/ 144560 h 867340"/>
              <a:gd name="connsiteX8" fmla="*/ 144560 w 1115151"/>
              <a:gd name="connsiteY8" fmla="*/ 0 h 86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5151" h="867340">
                <a:moveTo>
                  <a:pt x="144560" y="0"/>
                </a:moveTo>
                <a:lnTo>
                  <a:pt x="970591" y="0"/>
                </a:lnTo>
                <a:cubicBezTo>
                  <a:pt x="1050429" y="0"/>
                  <a:pt x="1115151" y="64722"/>
                  <a:pt x="1115151" y="144560"/>
                </a:cubicBezTo>
                <a:lnTo>
                  <a:pt x="1115151" y="722780"/>
                </a:lnTo>
                <a:cubicBezTo>
                  <a:pt x="1115151" y="802618"/>
                  <a:pt x="1050429" y="867340"/>
                  <a:pt x="970591" y="867340"/>
                </a:cubicBezTo>
                <a:lnTo>
                  <a:pt x="144560" y="867340"/>
                </a:lnTo>
                <a:cubicBezTo>
                  <a:pt x="64722" y="867340"/>
                  <a:pt x="0" y="802618"/>
                  <a:pt x="0" y="722780"/>
                </a:cubicBezTo>
                <a:lnTo>
                  <a:pt x="0" y="144560"/>
                </a:lnTo>
                <a:cubicBezTo>
                  <a:pt x="0" y="64722"/>
                  <a:pt x="64722" y="0"/>
                  <a:pt x="14456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2639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/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/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pic>
        <p:nvPicPr>
          <p:cNvPr id="11" name="图片占位符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360" y="3694921"/>
            <a:ext cx="2788544" cy="2463283"/>
          </a:xfrm>
          <a:custGeom>
            <a:avLst/>
            <a:gdLst>
              <a:gd name="connsiteX0" fmla="*/ 277312 w 3492596"/>
              <a:gd name="connsiteY0" fmla="*/ 0 h 3575683"/>
              <a:gd name="connsiteX1" fmla="*/ 3215284 w 3492596"/>
              <a:gd name="connsiteY1" fmla="*/ 0 h 3575683"/>
              <a:gd name="connsiteX2" fmla="*/ 3492596 w 3492596"/>
              <a:gd name="connsiteY2" fmla="*/ 277312 h 3575683"/>
              <a:gd name="connsiteX3" fmla="*/ 3492596 w 3492596"/>
              <a:gd name="connsiteY3" fmla="*/ 3298371 h 3575683"/>
              <a:gd name="connsiteX4" fmla="*/ 3215284 w 3492596"/>
              <a:gd name="connsiteY4" fmla="*/ 3575683 h 3575683"/>
              <a:gd name="connsiteX5" fmla="*/ 277312 w 3492596"/>
              <a:gd name="connsiteY5" fmla="*/ 3575683 h 3575683"/>
              <a:gd name="connsiteX6" fmla="*/ 0 w 3492596"/>
              <a:gd name="connsiteY6" fmla="*/ 3298371 h 3575683"/>
              <a:gd name="connsiteX7" fmla="*/ 0 w 3492596"/>
              <a:gd name="connsiteY7" fmla="*/ 277312 h 3575683"/>
              <a:gd name="connsiteX8" fmla="*/ 277312 w 3492596"/>
              <a:gd name="connsiteY8" fmla="*/ 0 h 3575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92596" h="3575683">
                <a:moveTo>
                  <a:pt x="277312" y="0"/>
                </a:moveTo>
                <a:lnTo>
                  <a:pt x="3215284" y="0"/>
                </a:lnTo>
                <a:cubicBezTo>
                  <a:pt x="3368439" y="0"/>
                  <a:pt x="3492596" y="124157"/>
                  <a:pt x="3492596" y="277312"/>
                </a:cubicBezTo>
                <a:lnTo>
                  <a:pt x="3492596" y="3298371"/>
                </a:lnTo>
                <a:cubicBezTo>
                  <a:pt x="3492596" y="3451526"/>
                  <a:pt x="3368439" y="3575683"/>
                  <a:pt x="3215284" y="3575683"/>
                </a:cubicBezTo>
                <a:lnTo>
                  <a:pt x="277312" y="3575683"/>
                </a:lnTo>
                <a:cubicBezTo>
                  <a:pt x="124157" y="3575683"/>
                  <a:pt x="0" y="3451526"/>
                  <a:pt x="0" y="3298371"/>
                </a:cubicBezTo>
                <a:lnTo>
                  <a:pt x="0" y="277312"/>
                </a:lnTo>
                <a:cubicBezTo>
                  <a:pt x="0" y="124157"/>
                  <a:pt x="124157" y="0"/>
                  <a:pt x="277312" y="0"/>
                </a:cubicBezTo>
                <a:close/>
              </a:path>
            </a:pathLst>
          </a:custGeom>
        </p:spPr>
      </p:pic>
      <p:pic>
        <p:nvPicPr>
          <p:cNvPr id="13" name="图片占位符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442" y="1716834"/>
            <a:ext cx="2734462" cy="1828800"/>
          </a:xfrm>
          <a:prstGeom prst="rect">
            <a:avLst/>
          </a:prstGeom>
        </p:spPr>
      </p:pic>
      <p:pic>
        <p:nvPicPr>
          <p:cNvPr id="14" name="图片占位符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199" y="1716834"/>
            <a:ext cx="5455491" cy="3301826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752199" y="4938556"/>
            <a:ext cx="6532558" cy="1636305"/>
            <a:chOff x="4591898" y="4510495"/>
            <a:chExt cx="6532558" cy="1636305"/>
          </a:xfrm>
        </p:grpSpPr>
        <p:sp>
          <p:nvSpPr>
            <p:cNvPr id="16" name="矩形 15"/>
            <p:cNvSpPr/>
            <p:nvPr/>
          </p:nvSpPr>
          <p:spPr>
            <a:xfrm>
              <a:off x="4591898" y="5562025"/>
              <a:ext cx="65325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dirty="0">
                  <a:solidFill>
                    <a:srgbClr val="E93B7F"/>
                  </a:solidFill>
                  <a:latin typeface="Century Gothic" panose="020B0502020202020204" pitchFamily="34" charset="0"/>
                </a:rPr>
                <a:t>COOPERATION REALIZE DREAMS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4591898" y="4510495"/>
              <a:ext cx="6119241" cy="10490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5400" b="1" dirty="0" smtClean="0">
                  <a:solidFill>
                    <a:srgbClr val="ED3D82"/>
                  </a:solidFill>
                  <a:latin typeface="Century Gothic" panose="020B0502020202020204" pitchFamily="34" charset="0"/>
                </a:rPr>
                <a:t>感恩教师节</a:t>
              </a:r>
              <a:endParaRPr lang="en-US" altLang="zh-CN" sz="5400" b="1" dirty="0">
                <a:solidFill>
                  <a:srgbClr val="ED3D82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057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CDE14967-6A8F-4E55-BE6F-7101EDFF4ECB}"/>
              </a:ext>
            </a:extLst>
          </p:cNvPr>
          <p:cNvSpPr txBox="1"/>
          <p:nvPr/>
        </p:nvSpPr>
        <p:spPr>
          <a:xfrm>
            <a:off x="5981416" y="1726561"/>
            <a:ext cx="5165461" cy="1156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您两袖清风，茁壮成长的学生确实是您一生的财富。春华秋实，岁月不老。您从如画的岁月走来，粉笔末染白了您的鬓发</a:t>
            </a:r>
            <a:r>
              <a:rPr lang="zh-CN" altLang="en-US" sz="1600" dirty="0" smtClean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1600" dirty="0">
              <a:solidFill>
                <a:srgbClr val="ED3D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图片 19" descr="图片包含 人员, 建筑物, 就坐, 户外&#10;&#10;已生成极高可信度的说明">
            <a:extLst>
              <a:ext uri="{FF2B5EF4-FFF2-40B4-BE49-F238E27FC236}">
                <a16:creationId xmlns:a16="http://schemas.microsoft.com/office/drawing/2014/main" id="{111EA648-CB19-4E0C-93D4-D37A5F8A18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54"/>
          <a:stretch/>
        </p:blipFill>
        <p:spPr>
          <a:xfrm>
            <a:off x="9477418" y="3110807"/>
            <a:ext cx="1669459" cy="3180081"/>
          </a:xfrm>
          <a:prstGeom prst="rect">
            <a:avLst/>
          </a:prstGeom>
        </p:spPr>
      </p:pic>
      <p:pic>
        <p:nvPicPr>
          <p:cNvPr id="21" name="图片 20" descr="图片包含 树, 户外, 人员, 站立&#10;&#10;已生成极高可信度的说明">
            <a:extLst>
              <a:ext uri="{FF2B5EF4-FFF2-40B4-BE49-F238E27FC236}">
                <a16:creationId xmlns:a16="http://schemas.microsoft.com/office/drawing/2014/main" id="{B1183478-5E8F-46F9-9E6B-8D7084C8B8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268" y="3110807"/>
            <a:ext cx="4798730" cy="3191155"/>
          </a:xfrm>
          <a:prstGeom prst="rect">
            <a:avLst/>
          </a:prstGeom>
        </p:spPr>
      </p:pic>
      <p:pic>
        <p:nvPicPr>
          <p:cNvPr id="22" name="图片 21" descr="图片包含 人员, 户外, 地面, 围栏&#10;&#10;已生成极高可信度的说明">
            <a:extLst>
              <a:ext uri="{FF2B5EF4-FFF2-40B4-BE49-F238E27FC236}">
                <a16:creationId xmlns:a16="http://schemas.microsoft.com/office/drawing/2014/main" id="{3E244AF9-561F-4481-87CC-1F3F57090E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582" y="4048331"/>
            <a:ext cx="3372265" cy="2242556"/>
          </a:xfrm>
          <a:prstGeom prst="rect">
            <a:avLst/>
          </a:prstGeom>
        </p:spPr>
      </p:pic>
      <p:pic>
        <p:nvPicPr>
          <p:cNvPr id="23" name="图片 22" descr="图片包含 人员, 墙壁, 室内, 站立&#10;&#10;已生成极高可信度的说明">
            <a:extLst>
              <a:ext uri="{FF2B5EF4-FFF2-40B4-BE49-F238E27FC236}">
                <a16:creationId xmlns:a16="http://schemas.microsoft.com/office/drawing/2014/main" id="{072BF6B2-633B-4A13-8C01-35C6B4B19C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43" y="1679509"/>
            <a:ext cx="3372265" cy="2246169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94E53F76-BDE2-4D2E-912F-627639AA12CD}"/>
              </a:ext>
            </a:extLst>
          </p:cNvPr>
          <p:cNvSpPr/>
          <p:nvPr/>
        </p:nvSpPr>
        <p:spPr>
          <a:xfrm>
            <a:off x="4586268" y="1679509"/>
            <a:ext cx="1311388" cy="1311388"/>
          </a:xfrm>
          <a:prstGeom prst="rect">
            <a:avLst/>
          </a:prstGeom>
          <a:solidFill>
            <a:srgbClr val="ED3D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/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/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3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E7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061" y="1833298"/>
            <a:ext cx="6692445" cy="4456189"/>
          </a:xfrm>
        </p:spPr>
      </p:pic>
      <p:sp>
        <p:nvSpPr>
          <p:cNvPr id="11" name="任意多边形 10"/>
          <p:cNvSpPr>
            <a:spLocks/>
          </p:cNvSpPr>
          <p:nvPr/>
        </p:nvSpPr>
        <p:spPr bwMode="auto">
          <a:xfrm>
            <a:off x="9118640" y="4085474"/>
            <a:ext cx="2410624" cy="2204013"/>
          </a:xfrm>
          <a:custGeom>
            <a:avLst/>
            <a:gdLst>
              <a:gd name="connsiteX0" fmla="*/ 160672 w 3187475"/>
              <a:gd name="connsiteY0" fmla="*/ 0 h 2914281"/>
              <a:gd name="connsiteX1" fmla="*/ 3026804 w 3187475"/>
              <a:gd name="connsiteY1" fmla="*/ 0 h 2914281"/>
              <a:gd name="connsiteX2" fmla="*/ 3187475 w 3187475"/>
              <a:gd name="connsiteY2" fmla="*/ 197996 h 2914281"/>
              <a:gd name="connsiteX3" fmla="*/ 3187475 w 3187475"/>
              <a:gd name="connsiteY3" fmla="*/ 2716285 h 2914281"/>
              <a:gd name="connsiteX4" fmla="*/ 3026804 w 3187475"/>
              <a:gd name="connsiteY4" fmla="*/ 2914281 h 2914281"/>
              <a:gd name="connsiteX5" fmla="*/ 160672 w 3187475"/>
              <a:gd name="connsiteY5" fmla="*/ 2914281 h 2914281"/>
              <a:gd name="connsiteX6" fmla="*/ 0 w 3187475"/>
              <a:gd name="connsiteY6" fmla="*/ 2716285 h 2914281"/>
              <a:gd name="connsiteX7" fmla="*/ 0 w 3187475"/>
              <a:gd name="connsiteY7" fmla="*/ 197996 h 2914281"/>
              <a:gd name="connsiteX8" fmla="*/ 160672 w 3187475"/>
              <a:gd name="connsiteY8" fmla="*/ 0 h 291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87475" h="2914281">
                <a:moveTo>
                  <a:pt x="160672" y="0"/>
                </a:moveTo>
                <a:lnTo>
                  <a:pt x="3026804" y="0"/>
                </a:lnTo>
                <a:cubicBezTo>
                  <a:pt x="3115541" y="0"/>
                  <a:pt x="3187475" y="88646"/>
                  <a:pt x="3187475" y="197996"/>
                </a:cubicBezTo>
                <a:lnTo>
                  <a:pt x="3187475" y="2716285"/>
                </a:lnTo>
                <a:cubicBezTo>
                  <a:pt x="3187475" y="2825636"/>
                  <a:pt x="3115541" y="2914281"/>
                  <a:pt x="3026804" y="2914281"/>
                </a:cubicBezTo>
                <a:lnTo>
                  <a:pt x="160672" y="2914281"/>
                </a:lnTo>
                <a:cubicBezTo>
                  <a:pt x="71935" y="2914281"/>
                  <a:pt x="0" y="2825636"/>
                  <a:pt x="0" y="2716285"/>
                </a:cubicBezTo>
                <a:lnTo>
                  <a:pt x="0" y="197996"/>
                </a:lnTo>
                <a:cubicBezTo>
                  <a:pt x="0" y="88646"/>
                  <a:pt x="71935" y="0"/>
                  <a:pt x="160672" y="0"/>
                </a:cubicBezTo>
                <a:close/>
              </a:path>
            </a:pathLst>
          </a:custGeom>
          <a:solidFill>
            <a:srgbClr val="ED3D8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964506" y="1903340"/>
            <a:ext cx="1536252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zh-CN" altLang="en-US" sz="5400" b="1" dirty="0" smtClean="0">
                <a:solidFill>
                  <a:srgbClr val="ED3D82"/>
                </a:solidFill>
              </a:rPr>
              <a:t>感恩</a:t>
            </a:r>
            <a:endParaRPr lang="zh-CN" altLang="en-US" sz="5400" b="1" dirty="0" smtClean="0">
              <a:solidFill>
                <a:srgbClr val="ED3D82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/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/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9204620" y="4310317"/>
            <a:ext cx="1536252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zh-CN" altLang="en-US" sz="5400" b="1" dirty="0" smtClean="0">
                <a:solidFill>
                  <a:srgbClr val="E0E7E7"/>
                </a:solidFill>
              </a:rPr>
              <a:t>教师</a:t>
            </a:r>
            <a:endParaRPr lang="zh-CN" altLang="en-US" sz="5400" b="1" dirty="0" smtClean="0">
              <a:solidFill>
                <a:srgbClr val="E0E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06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/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/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614367" y="2340710"/>
            <a:ext cx="2175253" cy="1184579"/>
          </a:xfrm>
          <a:prstGeom prst="rect">
            <a:avLst/>
          </a:prstGeom>
          <a:solidFill>
            <a:srgbClr val="ED3D8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2400"/>
          </a:p>
        </p:txBody>
      </p:sp>
      <p:sp>
        <p:nvSpPr>
          <p:cNvPr id="10" name="KSO_Img1"/>
          <p:cNvSpPr/>
          <p:nvPr/>
        </p:nvSpPr>
        <p:spPr>
          <a:xfrm>
            <a:off x="3851025" y="2340710"/>
            <a:ext cx="4320259" cy="1184579"/>
          </a:xfrm>
          <a:prstGeom prst="rect">
            <a:avLst/>
          </a:prstGeom>
          <a:solidFill>
            <a:srgbClr val="FF86B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2400"/>
          </a:p>
        </p:txBody>
      </p:sp>
      <p:sp>
        <p:nvSpPr>
          <p:cNvPr id="11" name="文本框 13"/>
          <p:cNvSpPr txBox="1"/>
          <p:nvPr/>
        </p:nvSpPr>
        <p:spPr>
          <a:xfrm>
            <a:off x="4690318" y="2502347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6000">
                <a:solidFill>
                  <a:srgbClr val="D80A1E"/>
                </a:solidFill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zh-CN" altLang="en-US" sz="4800" dirty="0" smtClean="0">
                <a:solidFill>
                  <a:schemeClr val="bg1"/>
                </a:solidFill>
              </a:rPr>
              <a:t>感恩教师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pic>
        <p:nvPicPr>
          <p:cNvPr id="13" name="图片占位符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367" y="3580519"/>
            <a:ext cx="4031229" cy="2468161"/>
          </a:xfrm>
          <a:prstGeom prst="rect">
            <a:avLst/>
          </a:prstGeom>
        </p:spPr>
      </p:pic>
      <p:pic>
        <p:nvPicPr>
          <p:cNvPr id="14" name="图片占位符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658" y="3580283"/>
            <a:ext cx="4609503" cy="2468929"/>
          </a:xfrm>
          <a:prstGeom prst="rect">
            <a:avLst/>
          </a:prstGeom>
        </p:spPr>
      </p:pic>
      <p:pic>
        <p:nvPicPr>
          <p:cNvPr id="15" name="图片占位符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689" y="2342953"/>
            <a:ext cx="2102684" cy="118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30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/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/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pic>
        <p:nvPicPr>
          <p:cNvPr id="13" name="图片占位符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12" y="2165688"/>
            <a:ext cx="4300616" cy="3950741"/>
          </a:xfrm>
          <a:prstGeom prst="rect">
            <a:avLst/>
          </a:prstGeom>
        </p:spPr>
      </p:pic>
      <p:pic>
        <p:nvPicPr>
          <p:cNvPr id="14" name="图片占位符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32" y="2165688"/>
            <a:ext cx="5295902" cy="229321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828448" y="4916101"/>
            <a:ext cx="52661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花感恩雨露。因为雨露滋润它成长，苍鹰感恩长空，因为长空让它飞翔，高山感恩大地，因为大地让它高耸。我感恩，很多很多人</a:t>
            </a:r>
            <a:r>
              <a:rPr lang="en-US" altLang="zh-CN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我最感恩的是老师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885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/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/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132658" y="2340711"/>
            <a:ext cx="3649767" cy="2100438"/>
          </a:xfrm>
          <a:prstGeom prst="rect">
            <a:avLst/>
          </a:prstGeom>
          <a:solidFill>
            <a:srgbClr val="ED3D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132658" y="2340710"/>
            <a:ext cx="36480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花感恩雨露。因为雨露滋润它成长，苍鹰感恩长空，因为长空让它飞翔，高山感恩大地，因为大地让它高耸。我感恩，很多很多人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我最感恩的是老师。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王小明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29" y="2340710"/>
            <a:ext cx="3530597" cy="3528391"/>
          </a:xfrm>
          <a:prstGeom prst="rect">
            <a:avLst/>
          </a:prstGeom>
          <a:ln>
            <a:noFill/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003" y="2340711"/>
            <a:ext cx="3051620" cy="352839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0944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/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/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DE14967-6A8F-4E55-BE6F-7101EDFF4ECB}"/>
              </a:ext>
            </a:extLst>
          </p:cNvPr>
          <p:cNvSpPr txBox="1"/>
          <p:nvPr/>
        </p:nvSpPr>
        <p:spPr>
          <a:xfrm>
            <a:off x="491539" y="2935116"/>
            <a:ext cx="38351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日月如梭，光阴似箭，转眼间我们即将小学毕业了，感谢您对我们精心培育！六年的小学生活即将过去，我也快要离开陪伴我六年的母校和老师。我是多么不愿离开我的母校和老师呀！</a:t>
            </a:r>
            <a:endParaRPr lang="en-US" altLang="zh-CN" sz="1600" dirty="0">
              <a:solidFill>
                <a:srgbClr val="ED3D8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王小明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00E4C2B0-6EDD-4132-B57C-FCB9CED17E29}"/>
              </a:ext>
            </a:extLst>
          </p:cNvPr>
          <p:cNvGrpSpPr/>
          <p:nvPr/>
        </p:nvGrpSpPr>
        <p:grpSpPr>
          <a:xfrm>
            <a:off x="4818883" y="2075029"/>
            <a:ext cx="6022732" cy="4028498"/>
            <a:chOff x="407987" y="1388371"/>
            <a:chExt cx="6981093" cy="4669529"/>
          </a:xfrm>
        </p:grpSpPr>
        <p:pic>
          <p:nvPicPr>
            <p:cNvPr id="10" name="图片 9" descr="图片包含 户外, 草, 树, 建筑物&#10;&#10;已生成极高可信度的说明">
              <a:extLst>
                <a:ext uri="{FF2B5EF4-FFF2-40B4-BE49-F238E27FC236}">
                  <a16:creationId xmlns:a16="http://schemas.microsoft.com/office/drawing/2014/main" id="{E5F1D4FD-D96C-48D0-B43B-F84BD9A1F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987" y="1396104"/>
              <a:ext cx="6981093" cy="4654062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85CC588-BBE6-4615-85BA-A9A17A697D4C}"/>
                </a:ext>
              </a:extLst>
            </p:cNvPr>
            <p:cNvSpPr/>
            <p:nvPr/>
          </p:nvSpPr>
          <p:spPr>
            <a:xfrm>
              <a:off x="3367848" y="1388371"/>
              <a:ext cx="76630" cy="46695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BF087B7-17E5-4A51-AEDC-A1ECDB7416EB}"/>
                </a:ext>
              </a:extLst>
            </p:cNvPr>
            <p:cNvSpPr/>
            <p:nvPr/>
          </p:nvSpPr>
          <p:spPr>
            <a:xfrm rot="16200000">
              <a:off x="3864357" y="232589"/>
              <a:ext cx="68352" cy="69810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1158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/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/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7" name="KSO_Img1"/>
          <p:cNvSpPr/>
          <p:nvPr/>
        </p:nvSpPr>
        <p:spPr>
          <a:xfrm>
            <a:off x="2296328" y="3212719"/>
            <a:ext cx="2393390" cy="2984354"/>
          </a:xfrm>
          <a:prstGeom prst="rect">
            <a:avLst/>
          </a:prstGeom>
          <a:solidFill>
            <a:srgbClr val="FF86B2">
              <a:alpha val="40000"/>
            </a:srgbClr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文本框 8"/>
          <p:cNvSpPr txBox="1"/>
          <p:nvPr/>
        </p:nvSpPr>
        <p:spPr>
          <a:xfrm>
            <a:off x="4922045" y="2131303"/>
            <a:ext cx="6052328" cy="79141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600" dirty="0" smtClean="0">
                <a:latin typeface="Century Gothic" panose="020B0502020202020204" pitchFamily="34" charset="0"/>
              </a:rPr>
              <a:t>成功的花，人们只惊羡它现时的明艳，然而当初它的芽儿，却浸透了奋斗者的泪泉，洒满了牺牲的血雨</a:t>
            </a:r>
            <a:r>
              <a:rPr lang="en-US" altLang="zh-CN" sz="1600" dirty="0" smtClean="0">
                <a:latin typeface="Century Gothic" panose="020B0502020202020204" pitchFamily="34" charset="0"/>
              </a:rPr>
              <a:t>——</a:t>
            </a:r>
            <a:r>
              <a:rPr lang="zh-CN" altLang="en-US" sz="1600" dirty="0" smtClean="0">
                <a:latin typeface="Century Gothic" panose="020B0502020202020204" pitchFamily="34" charset="0"/>
              </a:rPr>
              <a:t>冰心。成功不简单，坚持下去，就是胜利！向着美好的明天，迈进吧！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911510" y="1481875"/>
            <a:ext cx="1989088" cy="6592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5000"/>
              </a:lnSpc>
            </a:pPr>
            <a:r>
              <a:rPr lang="zh-CN" altLang="en-US" sz="3200" b="1" dirty="0" smtClean="0">
                <a:solidFill>
                  <a:srgbClr val="ED3D82"/>
                </a:solidFill>
                <a:latin typeface="Century Gothic" panose="020B0502020202020204" pitchFamily="34" charset="0"/>
              </a:rPr>
              <a:t>感恩教师</a:t>
            </a:r>
            <a:endParaRPr lang="zh-CN" altLang="en-US" sz="3200" b="1" dirty="0">
              <a:solidFill>
                <a:srgbClr val="ED3D82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931494" y="1837177"/>
            <a:ext cx="4043053" cy="0"/>
          </a:xfrm>
          <a:prstGeom prst="line">
            <a:avLst/>
          </a:prstGeom>
          <a:ln w="76200">
            <a:solidFill>
              <a:srgbClr val="FF86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 rot="5400000">
            <a:off x="1079672" y="4457195"/>
            <a:ext cx="2989921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3200">
                <a:latin typeface="Century Gothic" panose="020B0502020202020204" pitchFamily="34" charset="0"/>
              </a:defRPr>
            </a:lvl1pPr>
          </a:lstStyle>
          <a:p>
            <a:r>
              <a:rPr lang="en-US" altLang="zh-CN" sz="4000" dirty="0">
                <a:solidFill>
                  <a:srgbClr val="ED3D82"/>
                </a:solidFill>
              </a:rPr>
              <a:t>TEAM SPIRIT</a:t>
            </a:r>
            <a:endParaRPr lang="zh-CN" altLang="en-US" sz="4000" dirty="0">
              <a:solidFill>
                <a:srgbClr val="ED3D82"/>
              </a:solidFill>
            </a:endParaRPr>
          </a:p>
        </p:txBody>
      </p:sp>
      <p:pic>
        <p:nvPicPr>
          <p:cNvPr id="14" name="图片占位符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356" y="3212719"/>
            <a:ext cx="6365707" cy="2984353"/>
          </a:xfrm>
          <a:prstGeom prst="rect">
            <a:avLst/>
          </a:prstGeom>
        </p:spPr>
      </p:pic>
      <p:pic>
        <p:nvPicPr>
          <p:cNvPr id="15" name="图片占位符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328" y="1470820"/>
            <a:ext cx="2393390" cy="165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1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/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/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DE14967-6A8F-4E55-BE6F-7101EDFF4ECB}"/>
              </a:ext>
            </a:extLst>
          </p:cNvPr>
          <p:cNvSpPr txBox="1"/>
          <p:nvPr/>
        </p:nvSpPr>
        <p:spPr>
          <a:xfrm>
            <a:off x="1213346" y="2627113"/>
            <a:ext cx="3300599" cy="1156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日月如梭，光阴似箭，转眼间我们即将小学毕业了，感谢您对我们精心培育</a:t>
            </a:r>
            <a:r>
              <a:rPr lang="zh-CN" altLang="en-US" sz="1600" dirty="0" smtClean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！</a:t>
            </a:r>
            <a:endParaRPr lang="en-US" altLang="zh-CN" sz="1600" dirty="0">
              <a:solidFill>
                <a:srgbClr val="ED3D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8B35A89-A8D5-4FE9-B569-AB8914EA43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690" y="2015412"/>
            <a:ext cx="4220318" cy="426235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0708812-0340-440E-BC7E-75A525EBAE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700" y="2741146"/>
            <a:ext cx="2416512" cy="344847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4FF6DA1-3FAE-4DBC-87AE-A8161315D4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376" y="4017853"/>
            <a:ext cx="2998202" cy="225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73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/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/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DE14967-6A8F-4E55-BE6F-7101EDFF4ECB}"/>
              </a:ext>
            </a:extLst>
          </p:cNvPr>
          <p:cNvSpPr txBox="1"/>
          <p:nvPr/>
        </p:nvSpPr>
        <p:spPr>
          <a:xfrm>
            <a:off x="2017810" y="4274147"/>
            <a:ext cx="321629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您是我心目中最敬重的好老师，您虽然十分严厉，但是您把一颗心扑在我们身上。您起早贪黑，琢磨着更好的教学方法。您就像蜡烛一样，让我感到前途无限的光明，却燃烧了</a:t>
            </a:r>
            <a:r>
              <a:rPr lang="zh-CN" altLang="en-US" sz="1400" dirty="0" smtClean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自己</a:t>
            </a:r>
            <a:endParaRPr lang="en-US" altLang="zh-CN" sz="1400" dirty="0">
              <a:solidFill>
                <a:srgbClr val="72B2B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8" descr="图片包含 人员, 墙壁, 文字, 室内&#10;&#10;已生成极高可信度的说明">
            <a:extLst>
              <a:ext uri="{FF2B5EF4-FFF2-40B4-BE49-F238E27FC236}">
                <a16:creationId xmlns:a16="http://schemas.microsoft.com/office/drawing/2014/main" id="{D28B7056-99FD-40C9-AEAD-B638E46A2F4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6"/>
          <a:stretch/>
        </p:blipFill>
        <p:spPr>
          <a:xfrm>
            <a:off x="5344049" y="3288870"/>
            <a:ext cx="5069096" cy="3027234"/>
          </a:xfrm>
          <a:prstGeom prst="rect">
            <a:avLst/>
          </a:prstGeom>
        </p:spPr>
      </p:pic>
      <p:pic>
        <p:nvPicPr>
          <p:cNvPr id="10" name="图片 9" descr="图片包含 人员, 餐桌, 窗户, 室内&#10;&#10;已生成极高可信度的说明">
            <a:extLst>
              <a:ext uri="{FF2B5EF4-FFF2-40B4-BE49-F238E27FC236}">
                <a16:creationId xmlns:a16="http://schemas.microsoft.com/office/drawing/2014/main" id="{93AC3FAD-7938-4922-99B0-A374EEF9352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7" b="17215"/>
          <a:stretch/>
        </p:blipFill>
        <p:spPr>
          <a:xfrm>
            <a:off x="7770185" y="1833299"/>
            <a:ext cx="2642960" cy="1374831"/>
          </a:xfrm>
          <a:prstGeom prst="rect">
            <a:avLst/>
          </a:prstGeom>
        </p:spPr>
      </p:pic>
      <p:pic>
        <p:nvPicPr>
          <p:cNvPr id="11" name="图片 10" descr="图片包含 人员, 室内, 餐桌, 计算机&#10;&#10;已生成极高可信度的说明">
            <a:extLst>
              <a:ext uri="{FF2B5EF4-FFF2-40B4-BE49-F238E27FC236}">
                <a16:creationId xmlns:a16="http://schemas.microsoft.com/office/drawing/2014/main" id="{058A579E-03A1-4E17-91EC-ACB7677D98B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53" b="11373"/>
          <a:stretch/>
        </p:blipFill>
        <p:spPr>
          <a:xfrm>
            <a:off x="2017810" y="1833298"/>
            <a:ext cx="2707276" cy="1374831"/>
          </a:xfrm>
          <a:prstGeom prst="rect">
            <a:avLst/>
          </a:prstGeom>
        </p:spPr>
      </p:pic>
      <p:pic>
        <p:nvPicPr>
          <p:cNvPr id="13" name="图片 12" descr="图片包含 人员, 笔记本电脑, 计算机, 室内&#10;&#10;已生成高可信度的说明">
            <a:extLst>
              <a:ext uri="{FF2B5EF4-FFF2-40B4-BE49-F238E27FC236}">
                <a16:creationId xmlns:a16="http://schemas.microsoft.com/office/drawing/2014/main" id="{45C98F27-5615-4600-9287-DFA8B6F5874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56" b="10269"/>
          <a:stretch/>
        </p:blipFill>
        <p:spPr>
          <a:xfrm>
            <a:off x="4893998" y="1833298"/>
            <a:ext cx="2707275" cy="1374831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AE923C50-D325-42D5-B2E1-C440DFCBE3BE}"/>
              </a:ext>
            </a:extLst>
          </p:cNvPr>
          <p:cNvSpPr/>
          <p:nvPr/>
        </p:nvSpPr>
        <p:spPr>
          <a:xfrm>
            <a:off x="2017810" y="3288869"/>
            <a:ext cx="3216298" cy="985278"/>
          </a:xfrm>
          <a:prstGeom prst="rect">
            <a:avLst/>
          </a:prstGeom>
          <a:solidFill>
            <a:srgbClr val="ED3D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1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/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/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DE14967-6A8F-4E55-BE6F-7101EDFF4ECB}"/>
              </a:ext>
            </a:extLst>
          </p:cNvPr>
          <p:cNvSpPr txBox="1"/>
          <p:nvPr/>
        </p:nvSpPr>
        <p:spPr>
          <a:xfrm>
            <a:off x="7727660" y="3118750"/>
            <a:ext cx="38351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72B2B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我记得您是四年级接手我们，我特意向初一的一位学兄请教过，您教学十分严厉。果然，您一进我们班我就感到一股杀气，我想：为了给老师一个好印象，我一定要好好表现。</a:t>
            </a:r>
            <a:endParaRPr lang="en-US" altLang="zh-CN" sz="1600" dirty="0">
              <a:solidFill>
                <a:srgbClr val="ED3D8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王小明</a:t>
            </a:r>
          </a:p>
        </p:txBody>
      </p:sp>
      <p:pic>
        <p:nvPicPr>
          <p:cNvPr id="9" name="图片 8" descr="图片包含 户外, 建筑物, 道路, 天空&#10;&#10;已生成极高可信度的说明">
            <a:extLst>
              <a:ext uri="{FF2B5EF4-FFF2-40B4-BE49-F238E27FC236}">
                <a16:creationId xmlns:a16="http://schemas.microsoft.com/office/drawing/2014/main" id="{668466B5-E35E-4753-A3C2-8ABE3AFBD9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47" t="13468" b="12088"/>
          <a:stretch/>
        </p:blipFill>
        <p:spPr>
          <a:xfrm>
            <a:off x="2906026" y="2553142"/>
            <a:ext cx="4493663" cy="3460189"/>
          </a:xfrm>
          <a:prstGeom prst="rect">
            <a:avLst/>
          </a:prstGeom>
        </p:spPr>
      </p:pic>
      <p:pic>
        <p:nvPicPr>
          <p:cNvPr id="10" name="图片 9" descr="图片包含 户外, 建筑物, 道路, 天空&#10;&#10;已生成极高可信度的说明">
            <a:extLst>
              <a:ext uri="{FF2B5EF4-FFF2-40B4-BE49-F238E27FC236}">
                <a16:creationId xmlns:a16="http://schemas.microsoft.com/office/drawing/2014/main" id="{CEB60A54-DF3D-4259-948F-62F168EBDD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" t="13468" r="66143" b="12088"/>
          <a:stretch/>
        </p:blipFill>
        <p:spPr>
          <a:xfrm>
            <a:off x="634134" y="2553142"/>
            <a:ext cx="2154114" cy="346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073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/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/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DE14967-6A8F-4E55-BE6F-7101EDFF4ECB}"/>
              </a:ext>
            </a:extLst>
          </p:cNvPr>
          <p:cNvSpPr txBox="1"/>
          <p:nvPr/>
        </p:nvSpPr>
        <p:spPr>
          <a:xfrm>
            <a:off x="3693814" y="1990971"/>
            <a:ext cx="3569183" cy="1620831"/>
          </a:xfrm>
          <a:prstGeom prst="rect">
            <a:avLst/>
          </a:prstGeom>
          <a:solidFill>
            <a:srgbClr val="E93B7F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日月如梭，光阴似箭，转眼间我们即将小学毕业了，感谢您对我们精心培育！六年的小学生活即将过去，我也快要离开陪伴我六年的母校和老师。我是多么不愿离开我的母校和老师呀！</a:t>
            </a:r>
            <a:endParaRPr lang="en-US" altLang="zh-CN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王小明</a:t>
            </a:r>
          </a:p>
        </p:txBody>
      </p:sp>
      <p:pic>
        <p:nvPicPr>
          <p:cNvPr id="9" name="图片 8" descr="图片包含 人员, 站立, 伪装, 室内&#10;&#10;已生成极高可信度的说明">
            <a:extLst>
              <a:ext uri="{FF2B5EF4-FFF2-40B4-BE49-F238E27FC236}">
                <a16:creationId xmlns:a16="http://schemas.microsoft.com/office/drawing/2014/main" id="{DB455FF7-9428-4795-B5B4-B4758DEC99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" r="68385"/>
          <a:stretch/>
        </p:blipFill>
        <p:spPr>
          <a:xfrm>
            <a:off x="1666737" y="1990971"/>
            <a:ext cx="1900787" cy="4377590"/>
          </a:xfrm>
          <a:prstGeom prst="rect">
            <a:avLst/>
          </a:prstGeom>
        </p:spPr>
      </p:pic>
      <p:pic>
        <p:nvPicPr>
          <p:cNvPr id="10" name="图片 9" descr="图片包含 人员, 建筑物, 就坐, 地面&#10;&#10;已生成极高可信度的说明">
            <a:extLst>
              <a:ext uri="{FF2B5EF4-FFF2-40B4-BE49-F238E27FC236}">
                <a16:creationId xmlns:a16="http://schemas.microsoft.com/office/drawing/2014/main" id="{F11167B8-CA98-464B-A7D1-4C21505CEAB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3" r="14340"/>
          <a:stretch/>
        </p:blipFill>
        <p:spPr>
          <a:xfrm>
            <a:off x="3720832" y="3750006"/>
            <a:ext cx="3542166" cy="2618555"/>
          </a:xfrm>
          <a:prstGeom prst="rect">
            <a:avLst/>
          </a:prstGeom>
        </p:spPr>
      </p:pic>
      <p:pic>
        <p:nvPicPr>
          <p:cNvPr id="11" name="图片 10" descr="图片包含 户外, 人员, 建筑物, 地面&#10;&#10;已生成极高可信度的说明">
            <a:extLst>
              <a:ext uri="{FF2B5EF4-FFF2-40B4-BE49-F238E27FC236}">
                <a16:creationId xmlns:a16="http://schemas.microsoft.com/office/drawing/2014/main" id="{DA2F070F-24A1-425D-8095-3A23B587CEE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43" r="16267"/>
          <a:stretch/>
        </p:blipFill>
        <p:spPr>
          <a:xfrm>
            <a:off x="7389287" y="1996357"/>
            <a:ext cx="3776944" cy="437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24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/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/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081254" y="2071625"/>
            <a:ext cx="4821205" cy="984887"/>
          </a:xfrm>
          <a:prstGeom prst="rect">
            <a:avLst/>
          </a:prstGeom>
          <a:solidFill>
            <a:srgbClr val="ED3D8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800" b="1" dirty="0" smtClean="0"/>
              <a:t>感恩教师节</a:t>
            </a:r>
            <a:endParaRPr lang="en-US" altLang="zh-CN" sz="4800" b="1" dirty="0"/>
          </a:p>
        </p:txBody>
      </p:sp>
      <p:sp>
        <p:nvSpPr>
          <p:cNvPr id="9" name="矩形 8"/>
          <p:cNvSpPr/>
          <p:nvPr/>
        </p:nvSpPr>
        <p:spPr>
          <a:xfrm>
            <a:off x="1982547" y="6039562"/>
            <a:ext cx="8919914" cy="365833"/>
          </a:xfrm>
          <a:prstGeom prst="rect">
            <a:avLst/>
          </a:prstGeom>
          <a:solidFill>
            <a:srgbClr val="FF86B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400" dirty="0">
                <a:latin typeface="Agency FB" panose="020B0503020202020204" pitchFamily="34" charset="0"/>
              </a:rPr>
              <a:t>THE TEAM TO CREATE THE  PERFECT</a:t>
            </a:r>
          </a:p>
        </p:txBody>
      </p:sp>
      <p:pic>
        <p:nvPicPr>
          <p:cNvPr id="10" name="图片占位符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546" y="2071625"/>
            <a:ext cx="4071316" cy="1912629"/>
          </a:xfrm>
          <a:prstGeom prst="rect">
            <a:avLst/>
          </a:prstGeom>
        </p:spPr>
      </p:pic>
      <p:pic>
        <p:nvPicPr>
          <p:cNvPr id="11" name="图片占位符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547" y="4073243"/>
            <a:ext cx="4071315" cy="1809869"/>
          </a:xfrm>
          <a:prstGeom prst="rect">
            <a:avLst/>
          </a:prstGeom>
        </p:spPr>
      </p:pic>
      <p:pic>
        <p:nvPicPr>
          <p:cNvPr id="13" name="图片占位符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254" y="3089518"/>
            <a:ext cx="4821205" cy="291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9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/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/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542929" y="2340710"/>
            <a:ext cx="2228090" cy="1667653"/>
          </a:xfrm>
          <a:prstGeom prst="rect">
            <a:avLst/>
          </a:prstGeom>
          <a:solidFill>
            <a:srgbClr val="ED3D82"/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lt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55600" y="4114962"/>
            <a:ext cx="2228090" cy="1667653"/>
          </a:xfrm>
          <a:prstGeom prst="rect">
            <a:avLst/>
          </a:prstGeom>
          <a:solidFill>
            <a:srgbClr val="FF86B2"/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lt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68271" y="2340710"/>
            <a:ext cx="2228090" cy="1667653"/>
          </a:xfrm>
          <a:prstGeom prst="rect">
            <a:avLst/>
          </a:prstGeom>
          <a:solidFill>
            <a:srgbClr val="ED3D82"/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lt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480941" y="4114962"/>
            <a:ext cx="2228090" cy="1667653"/>
          </a:xfrm>
          <a:prstGeom prst="rect">
            <a:avLst/>
          </a:prstGeom>
          <a:solidFill>
            <a:srgbClr val="FF86B2"/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lt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54077" y="5958189"/>
            <a:ext cx="9154954" cy="5961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600" dirty="0" smtClean="0">
                <a:latin typeface="Century Gothic" panose="020B0502020202020204" pitchFamily="34" charset="0"/>
              </a:rPr>
              <a:t>在这个世界上，任何一个人的力量都是渺小的，只有融入团队，只有与团队一起奋斗，你才能实现个人价值的最大化，你才能成就自己的卓越！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568330" y="2889241"/>
            <a:ext cx="2177288" cy="6592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感恩</a:t>
            </a:r>
            <a:endParaRPr lang="zh-CN" altLang="en-US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193672" y="2889241"/>
            <a:ext cx="2177288" cy="6592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辛苦</a:t>
            </a:r>
            <a:endParaRPr lang="zh-CN" altLang="en-US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881001" y="4663494"/>
            <a:ext cx="2177288" cy="6592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教师</a:t>
            </a:r>
            <a:endParaRPr lang="zh-CN" altLang="en-US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506342" y="4663494"/>
            <a:ext cx="2177288" cy="6592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园丁</a:t>
            </a:r>
            <a:endParaRPr lang="zh-CN" altLang="en-US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8" name="图片占位符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929" y="4125803"/>
            <a:ext cx="2228090" cy="1645971"/>
          </a:xfrm>
          <a:prstGeom prst="rect">
            <a:avLst/>
          </a:prstGeom>
        </p:spPr>
      </p:pic>
      <p:pic>
        <p:nvPicPr>
          <p:cNvPr id="19" name="图片占位符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600" y="2340710"/>
            <a:ext cx="2228090" cy="1667653"/>
          </a:xfrm>
          <a:prstGeom prst="rect">
            <a:avLst/>
          </a:prstGeom>
        </p:spPr>
      </p:pic>
      <p:pic>
        <p:nvPicPr>
          <p:cNvPr id="20" name="图片占位符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271" y="4125803"/>
            <a:ext cx="2228090" cy="1645971"/>
          </a:xfrm>
          <a:prstGeom prst="rect">
            <a:avLst/>
          </a:prstGeom>
        </p:spPr>
      </p:pic>
      <p:pic>
        <p:nvPicPr>
          <p:cNvPr id="21" name="图片占位符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941" y="2340710"/>
            <a:ext cx="2228090" cy="1667653"/>
          </a:xfrm>
          <a:custGeom>
            <a:avLst/>
            <a:gdLst>
              <a:gd name="connsiteX0" fmla="*/ 0 w 2538374"/>
              <a:gd name="connsiteY0" fmla="*/ 0 h 1899890"/>
              <a:gd name="connsiteX1" fmla="*/ 2538374 w 2538374"/>
              <a:gd name="connsiteY1" fmla="*/ 0 h 1899890"/>
              <a:gd name="connsiteX2" fmla="*/ 2538374 w 2538374"/>
              <a:gd name="connsiteY2" fmla="*/ 1899890 h 1899890"/>
              <a:gd name="connsiteX3" fmla="*/ 0 w 2538374"/>
              <a:gd name="connsiteY3" fmla="*/ 1899890 h 1899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8374" h="1899890">
                <a:moveTo>
                  <a:pt x="0" y="0"/>
                </a:moveTo>
                <a:lnTo>
                  <a:pt x="2538374" y="0"/>
                </a:lnTo>
                <a:lnTo>
                  <a:pt x="2538374" y="1899890"/>
                </a:lnTo>
                <a:lnTo>
                  <a:pt x="0" y="189989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756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/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/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/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DE14967-6A8F-4E55-BE6F-7101EDFF4ECB}"/>
              </a:ext>
            </a:extLst>
          </p:cNvPr>
          <p:cNvSpPr txBox="1"/>
          <p:nvPr/>
        </p:nvSpPr>
        <p:spPr>
          <a:xfrm>
            <a:off x="6960937" y="5235850"/>
            <a:ext cx="4047764" cy="1387688"/>
          </a:xfrm>
          <a:prstGeom prst="rect">
            <a:avLst/>
          </a:prstGeom>
          <a:solidFill>
            <a:srgbClr val="E93B7F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老师，您一定要保重身体，等到有朝一日，我们出人头地的那天，再来母校相聚，向您说一声：“老师，我们没有辜负您的期望。”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王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小明</a:t>
            </a:r>
          </a:p>
        </p:txBody>
      </p:sp>
      <p:pic>
        <p:nvPicPr>
          <p:cNvPr id="10" name="图片 9" descr="图片包含 人员, 年轻, 服装, 男孩&#10;&#10;已生成高可信度的说明">
            <a:extLst>
              <a:ext uri="{FF2B5EF4-FFF2-40B4-BE49-F238E27FC236}">
                <a16:creationId xmlns:a16="http://schemas.microsoft.com/office/drawing/2014/main" id="{489C5329-A29D-4441-9F6E-BA5FE3E8E4B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" r="4569" b="2193"/>
          <a:stretch/>
        </p:blipFill>
        <p:spPr>
          <a:xfrm>
            <a:off x="6960937" y="2242795"/>
            <a:ext cx="4047764" cy="2855602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808DFBA4-E39F-4D20-9B38-1BA9A7EDA4D9}"/>
              </a:ext>
            </a:extLst>
          </p:cNvPr>
          <p:cNvGrpSpPr/>
          <p:nvPr/>
        </p:nvGrpSpPr>
        <p:grpSpPr>
          <a:xfrm>
            <a:off x="1635367" y="2242939"/>
            <a:ext cx="3252685" cy="4287880"/>
            <a:chOff x="420807" y="1241468"/>
            <a:chExt cx="3942649" cy="5197431"/>
          </a:xfrm>
        </p:grpSpPr>
        <p:pic>
          <p:nvPicPr>
            <p:cNvPr id="13" name="图片 12" descr="图片包含 人员, 餐桌, 室内, 掌握&#10;&#10;已生成极高可信度的说明">
              <a:extLst>
                <a:ext uri="{FF2B5EF4-FFF2-40B4-BE49-F238E27FC236}">
                  <a16:creationId xmlns:a16="http://schemas.microsoft.com/office/drawing/2014/main" id="{E7923BB1-57CB-4D28-B3AE-5D10B93EAE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072"/>
            <a:stretch/>
          </p:blipFill>
          <p:spPr>
            <a:xfrm>
              <a:off x="420807" y="1241468"/>
              <a:ext cx="3942649" cy="5197431"/>
            </a:xfrm>
            <a:prstGeom prst="rect">
              <a:avLst/>
            </a:prstGeom>
          </p:spPr>
        </p:pic>
        <p:pic>
          <p:nvPicPr>
            <p:cNvPr id="14" name="图片 13" descr="图片包含 人员, 餐桌, 室内, 掌握&#10;&#10;已生成极高可信度的说明">
              <a:extLst>
                <a:ext uri="{FF2B5EF4-FFF2-40B4-BE49-F238E27FC236}">
                  <a16:creationId xmlns:a16="http://schemas.microsoft.com/office/drawing/2014/main" id="{74B620E1-82D7-4833-9A60-D83A706FBA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825" t="12192" r="23943" b="65087"/>
            <a:stretch/>
          </p:blipFill>
          <p:spPr>
            <a:xfrm>
              <a:off x="2244318" y="1973326"/>
              <a:ext cx="1152526" cy="1343025"/>
            </a:xfrm>
            <a:prstGeom prst="rect">
              <a:avLst/>
            </a:prstGeom>
          </p:spPr>
        </p:pic>
      </p:grpSp>
      <p:pic>
        <p:nvPicPr>
          <p:cNvPr id="15" name="图片 14" descr="图片包含 室内, 妇女, 人员&#10;&#10;已生成高可信度的说明">
            <a:extLst>
              <a:ext uri="{FF2B5EF4-FFF2-40B4-BE49-F238E27FC236}">
                <a16:creationId xmlns:a16="http://schemas.microsoft.com/office/drawing/2014/main" id="{AF8807A7-E113-4249-92DF-D17FC709673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05"/>
          <a:stretch/>
        </p:blipFill>
        <p:spPr>
          <a:xfrm>
            <a:off x="5005094" y="4445761"/>
            <a:ext cx="1838801" cy="2085058"/>
          </a:xfrm>
          <a:prstGeom prst="rect">
            <a:avLst/>
          </a:prstGeom>
        </p:spPr>
      </p:pic>
      <p:pic>
        <p:nvPicPr>
          <p:cNvPr id="16" name="图片 15" descr="图片包含 室内, 地板, 人员, 餐桌&#10;&#10;已生成极高可信度的说明">
            <a:extLst>
              <a:ext uri="{FF2B5EF4-FFF2-40B4-BE49-F238E27FC236}">
                <a16:creationId xmlns:a16="http://schemas.microsoft.com/office/drawing/2014/main" id="{A0C6BB59-DE8A-4667-A315-201B28204C6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7" r="34186"/>
          <a:stretch/>
        </p:blipFill>
        <p:spPr>
          <a:xfrm>
            <a:off x="5005094" y="2242795"/>
            <a:ext cx="1838801" cy="208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31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573</Words>
  <Application>Microsoft Office PowerPoint</Application>
  <PresentationFormat>宽屏</PresentationFormat>
  <Paragraphs>38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等线</vt:lpstr>
      <vt:lpstr>等线 Light</vt:lpstr>
      <vt:lpstr>华文新魏</vt:lpstr>
      <vt:lpstr>微软雅黑</vt:lpstr>
      <vt:lpstr>Agency FB</vt:lpstr>
      <vt:lpstr>Arial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PC</cp:lastModifiedBy>
  <cp:revision>42</cp:revision>
  <dcterms:created xsi:type="dcterms:W3CDTF">2017-09-05T11:28:31Z</dcterms:created>
  <dcterms:modified xsi:type="dcterms:W3CDTF">2017-09-05T12:16:19Z</dcterms:modified>
</cp:coreProperties>
</file>