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sldIdLst>
    <p:sldId id="256" r:id="rId3"/>
    <p:sldId id="257" r:id="rId4"/>
    <p:sldId id="258" r:id="rId5"/>
    <p:sldId id="265" r:id="rId6"/>
    <p:sldId id="275" r:id="rId7"/>
    <p:sldId id="276" r:id="rId8"/>
    <p:sldId id="277" r:id="rId9"/>
    <p:sldId id="278" r:id="rId10"/>
    <p:sldId id="263" r:id="rId11"/>
    <p:sldId id="259" r:id="rId12"/>
    <p:sldId id="264" r:id="rId13"/>
    <p:sldId id="266" r:id="rId14"/>
    <p:sldId id="267" r:id="rId15"/>
    <p:sldId id="268" r:id="rId16"/>
    <p:sldId id="269" r:id="rId17"/>
    <p:sldId id="270" r:id="rId18"/>
    <p:sldId id="260" r:id="rId19"/>
    <p:sldId id="279" r:id="rId20"/>
    <p:sldId id="280" r:id="rId21"/>
    <p:sldId id="281" r:id="rId22"/>
    <p:sldId id="282" r:id="rId23"/>
    <p:sldId id="261" r:id="rId24"/>
    <p:sldId id="283" r:id="rId25"/>
    <p:sldId id="284" r:id="rId26"/>
    <p:sldId id="271" r:id="rId27"/>
    <p:sldId id="272" r:id="rId28"/>
    <p:sldId id="273" r:id="rId29"/>
    <p:sldId id="274" r:id="rId30"/>
    <p:sldId id="285"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1315"/>
    <a:srgbClr val="395A9F"/>
    <a:srgbClr val="E62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08" autoAdjust="0"/>
    <p:restoredTop sz="94660"/>
  </p:normalViewPr>
  <p:slideViewPr>
    <p:cSldViewPr snapToGrid="0">
      <p:cViewPr>
        <p:scale>
          <a:sx n="66" d="100"/>
          <a:sy n="66" d="100"/>
        </p:scale>
        <p:origin x="1506" y="1152"/>
      </p:cViewPr>
      <p:guideLst/>
    </p:cSldViewPr>
  </p:slideViewPr>
  <p:notesTextViewPr>
    <p:cViewPr>
      <p:scale>
        <a:sx n="1" d="1"/>
        <a:sy n="1" d="1"/>
      </p:scale>
      <p:origin x="0" y="0"/>
    </p:cViewPr>
  </p:notesTextViewPr>
  <p:sorterViewPr>
    <p:cViewPr>
      <p:scale>
        <a:sx n="42" d="100"/>
        <a:sy n="4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列1</c:v>
                </c:pt>
              </c:strCache>
            </c:strRef>
          </c:tx>
          <c:spPr>
            <a:solidFill>
              <a:schemeClr val="accent3"/>
            </a:solidFill>
            <a:ln>
              <a:noFill/>
            </a:ln>
            <a:effectLst/>
          </c:spPr>
          <c:invertIfNegative val="0"/>
          <c:cat>
            <c:strRef>
              <c:f>Sheet1!$A$2:$A$5</c:f>
              <c:strCache>
                <c:ptCount val="4"/>
                <c:pt idx="0">
                  <c:v>添加标题</c:v>
                </c:pt>
                <c:pt idx="1">
                  <c:v>添加标题</c:v>
                </c:pt>
                <c:pt idx="2">
                  <c:v>添加标题</c:v>
                </c:pt>
                <c:pt idx="3">
                  <c:v>添加标题</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列2</c:v>
                </c:pt>
              </c:strCache>
            </c:strRef>
          </c:tx>
          <c:spPr>
            <a:solidFill>
              <a:schemeClr val="accent5"/>
            </a:solidFill>
            <a:ln>
              <a:noFill/>
            </a:ln>
            <a:effectLst/>
          </c:spPr>
          <c:invertIfNegative val="0"/>
          <c:cat>
            <c:strRef>
              <c:f>Sheet1!$A$2:$A$5</c:f>
              <c:strCache>
                <c:ptCount val="4"/>
                <c:pt idx="0">
                  <c:v>添加标题</c:v>
                </c:pt>
                <c:pt idx="1">
                  <c:v>添加标题</c:v>
                </c:pt>
                <c:pt idx="2">
                  <c:v>添加标题</c:v>
                </c:pt>
                <c:pt idx="3">
                  <c:v>添加标题</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列3</c:v>
                </c:pt>
              </c:strCache>
            </c:strRef>
          </c:tx>
          <c:spPr>
            <a:solidFill>
              <a:schemeClr val="accent6"/>
            </a:solidFill>
            <a:ln>
              <a:noFill/>
            </a:ln>
            <a:effectLst/>
          </c:spPr>
          <c:invertIfNegative val="0"/>
          <c:cat>
            <c:strRef>
              <c:f>Sheet1!$A$2:$A$5</c:f>
              <c:strCache>
                <c:ptCount val="4"/>
                <c:pt idx="0">
                  <c:v>添加标题</c:v>
                </c:pt>
                <c:pt idx="1">
                  <c:v>添加标题</c:v>
                </c:pt>
                <c:pt idx="2">
                  <c:v>添加标题</c:v>
                </c:pt>
                <c:pt idx="3">
                  <c:v>添加标题</c:v>
                </c:pt>
              </c:strCache>
            </c:strRef>
          </c:cat>
          <c:val>
            <c:numRef>
              <c:f>Sheet1!$D$2:$D$5</c:f>
              <c:numCache>
                <c:formatCode>General</c:formatCode>
                <c:ptCount val="4"/>
                <c:pt idx="0">
                  <c:v>2</c:v>
                </c:pt>
                <c:pt idx="1">
                  <c:v>2</c:v>
                </c:pt>
                <c:pt idx="2">
                  <c:v>3</c:v>
                </c:pt>
                <c:pt idx="3">
                  <c:v>5</c:v>
                </c:pt>
              </c:numCache>
            </c:numRef>
          </c:val>
        </c:ser>
        <c:ser>
          <c:idx val="3"/>
          <c:order val="3"/>
          <c:tx>
            <c:strRef>
              <c:f>Sheet1!$E$1</c:f>
              <c:strCache>
                <c:ptCount val="1"/>
                <c:pt idx="0">
                  <c:v>列4</c:v>
                </c:pt>
              </c:strCache>
            </c:strRef>
          </c:tx>
          <c:spPr>
            <a:solidFill>
              <a:schemeClr val="bg1">
                <a:lumMod val="95000"/>
              </a:schemeClr>
            </a:solidFill>
            <a:ln>
              <a:noFill/>
            </a:ln>
            <a:effectLst/>
          </c:spPr>
          <c:invertIfNegative val="0"/>
          <c:cat>
            <c:strRef>
              <c:f>Sheet1!$A$2:$A$5</c:f>
              <c:strCache>
                <c:ptCount val="4"/>
                <c:pt idx="0">
                  <c:v>添加标题</c:v>
                </c:pt>
                <c:pt idx="1">
                  <c:v>添加标题</c:v>
                </c:pt>
                <c:pt idx="2">
                  <c:v>添加标题</c:v>
                </c:pt>
                <c:pt idx="3">
                  <c:v>添加标题</c:v>
                </c:pt>
              </c:strCache>
            </c:strRef>
          </c:cat>
          <c:val>
            <c:numRef>
              <c:f>Sheet1!$E$2:$E$5</c:f>
              <c:numCache>
                <c:formatCode>General</c:formatCode>
                <c:ptCount val="4"/>
                <c:pt idx="0">
                  <c:v>1</c:v>
                </c:pt>
                <c:pt idx="1">
                  <c:v>3</c:v>
                </c:pt>
                <c:pt idx="2">
                  <c:v>2</c:v>
                </c:pt>
                <c:pt idx="3">
                  <c:v>1.5</c:v>
                </c:pt>
              </c:numCache>
            </c:numRef>
          </c:val>
        </c:ser>
        <c:dLbls>
          <c:showLegendKey val="0"/>
          <c:showVal val="0"/>
          <c:showCatName val="0"/>
          <c:showSerName val="0"/>
          <c:showPercent val="0"/>
          <c:showBubbleSize val="0"/>
        </c:dLbls>
        <c:gapWidth val="150"/>
        <c:overlap val="100"/>
        <c:axId val="-1329364544"/>
        <c:axId val="-1329347680"/>
      </c:barChart>
      <c:catAx>
        <c:axId val="-1329364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329347680"/>
        <c:crosses val="autoZero"/>
        <c:auto val="1"/>
        <c:lblAlgn val="ctr"/>
        <c:lblOffset val="100"/>
        <c:noMultiLvlLbl val="0"/>
      </c:catAx>
      <c:valAx>
        <c:axId val="-1329347680"/>
        <c:scaling>
          <c:orientation val="minMax"/>
        </c:scaling>
        <c:delete val="0"/>
        <c:axPos val="b"/>
        <c:numFmt formatCode="0%" sourceLinked="1"/>
        <c:majorTickMark val="none"/>
        <c:minorTickMark val="none"/>
        <c:tickLblPos val="nextTo"/>
        <c:spPr>
          <a:noFill/>
          <a:ln>
            <a:noFill/>
          </a:ln>
          <a:effectLst/>
        </c:spPr>
        <c:txPr>
          <a:bodyPr rot="-60000000" vert="horz"/>
          <a:lstStyle/>
          <a:p>
            <a:pPr>
              <a:defRPr/>
            </a:pPr>
            <a:endParaRPr lang="zh-CN"/>
          </a:p>
        </c:txPr>
        <c:crossAx val="-1329364544"/>
        <c:crosses val="autoZero"/>
        <c:crossBetween val="between"/>
      </c:valAx>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42896-F061-4882-B3D3-BB156B9C74A5}" type="datetimeFigureOut">
              <a:rPr lang="zh-CN" altLang="en-US" smtClean="0"/>
              <a:t>2017-09-07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C69DB1-68FF-4D0F-BA66-89598720BDCC}" type="slidenum">
              <a:rPr lang="zh-CN" altLang="en-US" smtClean="0"/>
              <a:t>‹#›</a:t>
            </a:fld>
            <a:endParaRPr lang="zh-CN" altLang="en-US"/>
          </a:p>
        </p:txBody>
      </p:sp>
    </p:spTree>
    <p:extLst>
      <p:ext uri="{BB962C8B-B14F-4D97-AF65-F5344CB8AC3E}">
        <p14:creationId xmlns:p14="http://schemas.microsoft.com/office/powerpoint/2010/main" val="2179676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4</a:t>
            </a:fld>
            <a:endParaRPr lang="zh-CN" altLang="en-US"/>
          </a:p>
        </p:txBody>
      </p:sp>
    </p:spTree>
    <p:extLst>
      <p:ext uri="{BB962C8B-B14F-4D97-AF65-F5344CB8AC3E}">
        <p14:creationId xmlns:p14="http://schemas.microsoft.com/office/powerpoint/2010/main" val="726887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5</a:t>
            </a:fld>
            <a:endParaRPr lang="en-US"/>
          </a:p>
        </p:txBody>
      </p:sp>
    </p:spTree>
    <p:extLst>
      <p:ext uri="{BB962C8B-B14F-4D97-AF65-F5344CB8AC3E}">
        <p14:creationId xmlns:p14="http://schemas.microsoft.com/office/powerpoint/2010/main" val="3731932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6</a:t>
            </a:fld>
            <a:endParaRPr lang="en-US"/>
          </a:p>
        </p:txBody>
      </p:sp>
    </p:spTree>
    <p:extLst>
      <p:ext uri="{BB962C8B-B14F-4D97-AF65-F5344CB8AC3E}">
        <p14:creationId xmlns:p14="http://schemas.microsoft.com/office/powerpoint/2010/main" val="338374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7</a:t>
            </a:fld>
            <a:endParaRPr lang="en-US"/>
          </a:p>
        </p:txBody>
      </p:sp>
    </p:spTree>
    <p:extLst>
      <p:ext uri="{BB962C8B-B14F-4D97-AF65-F5344CB8AC3E}">
        <p14:creationId xmlns:p14="http://schemas.microsoft.com/office/powerpoint/2010/main" val="851535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8</a:t>
            </a:fld>
            <a:endParaRPr lang="en-US"/>
          </a:p>
        </p:txBody>
      </p:sp>
    </p:spTree>
    <p:extLst>
      <p:ext uri="{BB962C8B-B14F-4D97-AF65-F5344CB8AC3E}">
        <p14:creationId xmlns:p14="http://schemas.microsoft.com/office/powerpoint/2010/main" val="646382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9</a:t>
            </a:fld>
            <a:endParaRPr lang="en-US"/>
          </a:p>
        </p:txBody>
      </p:sp>
    </p:spTree>
    <p:extLst>
      <p:ext uri="{BB962C8B-B14F-4D97-AF65-F5344CB8AC3E}">
        <p14:creationId xmlns:p14="http://schemas.microsoft.com/office/powerpoint/2010/main" val="1485964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11</a:t>
            </a:fld>
            <a:endParaRPr lang="en-US"/>
          </a:p>
        </p:txBody>
      </p:sp>
    </p:spTree>
    <p:extLst>
      <p:ext uri="{BB962C8B-B14F-4D97-AF65-F5344CB8AC3E}">
        <p14:creationId xmlns:p14="http://schemas.microsoft.com/office/powerpoint/2010/main" val="2975120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12</a:t>
            </a:fld>
            <a:endParaRPr lang="zh-CN" altLang="en-US"/>
          </a:p>
        </p:txBody>
      </p:sp>
    </p:spTree>
    <p:extLst>
      <p:ext uri="{BB962C8B-B14F-4D97-AF65-F5344CB8AC3E}">
        <p14:creationId xmlns:p14="http://schemas.microsoft.com/office/powerpoint/2010/main" val="1769833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13</a:t>
            </a:fld>
            <a:endParaRPr lang="en-US"/>
          </a:p>
        </p:txBody>
      </p:sp>
    </p:spTree>
    <p:extLst>
      <p:ext uri="{BB962C8B-B14F-4D97-AF65-F5344CB8AC3E}">
        <p14:creationId xmlns:p14="http://schemas.microsoft.com/office/powerpoint/2010/main" val="313228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14</a:t>
            </a:fld>
            <a:endParaRPr lang="en-US"/>
          </a:p>
        </p:txBody>
      </p:sp>
    </p:spTree>
    <p:extLst>
      <p:ext uri="{BB962C8B-B14F-4D97-AF65-F5344CB8AC3E}">
        <p14:creationId xmlns:p14="http://schemas.microsoft.com/office/powerpoint/2010/main" val="419693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15</a:t>
            </a:fld>
            <a:endParaRPr lang="en-US"/>
          </a:p>
        </p:txBody>
      </p:sp>
    </p:spTree>
    <p:extLst>
      <p:ext uri="{BB962C8B-B14F-4D97-AF65-F5344CB8AC3E}">
        <p14:creationId xmlns:p14="http://schemas.microsoft.com/office/powerpoint/2010/main" val="2488345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16</a:t>
            </a:fld>
            <a:endParaRPr lang="en-US"/>
          </a:p>
        </p:txBody>
      </p:sp>
    </p:spTree>
    <p:extLst>
      <p:ext uri="{BB962C8B-B14F-4D97-AF65-F5344CB8AC3E}">
        <p14:creationId xmlns:p14="http://schemas.microsoft.com/office/powerpoint/2010/main" val="527037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18</a:t>
            </a:fld>
            <a:endParaRPr lang="zh-CN" altLang="en-US"/>
          </a:p>
        </p:txBody>
      </p:sp>
    </p:spTree>
    <p:extLst>
      <p:ext uri="{BB962C8B-B14F-4D97-AF65-F5344CB8AC3E}">
        <p14:creationId xmlns:p14="http://schemas.microsoft.com/office/powerpoint/2010/main" val="936626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513518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3568451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2362974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2124743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699689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25</a:t>
            </a:fld>
            <a:endParaRPr lang="en-US"/>
          </a:p>
        </p:txBody>
      </p:sp>
    </p:spTree>
    <p:extLst>
      <p:ext uri="{BB962C8B-B14F-4D97-AF65-F5344CB8AC3E}">
        <p14:creationId xmlns:p14="http://schemas.microsoft.com/office/powerpoint/2010/main" val="1978649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26</a:t>
            </a:fld>
            <a:endParaRPr lang="en-US"/>
          </a:p>
        </p:txBody>
      </p:sp>
    </p:spTree>
    <p:extLst>
      <p:ext uri="{BB962C8B-B14F-4D97-AF65-F5344CB8AC3E}">
        <p14:creationId xmlns:p14="http://schemas.microsoft.com/office/powerpoint/2010/main" val="3671513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27</a:t>
            </a:fld>
            <a:endParaRPr lang="en-US"/>
          </a:p>
        </p:txBody>
      </p:sp>
    </p:spTree>
    <p:extLst>
      <p:ext uri="{BB962C8B-B14F-4D97-AF65-F5344CB8AC3E}">
        <p14:creationId xmlns:p14="http://schemas.microsoft.com/office/powerpoint/2010/main" val="3997226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28</a:t>
            </a:fld>
            <a:endParaRPr lang="en-US"/>
          </a:p>
        </p:txBody>
      </p:sp>
    </p:spTree>
    <p:extLst>
      <p:ext uri="{BB962C8B-B14F-4D97-AF65-F5344CB8AC3E}">
        <p14:creationId xmlns:p14="http://schemas.microsoft.com/office/powerpoint/2010/main" val="366666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995856" y="333595"/>
            <a:ext cx="10515600" cy="517744"/>
          </a:xfrm>
        </p:spPr>
        <p:txBody>
          <a:bodyPr>
            <a:normAutofit/>
          </a:bodyPr>
          <a:lstStyle>
            <a:lvl1pPr>
              <a:defRPr sz="3200" b="1">
                <a:solidFill>
                  <a:schemeClr val="tx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9288" y="0"/>
            <a:ext cx="2310389" cy="1121666"/>
          </a:xfrm>
          <a:prstGeom prst="rect">
            <a:avLst/>
          </a:prstGeom>
        </p:spPr>
      </p:pic>
    </p:spTree>
    <p:extLst>
      <p:ext uri="{BB962C8B-B14F-4D97-AF65-F5344CB8AC3E}">
        <p14:creationId xmlns:p14="http://schemas.microsoft.com/office/powerpoint/2010/main" val="276440602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373682708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296951998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3588090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243693523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15064324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339131478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349496381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87463171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68757365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9593247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88138386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38404735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5"/>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2017-09-07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38">
                <a:solidFill>
                  <a:schemeClr val="tx1">
                    <a:tint val="75000"/>
                  </a:schemeClr>
                </a:solidFill>
              </a:defRPr>
            </a:lvl1pPr>
          </a:lstStyle>
          <a:p>
            <a:fld id="{D997B5FA-0921-464F-AAE1-844C04324D75}" type="datetimeFigureOut">
              <a:rPr lang="zh-CN" altLang="en-US" smtClean="0"/>
              <a:t>2017-09-07</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38">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38">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584767056"/>
      </p:ext>
    </p:extLst>
  </p:cSld>
  <p:clrMap bg1="lt1" tx1="dk1" bg2="lt2" tx2="dk2" accent1="accent1" accent2="accent2" accent3="accent3" accent4="accent4" accent5="accent5" accent6="accent6" hlink="hlink" folHlink="folHlink"/>
  <p:txStyles>
    <p:titleStyle>
      <a:lvl1pPr algn="l" defTabSz="866943" rtl="0" eaLnBrk="1" latinLnBrk="0" hangingPunct="1">
        <a:lnSpc>
          <a:spcPct val="90000"/>
        </a:lnSpc>
        <a:spcBef>
          <a:spcPct val="0"/>
        </a:spcBef>
        <a:buNone/>
        <a:defRPr sz="4172" kern="1200">
          <a:solidFill>
            <a:schemeClr val="tx1"/>
          </a:solidFill>
          <a:latin typeface="+mj-lt"/>
          <a:ea typeface="+mj-ea"/>
          <a:cs typeface="+mj-cs"/>
        </a:defRPr>
      </a:lvl1pPr>
    </p:titleStyle>
    <p:bodyStyle>
      <a:lvl1pPr marL="216736" indent="-216736" algn="l" defTabSz="866943" rtl="0" eaLnBrk="1" latinLnBrk="0" hangingPunct="1">
        <a:lnSpc>
          <a:spcPct val="90000"/>
        </a:lnSpc>
        <a:spcBef>
          <a:spcPts val="948"/>
        </a:spcBef>
        <a:buFont typeface="Arial" panose="020B0604020202020204" pitchFamily="34" charset="0"/>
        <a:buChar char="•"/>
        <a:defRPr sz="2655" kern="1200">
          <a:solidFill>
            <a:schemeClr val="tx1"/>
          </a:solidFill>
          <a:latin typeface="+mn-lt"/>
          <a:ea typeface="+mn-ea"/>
          <a:cs typeface="+mn-cs"/>
        </a:defRPr>
      </a:lvl1pPr>
      <a:lvl2pPr marL="650207" indent="-216736" algn="l" defTabSz="866943" rtl="0" eaLnBrk="1" latinLnBrk="0" hangingPunct="1">
        <a:lnSpc>
          <a:spcPct val="90000"/>
        </a:lnSpc>
        <a:spcBef>
          <a:spcPts val="474"/>
        </a:spcBef>
        <a:buFont typeface="Arial" panose="020B0604020202020204" pitchFamily="34" charset="0"/>
        <a:buChar char="•"/>
        <a:defRPr sz="2275" kern="1200">
          <a:solidFill>
            <a:schemeClr val="tx1"/>
          </a:solidFill>
          <a:latin typeface="+mn-lt"/>
          <a:ea typeface="+mn-ea"/>
          <a:cs typeface="+mn-cs"/>
        </a:defRPr>
      </a:lvl2pPr>
      <a:lvl3pPr marL="1083678" indent="-216736" algn="l" defTabSz="866943" rtl="0" eaLnBrk="1" latinLnBrk="0" hangingPunct="1">
        <a:lnSpc>
          <a:spcPct val="90000"/>
        </a:lnSpc>
        <a:spcBef>
          <a:spcPts val="474"/>
        </a:spcBef>
        <a:buFont typeface="Arial" panose="020B0604020202020204" pitchFamily="34" charset="0"/>
        <a:buChar char="•"/>
        <a:defRPr sz="1896" kern="1200">
          <a:solidFill>
            <a:schemeClr val="tx1"/>
          </a:solidFill>
          <a:latin typeface="+mn-lt"/>
          <a:ea typeface="+mn-ea"/>
          <a:cs typeface="+mn-cs"/>
        </a:defRPr>
      </a:lvl3pPr>
      <a:lvl4pPr marL="1517150"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4pPr>
      <a:lvl5pPr marL="1950621"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5pPr>
      <a:lvl6pPr marL="2384092"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6pPr>
      <a:lvl7pPr marL="2817564"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7pPr>
      <a:lvl8pPr marL="3251035"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8pPr>
      <a:lvl9pPr marL="3684506"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9pPr>
    </p:bodyStyle>
    <p:otherStyle>
      <a:defPPr>
        <a:defRPr lang="zh-CN"/>
      </a:defPPr>
      <a:lvl1pPr marL="0" algn="l" defTabSz="866943" rtl="0" eaLnBrk="1" latinLnBrk="0" hangingPunct="1">
        <a:defRPr sz="1707" kern="1200">
          <a:solidFill>
            <a:schemeClr val="tx1"/>
          </a:solidFill>
          <a:latin typeface="+mn-lt"/>
          <a:ea typeface="+mn-ea"/>
          <a:cs typeface="+mn-cs"/>
        </a:defRPr>
      </a:lvl1pPr>
      <a:lvl2pPr marL="433471" algn="l" defTabSz="866943" rtl="0" eaLnBrk="1" latinLnBrk="0" hangingPunct="1">
        <a:defRPr sz="1707" kern="1200">
          <a:solidFill>
            <a:schemeClr val="tx1"/>
          </a:solidFill>
          <a:latin typeface="+mn-lt"/>
          <a:ea typeface="+mn-ea"/>
          <a:cs typeface="+mn-cs"/>
        </a:defRPr>
      </a:lvl2pPr>
      <a:lvl3pPr marL="866943" algn="l" defTabSz="866943" rtl="0" eaLnBrk="1" latinLnBrk="0" hangingPunct="1">
        <a:defRPr sz="1707" kern="1200">
          <a:solidFill>
            <a:schemeClr val="tx1"/>
          </a:solidFill>
          <a:latin typeface="+mn-lt"/>
          <a:ea typeface="+mn-ea"/>
          <a:cs typeface="+mn-cs"/>
        </a:defRPr>
      </a:lvl3pPr>
      <a:lvl4pPr marL="1300414" algn="l" defTabSz="866943" rtl="0" eaLnBrk="1" latinLnBrk="0" hangingPunct="1">
        <a:defRPr sz="1707" kern="1200">
          <a:solidFill>
            <a:schemeClr val="tx1"/>
          </a:solidFill>
          <a:latin typeface="+mn-lt"/>
          <a:ea typeface="+mn-ea"/>
          <a:cs typeface="+mn-cs"/>
        </a:defRPr>
      </a:lvl4pPr>
      <a:lvl5pPr marL="1733885" algn="l" defTabSz="866943" rtl="0" eaLnBrk="1" latinLnBrk="0" hangingPunct="1">
        <a:defRPr sz="1707" kern="1200">
          <a:solidFill>
            <a:schemeClr val="tx1"/>
          </a:solidFill>
          <a:latin typeface="+mn-lt"/>
          <a:ea typeface="+mn-ea"/>
          <a:cs typeface="+mn-cs"/>
        </a:defRPr>
      </a:lvl5pPr>
      <a:lvl6pPr marL="2167357" algn="l" defTabSz="866943" rtl="0" eaLnBrk="1" latinLnBrk="0" hangingPunct="1">
        <a:defRPr sz="1707" kern="1200">
          <a:solidFill>
            <a:schemeClr val="tx1"/>
          </a:solidFill>
          <a:latin typeface="+mn-lt"/>
          <a:ea typeface="+mn-ea"/>
          <a:cs typeface="+mn-cs"/>
        </a:defRPr>
      </a:lvl6pPr>
      <a:lvl7pPr marL="2600828" algn="l" defTabSz="866943" rtl="0" eaLnBrk="1" latinLnBrk="0" hangingPunct="1">
        <a:defRPr sz="1707" kern="1200">
          <a:solidFill>
            <a:schemeClr val="tx1"/>
          </a:solidFill>
          <a:latin typeface="+mn-lt"/>
          <a:ea typeface="+mn-ea"/>
          <a:cs typeface="+mn-cs"/>
        </a:defRPr>
      </a:lvl7pPr>
      <a:lvl8pPr marL="3034299" algn="l" defTabSz="866943" rtl="0" eaLnBrk="1" latinLnBrk="0" hangingPunct="1">
        <a:defRPr sz="1707" kern="1200">
          <a:solidFill>
            <a:schemeClr val="tx1"/>
          </a:solidFill>
          <a:latin typeface="+mn-lt"/>
          <a:ea typeface="+mn-ea"/>
          <a:cs typeface="+mn-cs"/>
        </a:defRPr>
      </a:lvl8pPr>
      <a:lvl9pPr marL="3467771" algn="l" defTabSz="866943" rtl="0" eaLnBrk="1" latinLnBrk="0" hangingPunct="1">
        <a:defRPr sz="17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3766" y="263238"/>
            <a:ext cx="6222126" cy="3020766"/>
          </a:xfrm>
          <a:prstGeom prst="rect">
            <a:avLst/>
          </a:prstGeom>
        </p:spPr>
      </p:pic>
      <p:sp>
        <p:nvSpPr>
          <p:cNvPr id="3" name="文本框 2"/>
          <p:cNvSpPr txBox="1"/>
          <p:nvPr/>
        </p:nvSpPr>
        <p:spPr>
          <a:xfrm>
            <a:off x="3560014" y="2956059"/>
            <a:ext cx="5433646" cy="769441"/>
          </a:xfrm>
          <a:prstGeom prst="rect">
            <a:avLst/>
          </a:prstGeom>
          <a:noFill/>
        </p:spPr>
        <p:txBody>
          <a:bodyPr wrap="square" rtlCol="0">
            <a:spAutoFit/>
          </a:bodyPr>
          <a:lstStyle/>
          <a:p>
            <a:pPr algn="ctr"/>
            <a:r>
              <a:rPr lang="zh-CN" altLang="en-US" sz="4400" b="1" dirty="0" smtClean="0">
                <a:solidFill>
                  <a:srgbClr val="DB1315"/>
                </a:solidFill>
                <a:effectLst>
                  <a:glow rad="127000">
                    <a:schemeClr val="bg1"/>
                  </a:glow>
                </a:effectLst>
                <a:latin typeface="微软雅黑" panose="020B0503020204020204" pitchFamily="34" charset="-122"/>
                <a:ea typeface="微软雅黑" panose="020B0503020204020204" pitchFamily="34" charset="-122"/>
              </a:rPr>
              <a:t>教师节工作汇报模板</a:t>
            </a:r>
            <a:endParaRPr lang="zh-CN" altLang="en-US" sz="4400" b="1" dirty="0">
              <a:solidFill>
                <a:srgbClr val="DB1315"/>
              </a:solidFill>
              <a:effectLst>
                <a:glow rad="127000">
                  <a:schemeClr val="bg1"/>
                </a:glow>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4441889" y="3799577"/>
            <a:ext cx="3669896" cy="738664"/>
          </a:xfrm>
          <a:prstGeom prst="rect">
            <a:avLst/>
          </a:prstGeom>
          <a:noFill/>
        </p:spPr>
        <p:txBody>
          <a:bodyPr wrap="square" rtlCol="0">
            <a:spAutoFit/>
          </a:bodyPr>
          <a:lstStyle/>
          <a:p>
            <a:pPr algn="ctr"/>
            <a:r>
              <a:rPr lang="en-US" altLang="zh-CN" sz="1050" dirty="0">
                <a:solidFill>
                  <a:schemeClr val="bg1">
                    <a:lumMod val="50000"/>
                  </a:schemeClr>
                </a:solidFill>
                <a:latin typeface="微软雅黑" pitchFamily="34" charset="-122"/>
                <a:ea typeface="微软雅黑" pitchFamily="34" charset="-122"/>
              </a:rPr>
              <a:t>Your content to play here, or through your copy, paste in this box, and select only </a:t>
            </a:r>
            <a:r>
              <a:rPr lang="en-US" altLang="zh-CN" sz="1050" dirty="0" smtClean="0">
                <a:solidFill>
                  <a:schemeClr val="bg1">
                    <a:lumMod val="50000"/>
                  </a:schemeClr>
                </a:solidFill>
                <a:latin typeface="微软雅黑" pitchFamily="34" charset="-122"/>
                <a:ea typeface="微软雅黑" pitchFamily="34" charset="-122"/>
              </a:rPr>
              <a:t>the </a:t>
            </a:r>
            <a:r>
              <a:rPr lang="en-US" altLang="zh-CN" sz="1050" dirty="0">
                <a:solidFill>
                  <a:schemeClr val="bg1">
                    <a:lumMod val="50000"/>
                  </a:schemeClr>
                </a:solidFill>
                <a:latin typeface="微软雅黑" pitchFamily="34" charset="-122"/>
                <a:ea typeface="微软雅黑" pitchFamily="34" charset="-122"/>
              </a:rPr>
              <a:t>text. Your content to play here, or through your copy, paste in </a:t>
            </a:r>
            <a:r>
              <a:rPr lang="en-US" altLang="zh-CN" sz="1050" dirty="0" smtClean="0">
                <a:solidFill>
                  <a:schemeClr val="bg1">
                    <a:lumMod val="50000"/>
                  </a:schemeClr>
                </a:solidFill>
                <a:latin typeface="微软雅黑" pitchFamily="34" charset="-122"/>
                <a:ea typeface="微软雅黑" pitchFamily="34" charset="-122"/>
              </a:rPr>
              <a:t>this </a:t>
            </a:r>
            <a:r>
              <a:rPr lang="en-US" altLang="zh-CN" sz="1050" dirty="0">
                <a:solidFill>
                  <a:schemeClr val="bg1">
                    <a:lumMod val="50000"/>
                  </a:schemeClr>
                </a:solidFill>
                <a:latin typeface="微软雅黑" pitchFamily="34" charset="-122"/>
                <a:ea typeface="微软雅黑" pitchFamily="34" charset="-122"/>
              </a:rPr>
              <a:t>box, and select only the text.</a:t>
            </a:r>
          </a:p>
        </p:txBody>
      </p:sp>
      <p:cxnSp>
        <p:nvCxnSpPr>
          <p:cNvPr id="5" name="直接连接符 4"/>
          <p:cNvCxnSpPr/>
          <p:nvPr/>
        </p:nvCxnSpPr>
        <p:spPr>
          <a:xfrm>
            <a:off x="4362120" y="3753179"/>
            <a:ext cx="3829435" cy="0"/>
          </a:xfrm>
          <a:prstGeom prst="line">
            <a:avLst/>
          </a:prstGeom>
          <a:ln w="25400">
            <a:solidFill>
              <a:srgbClr val="DB1315"/>
            </a:solidFill>
          </a:ln>
        </p:spPr>
        <p:style>
          <a:lnRef idx="1">
            <a:schemeClr val="accent1"/>
          </a:lnRef>
          <a:fillRef idx="0">
            <a:schemeClr val="accent1"/>
          </a:fillRef>
          <a:effectRef idx="0">
            <a:schemeClr val="accent1"/>
          </a:effectRef>
          <a:fontRef idx="minor">
            <a:schemeClr val="tx1"/>
          </a:fontRef>
        </p:style>
      </p:cxnSp>
      <p:pic>
        <p:nvPicPr>
          <p:cNvPr id="6" name="小周 - Love hom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39657" y="-2637971"/>
            <a:ext cx="609600" cy="609600"/>
          </a:xfrm>
          <a:prstGeom prst="rect">
            <a:avLst/>
          </a:prstGeom>
        </p:spPr>
      </p:pic>
    </p:spTree>
    <p:extLst>
      <p:ext uri="{BB962C8B-B14F-4D97-AF65-F5344CB8AC3E}">
        <p14:creationId xmlns:p14="http://schemas.microsoft.com/office/powerpoint/2010/main" val="3618122005"/>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900"/>
                            </p:stCondLst>
                            <p:childTnLst>
                              <p:par>
                                <p:cTn id="20" presetID="16" presetClass="entr" presetSubtype="2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par>
                          <p:cTn id="23" fill="hold">
                            <p:stCondLst>
                              <p:cond delay="2400"/>
                            </p:stCondLst>
                            <p:childTnLst>
                              <p:par>
                                <p:cTn id="24" presetID="16" presetClass="entr" presetSubtype="37"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outVertical)">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6"/>
                </p:tgtEl>
              </p:cMediaNode>
            </p:audi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4001636" y="1847039"/>
            <a:ext cx="2292900" cy="229290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tx1"/>
              </a:solidFill>
            </a:endParaRPr>
          </a:p>
        </p:txBody>
      </p:sp>
      <p:grpSp>
        <p:nvGrpSpPr>
          <p:cNvPr id="5" name="组合 4"/>
          <p:cNvGrpSpPr/>
          <p:nvPr/>
        </p:nvGrpSpPr>
        <p:grpSpPr>
          <a:xfrm>
            <a:off x="7062650" y="1114844"/>
            <a:ext cx="797603" cy="797603"/>
            <a:chOff x="3529981" y="507683"/>
            <a:chExt cx="598350" cy="598350"/>
          </a:xfrm>
        </p:grpSpPr>
        <p:sp>
          <p:nvSpPr>
            <p:cNvPr id="6" name="椭圆 5"/>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accent1"/>
                </a:solidFill>
                <a:latin typeface="Arial" panose="020B0604020202020204" pitchFamily="34" charset="0"/>
                <a:ea typeface="微软雅黑" pitchFamily="34" charset="-122"/>
                <a:cs typeface="Arial" panose="020B0604020202020204" pitchFamily="34" charset="0"/>
              </a:endParaRPr>
            </a:p>
          </p:txBody>
        </p:sp>
        <p:sp>
          <p:nvSpPr>
            <p:cNvPr id="7" name="TextBox 4"/>
            <p:cNvSpPr txBox="1"/>
            <p:nvPr/>
          </p:nvSpPr>
          <p:spPr>
            <a:xfrm>
              <a:off x="3572604" y="556752"/>
              <a:ext cx="537780" cy="500213"/>
            </a:xfrm>
            <a:prstGeom prst="rect">
              <a:avLst/>
            </a:prstGeom>
            <a:noFill/>
          </p:spPr>
          <p:txBody>
            <a:bodyPr wrap="none" rtlCol="0" anchor="ctr">
              <a:spAutoFit/>
            </a:bodyPr>
            <a:lstStyle/>
            <a:p>
              <a:pPr algn="ctr"/>
              <a:r>
                <a:rPr lang="en-US" altLang="zh-CN" sz="3733"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01</a:t>
              </a:r>
              <a:endParaRPr lang="zh-CN" altLang="en-US" sz="3733"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8" name="组合 7"/>
          <p:cNvGrpSpPr/>
          <p:nvPr/>
        </p:nvGrpSpPr>
        <p:grpSpPr>
          <a:xfrm>
            <a:off x="4371272" y="2190698"/>
            <a:ext cx="1553631" cy="1580917"/>
            <a:chOff x="1365567" y="1811091"/>
            <a:chExt cx="1165512" cy="1185980"/>
          </a:xfrm>
        </p:grpSpPr>
        <p:sp>
          <p:nvSpPr>
            <p:cNvPr id="9" name="TextBox 34"/>
            <p:cNvSpPr txBox="1"/>
            <p:nvPr/>
          </p:nvSpPr>
          <p:spPr>
            <a:xfrm>
              <a:off x="1365567" y="1811091"/>
              <a:ext cx="1165512" cy="992632"/>
            </a:xfrm>
            <a:prstGeom prst="rect">
              <a:avLst/>
            </a:prstGeom>
            <a:noFill/>
          </p:spPr>
          <p:txBody>
            <a:bodyPr wrap="none" rtlCol="0" anchor="ctr">
              <a:spAutoFit/>
            </a:bodyPr>
            <a:lstStyle/>
            <a:p>
              <a:pPr algn="ctr">
                <a:lnSpc>
                  <a:spcPct val="150000"/>
                </a:lnSpc>
              </a:pPr>
              <a:r>
                <a:rPr lang="zh-CN" altLang="en-US" sz="7998" baseline="12000" dirty="0">
                  <a:solidFill>
                    <a:schemeClr val="accent2"/>
                  </a:solidFill>
                  <a:effectLst>
                    <a:innerShdw blurRad="63500" dist="50800" dir="18900000">
                      <a:prstClr val="black">
                        <a:alpha val="30000"/>
                      </a:prstClr>
                    </a:innerShdw>
                  </a:effectLst>
                  <a:latin typeface="微软雅黑" pitchFamily="34" charset="-122"/>
                  <a:ea typeface="微软雅黑" pitchFamily="34" charset="-122"/>
                </a:rPr>
                <a:t>目录</a:t>
              </a:r>
            </a:p>
          </p:txBody>
        </p:sp>
        <p:sp>
          <p:nvSpPr>
            <p:cNvPr id="10" name="TextBox 24"/>
            <p:cNvSpPr txBox="1"/>
            <p:nvPr/>
          </p:nvSpPr>
          <p:spPr>
            <a:xfrm>
              <a:off x="1394425" y="2496907"/>
              <a:ext cx="1107789" cy="500164"/>
            </a:xfrm>
            <a:prstGeom prst="rect">
              <a:avLst/>
            </a:prstGeom>
            <a:noFill/>
          </p:spPr>
          <p:txBody>
            <a:bodyPr wrap="none" rtlCol="0" anchor="ctr">
              <a:spAutoFit/>
            </a:bodyPr>
            <a:lstStyle/>
            <a:p>
              <a:pPr algn="ctr">
                <a:lnSpc>
                  <a:spcPct val="150000"/>
                </a:lnSpc>
              </a:pPr>
              <a:r>
                <a:rPr lang="en-US" altLang="zh-CN" sz="3733" baseline="12000" dirty="0">
                  <a:solidFill>
                    <a:schemeClr val="accent1"/>
                  </a:solidFill>
                  <a:effectLst>
                    <a:innerShdw blurRad="63500" dist="50800" dir="18900000">
                      <a:prstClr val="black">
                        <a:alpha val="30000"/>
                      </a:prstClr>
                    </a:innerShdw>
                  </a:effectLst>
                  <a:latin typeface="Franklin Gothic Book" panose="020B0503020102020204" pitchFamily="34" charset="0"/>
                  <a:ea typeface="微软雅黑" pitchFamily="34" charset="-122"/>
                </a:rPr>
                <a:t>CONTENT</a:t>
              </a:r>
              <a:endParaRPr lang="zh-CN" altLang="en-US" sz="3733" baseline="12000" dirty="0">
                <a:solidFill>
                  <a:schemeClr val="accent1"/>
                </a:solidFill>
                <a:effectLst>
                  <a:innerShdw blurRad="63500" dist="50800" dir="18900000">
                    <a:prstClr val="black">
                      <a:alpha val="30000"/>
                    </a:prstClr>
                  </a:innerShdw>
                </a:effectLst>
                <a:latin typeface="Franklin Gothic Book" panose="020B0503020102020204" pitchFamily="34" charset="0"/>
                <a:ea typeface="微软雅黑" pitchFamily="34" charset="-122"/>
              </a:endParaRPr>
            </a:p>
          </p:txBody>
        </p:sp>
      </p:grpSp>
      <p:sp>
        <p:nvSpPr>
          <p:cNvPr id="11" name="矩形 10"/>
          <p:cNvSpPr/>
          <p:nvPr/>
        </p:nvSpPr>
        <p:spPr>
          <a:xfrm>
            <a:off x="8338544" y="1254637"/>
            <a:ext cx="2392001" cy="617541"/>
          </a:xfrm>
          <a:prstGeom prst="rect">
            <a:avLst/>
          </a:prstGeom>
        </p:spPr>
        <p:txBody>
          <a:bodyPr wrap="none">
            <a:spAutoFit/>
          </a:bodyPr>
          <a:lstStyle/>
          <a:p>
            <a:r>
              <a:rPr lang="zh-CN" altLang="en-US" sz="2275" dirty="0">
                <a:solidFill>
                  <a:schemeClr val="accent1"/>
                </a:solidFill>
                <a:latin typeface="微软雅黑" pitchFamily="34" charset="-122"/>
                <a:ea typeface="微软雅黑" pitchFamily="34" charset="-122"/>
              </a:rPr>
              <a:t>相关标题文字</a:t>
            </a:r>
            <a:endParaRPr lang="en-US" altLang="zh-CN" sz="2275" dirty="0">
              <a:solidFill>
                <a:schemeClr val="accent1"/>
              </a:solidFill>
              <a:latin typeface="微软雅黑" pitchFamily="34" charset="-122"/>
              <a:ea typeface="微软雅黑" pitchFamily="34" charset="-122"/>
            </a:endParaRPr>
          </a:p>
          <a:p>
            <a:r>
              <a:rPr lang="en-US" altLang="zh-CN" sz="1138" b="1" dirty="0">
                <a:solidFill>
                  <a:schemeClr val="accent1"/>
                </a:solidFill>
                <a:latin typeface="微软雅黑" pitchFamily="34" charset="-122"/>
                <a:ea typeface="微软雅黑" pitchFamily="34" charset="-122"/>
              </a:rPr>
              <a:t>CLICK TO ADD CAPTION TEXT</a:t>
            </a:r>
            <a:endParaRPr lang="zh-CN" altLang="en-US" sz="1138" b="1" dirty="0">
              <a:solidFill>
                <a:schemeClr val="accent1"/>
              </a:solidFill>
              <a:latin typeface="微软雅黑" pitchFamily="34" charset="-122"/>
              <a:ea typeface="微软雅黑" pitchFamily="34" charset="-122"/>
            </a:endParaRPr>
          </a:p>
        </p:txBody>
      </p:sp>
      <p:sp>
        <p:nvSpPr>
          <p:cNvPr id="12" name="矩形 11"/>
          <p:cNvSpPr/>
          <p:nvPr/>
        </p:nvSpPr>
        <p:spPr>
          <a:xfrm>
            <a:off x="8338544" y="2258780"/>
            <a:ext cx="2392001" cy="617541"/>
          </a:xfrm>
          <a:prstGeom prst="rect">
            <a:avLst/>
          </a:prstGeom>
        </p:spPr>
        <p:txBody>
          <a:bodyPr wrap="none">
            <a:spAutoFit/>
          </a:bodyPr>
          <a:lstStyle/>
          <a:p>
            <a:r>
              <a:rPr lang="zh-CN" altLang="en-US" sz="2275" dirty="0">
                <a:solidFill>
                  <a:schemeClr val="accent2"/>
                </a:solidFill>
                <a:latin typeface="微软雅黑" pitchFamily="34" charset="-122"/>
                <a:ea typeface="微软雅黑" pitchFamily="34" charset="-122"/>
              </a:rPr>
              <a:t>相关标题文字</a:t>
            </a:r>
            <a:endParaRPr lang="en-US" altLang="zh-CN" sz="2275" dirty="0">
              <a:solidFill>
                <a:schemeClr val="accent2"/>
              </a:solidFill>
              <a:latin typeface="微软雅黑" pitchFamily="34" charset="-122"/>
              <a:ea typeface="微软雅黑" pitchFamily="34" charset="-122"/>
            </a:endParaRPr>
          </a:p>
          <a:p>
            <a:r>
              <a:rPr lang="en-US" altLang="zh-CN" sz="1138" b="1" dirty="0">
                <a:solidFill>
                  <a:schemeClr val="accent2"/>
                </a:solidFill>
                <a:latin typeface="微软雅黑" pitchFamily="34" charset="-122"/>
                <a:ea typeface="微软雅黑" pitchFamily="34" charset="-122"/>
              </a:rPr>
              <a:t>CLICK TO ADD CAPTION TEXT</a:t>
            </a:r>
            <a:endParaRPr lang="zh-CN" altLang="en-US" sz="1138" b="1" dirty="0">
              <a:solidFill>
                <a:schemeClr val="accent2"/>
              </a:solidFill>
              <a:latin typeface="微软雅黑" pitchFamily="34" charset="-122"/>
              <a:ea typeface="微软雅黑" pitchFamily="34" charset="-122"/>
            </a:endParaRPr>
          </a:p>
        </p:txBody>
      </p:sp>
      <p:sp>
        <p:nvSpPr>
          <p:cNvPr id="13" name="矩形 12"/>
          <p:cNvSpPr/>
          <p:nvPr/>
        </p:nvSpPr>
        <p:spPr>
          <a:xfrm>
            <a:off x="8298964" y="4267067"/>
            <a:ext cx="2392001" cy="617541"/>
          </a:xfrm>
          <a:prstGeom prst="rect">
            <a:avLst/>
          </a:prstGeom>
        </p:spPr>
        <p:txBody>
          <a:bodyPr wrap="none">
            <a:spAutoFit/>
          </a:bodyPr>
          <a:lstStyle/>
          <a:p>
            <a:r>
              <a:rPr lang="zh-CN" altLang="en-US" sz="2275" dirty="0">
                <a:solidFill>
                  <a:schemeClr val="accent2"/>
                </a:solidFill>
                <a:latin typeface="微软雅黑" pitchFamily="34" charset="-122"/>
                <a:ea typeface="微软雅黑" pitchFamily="34" charset="-122"/>
              </a:rPr>
              <a:t>相关标题文字</a:t>
            </a:r>
            <a:endParaRPr lang="en-US" altLang="zh-CN" sz="2275" dirty="0">
              <a:solidFill>
                <a:schemeClr val="accent2"/>
              </a:solidFill>
              <a:latin typeface="微软雅黑" pitchFamily="34" charset="-122"/>
              <a:ea typeface="微软雅黑" pitchFamily="34" charset="-122"/>
            </a:endParaRPr>
          </a:p>
          <a:p>
            <a:r>
              <a:rPr lang="en-US" altLang="zh-CN" sz="1138" b="1" dirty="0">
                <a:solidFill>
                  <a:schemeClr val="accent2"/>
                </a:solidFill>
                <a:latin typeface="微软雅黑" pitchFamily="34" charset="-122"/>
                <a:ea typeface="微软雅黑" pitchFamily="34" charset="-122"/>
              </a:rPr>
              <a:t>CLICK TO ADD CAPTION TEXT</a:t>
            </a:r>
            <a:endParaRPr lang="zh-CN" altLang="en-US" sz="1138" b="1" dirty="0">
              <a:solidFill>
                <a:schemeClr val="accent2"/>
              </a:solidFill>
              <a:latin typeface="微软雅黑" pitchFamily="34" charset="-122"/>
              <a:ea typeface="微软雅黑" pitchFamily="34" charset="-122"/>
            </a:endParaRPr>
          </a:p>
        </p:txBody>
      </p:sp>
      <p:grpSp>
        <p:nvGrpSpPr>
          <p:cNvPr id="14" name="组合 13"/>
          <p:cNvGrpSpPr/>
          <p:nvPr/>
        </p:nvGrpSpPr>
        <p:grpSpPr>
          <a:xfrm>
            <a:off x="7108319" y="2166350"/>
            <a:ext cx="797603" cy="797603"/>
            <a:chOff x="3529981" y="507683"/>
            <a:chExt cx="598350" cy="598350"/>
          </a:xfrm>
        </p:grpSpPr>
        <p:sp>
          <p:nvSpPr>
            <p:cNvPr id="15" name="椭圆 14"/>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accent2"/>
                </a:solidFill>
                <a:latin typeface="Arial" panose="020B0604020202020204" pitchFamily="34" charset="0"/>
                <a:ea typeface="微软雅黑" pitchFamily="34" charset="-122"/>
                <a:cs typeface="Arial" panose="020B0604020202020204" pitchFamily="34" charset="0"/>
              </a:endParaRPr>
            </a:p>
          </p:txBody>
        </p:sp>
        <p:sp>
          <p:nvSpPr>
            <p:cNvPr id="16" name="TextBox 48"/>
            <p:cNvSpPr txBox="1"/>
            <p:nvPr/>
          </p:nvSpPr>
          <p:spPr>
            <a:xfrm>
              <a:off x="3563858" y="596389"/>
              <a:ext cx="537780" cy="500213"/>
            </a:xfrm>
            <a:prstGeom prst="rect">
              <a:avLst/>
            </a:prstGeom>
            <a:noFill/>
          </p:spPr>
          <p:txBody>
            <a:bodyPr wrap="none" rtlCol="0" anchor="ctr">
              <a:spAutoFit/>
            </a:bodyPr>
            <a:lstStyle/>
            <a:p>
              <a:pPr algn="ctr"/>
              <a:r>
                <a:rPr lang="en-US" altLang="zh-CN" sz="3733"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02</a:t>
              </a:r>
              <a:endParaRPr lang="zh-CN" altLang="en-US" sz="3733"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17" name="组合 16"/>
          <p:cNvGrpSpPr/>
          <p:nvPr/>
        </p:nvGrpSpPr>
        <p:grpSpPr>
          <a:xfrm>
            <a:off x="7115888" y="4155308"/>
            <a:ext cx="797603" cy="797603"/>
            <a:chOff x="3529981" y="507683"/>
            <a:chExt cx="598350" cy="598350"/>
          </a:xfrm>
        </p:grpSpPr>
        <p:sp>
          <p:nvSpPr>
            <p:cNvPr id="18" name="椭圆 17"/>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accent2"/>
                </a:solidFill>
                <a:latin typeface="Arial" panose="020B0604020202020204" pitchFamily="34" charset="0"/>
                <a:ea typeface="微软雅黑" pitchFamily="34" charset="-122"/>
                <a:cs typeface="Arial" panose="020B0604020202020204" pitchFamily="34" charset="0"/>
              </a:endParaRPr>
            </a:p>
          </p:txBody>
        </p:sp>
        <p:sp>
          <p:nvSpPr>
            <p:cNvPr id="19" name="TextBox 51"/>
            <p:cNvSpPr txBox="1"/>
            <p:nvPr/>
          </p:nvSpPr>
          <p:spPr>
            <a:xfrm>
              <a:off x="3566926" y="581010"/>
              <a:ext cx="537780" cy="500213"/>
            </a:xfrm>
            <a:prstGeom prst="rect">
              <a:avLst/>
            </a:prstGeom>
            <a:noFill/>
          </p:spPr>
          <p:txBody>
            <a:bodyPr wrap="none" rtlCol="0" anchor="ctr">
              <a:spAutoFit/>
            </a:bodyPr>
            <a:lstStyle/>
            <a:p>
              <a:pPr algn="ctr"/>
              <a:r>
                <a:rPr lang="en-US" altLang="zh-CN" sz="3733"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04</a:t>
              </a:r>
              <a:endParaRPr lang="zh-CN" altLang="en-US" sz="3733"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20" name="组合 19"/>
          <p:cNvGrpSpPr/>
          <p:nvPr/>
        </p:nvGrpSpPr>
        <p:grpSpPr>
          <a:xfrm>
            <a:off x="6960549" y="1062095"/>
            <a:ext cx="1001809" cy="4008273"/>
            <a:chOff x="5901014" y="1112411"/>
            <a:chExt cx="1056725" cy="4227997"/>
          </a:xfrm>
        </p:grpSpPr>
        <p:sp>
          <p:nvSpPr>
            <p:cNvPr id="21" name="弧形 20"/>
            <p:cNvSpPr/>
            <p:nvPr/>
          </p:nvSpPr>
          <p:spPr>
            <a:xfrm>
              <a:off x="5901014" y="3226592"/>
              <a:ext cx="1056724" cy="1056724"/>
            </a:xfrm>
            <a:prstGeom prst="arc">
              <a:avLst>
                <a:gd name="adj1" fmla="val 16072548"/>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b="1">
                <a:solidFill>
                  <a:srgbClr val="0070C0"/>
                </a:solidFill>
                <a:latin typeface="微软雅黑" pitchFamily="34" charset="-122"/>
                <a:ea typeface="微软雅黑" pitchFamily="34" charset="-122"/>
              </a:endParaRPr>
            </a:p>
          </p:txBody>
        </p:sp>
        <p:sp>
          <p:nvSpPr>
            <p:cNvPr id="22" name="弧形 21"/>
            <p:cNvSpPr/>
            <p:nvPr/>
          </p:nvSpPr>
          <p:spPr>
            <a:xfrm>
              <a:off x="5901014" y="1112411"/>
              <a:ext cx="1056724" cy="1056724"/>
            </a:xfrm>
            <a:prstGeom prst="arc">
              <a:avLst>
                <a:gd name="adj1" fmla="val 16200000"/>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b="1">
                <a:solidFill>
                  <a:srgbClr val="0070C0"/>
                </a:solidFill>
                <a:latin typeface="微软雅黑" pitchFamily="34" charset="-122"/>
                <a:ea typeface="微软雅黑" pitchFamily="34" charset="-122"/>
              </a:endParaRPr>
            </a:p>
          </p:txBody>
        </p:sp>
        <p:sp>
          <p:nvSpPr>
            <p:cNvPr id="23" name="弧形 22"/>
            <p:cNvSpPr/>
            <p:nvPr/>
          </p:nvSpPr>
          <p:spPr>
            <a:xfrm flipH="1">
              <a:off x="5901015" y="2169503"/>
              <a:ext cx="1056724" cy="1056724"/>
            </a:xfrm>
            <a:prstGeom prst="arc">
              <a:avLst>
                <a:gd name="adj1" fmla="val 16169364"/>
                <a:gd name="adj2" fmla="val 528188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b="1">
                <a:solidFill>
                  <a:srgbClr val="0070C0"/>
                </a:solidFill>
                <a:latin typeface="微软雅黑" pitchFamily="34" charset="-122"/>
                <a:ea typeface="微软雅黑" pitchFamily="34" charset="-122"/>
              </a:endParaRPr>
            </a:p>
          </p:txBody>
        </p:sp>
        <p:sp>
          <p:nvSpPr>
            <p:cNvPr id="24" name="弧形 23"/>
            <p:cNvSpPr/>
            <p:nvPr/>
          </p:nvSpPr>
          <p:spPr>
            <a:xfrm flipH="1">
              <a:off x="5901015" y="4283684"/>
              <a:ext cx="1056724" cy="1056724"/>
            </a:xfrm>
            <a:prstGeom prst="arc">
              <a:avLst>
                <a:gd name="adj1" fmla="val 16152732"/>
                <a:gd name="adj2" fmla="val 520193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b="1">
                <a:solidFill>
                  <a:srgbClr val="0070C0"/>
                </a:solidFill>
                <a:latin typeface="微软雅黑" pitchFamily="34" charset="-122"/>
                <a:ea typeface="微软雅黑" pitchFamily="34" charset="-122"/>
              </a:endParaRPr>
            </a:p>
          </p:txBody>
        </p:sp>
      </p:grpSp>
      <p:grpSp>
        <p:nvGrpSpPr>
          <p:cNvPr id="25" name="组合 24"/>
          <p:cNvGrpSpPr/>
          <p:nvPr/>
        </p:nvGrpSpPr>
        <p:grpSpPr>
          <a:xfrm>
            <a:off x="7105382" y="3168503"/>
            <a:ext cx="797603" cy="797603"/>
            <a:chOff x="3529981" y="507683"/>
            <a:chExt cx="598350" cy="598350"/>
          </a:xfrm>
        </p:grpSpPr>
        <p:sp>
          <p:nvSpPr>
            <p:cNvPr id="26" name="椭圆 25"/>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accent1"/>
                </a:solidFill>
                <a:latin typeface="Arial" panose="020B0604020202020204" pitchFamily="34" charset="0"/>
                <a:ea typeface="微软雅黑" pitchFamily="34" charset="-122"/>
                <a:cs typeface="Arial" panose="020B0604020202020204" pitchFamily="34" charset="0"/>
              </a:endParaRPr>
            </a:p>
          </p:txBody>
        </p:sp>
        <p:sp>
          <p:nvSpPr>
            <p:cNvPr id="27" name="TextBox 57"/>
            <p:cNvSpPr txBox="1"/>
            <p:nvPr/>
          </p:nvSpPr>
          <p:spPr>
            <a:xfrm>
              <a:off x="3574805" y="581026"/>
              <a:ext cx="537780" cy="500213"/>
            </a:xfrm>
            <a:prstGeom prst="rect">
              <a:avLst/>
            </a:prstGeom>
            <a:noFill/>
          </p:spPr>
          <p:txBody>
            <a:bodyPr wrap="none" rtlCol="0" anchor="ctr">
              <a:spAutoFit/>
            </a:bodyPr>
            <a:lstStyle/>
            <a:p>
              <a:pPr algn="ctr"/>
              <a:r>
                <a:rPr lang="en-US" altLang="zh-CN" sz="3733"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03</a:t>
              </a:r>
              <a:endParaRPr lang="zh-CN" altLang="en-US" sz="3733"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28" name="矩形 27"/>
          <p:cNvSpPr/>
          <p:nvPr/>
        </p:nvSpPr>
        <p:spPr>
          <a:xfrm>
            <a:off x="8298963" y="3262924"/>
            <a:ext cx="2392001" cy="617541"/>
          </a:xfrm>
          <a:prstGeom prst="rect">
            <a:avLst/>
          </a:prstGeom>
        </p:spPr>
        <p:txBody>
          <a:bodyPr wrap="none">
            <a:spAutoFit/>
          </a:bodyPr>
          <a:lstStyle/>
          <a:p>
            <a:r>
              <a:rPr lang="zh-CN" altLang="en-US" sz="2275" dirty="0">
                <a:solidFill>
                  <a:schemeClr val="accent1"/>
                </a:solidFill>
                <a:latin typeface="微软雅黑" pitchFamily="34" charset="-122"/>
                <a:ea typeface="微软雅黑" pitchFamily="34" charset="-122"/>
              </a:rPr>
              <a:t>相关标题文字</a:t>
            </a:r>
            <a:endParaRPr lang="en-US" altLang="zh-CN" sz="2275" dirty="0">
              <a:solidFill>
                <a:schemeClr val="accent1"/>
              </a:solidFill>
              <a:latin typeface="微软雅黑" pitchFamily="34" charset="-122"/>
              <a:ea typeface="微软雅黑" pitchFamily="34" charset="-122"/>
            </a:endParaRPr>
          </a:p>
          <a:p>
            <a:r>
              <a:rPr lang="en-US" altLang="zh-CN" sz="1138" b="1" dirty="0">
                <a:solidFill>
                  <a:schemeClr val="accent1"/>
                </a:solidFill>
                <a:latin typeface="微软雅黑" pitchFamily="34" charset="-122"/>
                <a:ea typeface="微软雅黑" pitchFamily="34" charset="-122"/>
              </a:rPr>
              <a:t>CLICK TO ADD CAPTION TEXT</a:t>
            </a:r>
            <a:endParaRPr lang="zh-CN" altLang="en-US" sz="1138" b="1" dirty="0">
              <a:solidFill>
                <a:schemeClr val="accent1"/>
              </a:solidFill>
              <a:latin typeface="微软雅黑" pitchFamily="34" charset="-122"/>
              <a:ea typeface="微软雅黑" pitchFamily="34" charset="-122"/>
            </a:endParaRPr>
          </a:p>
        </p:txBody>
      </p:sp>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377" y="205864"/>
            <a:ext cx="1409438" cy="2412124"/>
          </a:xfrm>
          <a:prstGeom prst="rect">
            <a:avLst/>
          </a:prstGeom>
        </p:spPr>
      </p:pic>
    </p:spTree>
    <p:extLst>
      <p:ext uri="{BB962C8B-B14F-4D97-AF65-F5344CB8AC3E}">
        <p14:creationId xmlns:p14="http://schemas.microsoft.com/office/powerpoint/2010/main" val="4062874648"/>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500"/>
                                </p:stCondLst>
                                <p:childTnLst>
                                  <p:par>
                                    <p:cTn id="27" presetID="2" presetClass="entr" presetSubtype="3" fill="hold" nodeType="afterEffect" p14:presetBounceEnd="60000">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14:bounceEnd="60000">
                                          <p:cBhvr additive="base">
                                            <p:cTn id="29" dur="1250" fill="hold"/>
                                            <p:tgtEl>
                                              <p:spTgt spid="5"/>
                                            </p:tgtEl>
                                            <p:attrNameLst>
                                              <p:attrName>ppt_x</p:attrName>
                                            </p:attrNameLst>
                                          </p:cBhvr>
                                          <p:tavLst>
                                            <p:tav tm="0">
                                              <p:val>
                                                <p:strVal val="1+#ppt_w/2"/>
                                              </p:val>
                                            </p:tav>
                                            <p:tav tm="100000">
                                              <p:val>
                                                <p:strVal val="#ppt_x"/>
                                              </p:val>
                                            </p:tav>
                                          </p:tavLst>
                                        </p:anim>
                                        <p:anim calcmode="lin" valueType="num" p14:bounceEnd="60000">
                                          <p:cBhvr additive="base">
                                            <p:cTn id="30" dur="125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375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750"/>
                                            <p:tgtEl>
                                              <p:spTgt spid="11"/>
                                            </p:tgtEl>
                                          </p:cBhvr>
                                        </p:animEffect>
                                      </p:childTnLst>
                                    </p:cTn>
                                  </p:par>
                                </p:childTnLst>
                              </p:cTn>
                            </p:par>
                            <p:par>
                              <p:cTn id="35" fill="hold">
                                <p:stCondLst>
                                  <p:cond delay="4500"/>
                                </p:stCondLst>
                                <p:childTnLst>
                                  <p:par>
                                    <p:cTn id="36" presetID="2" presetClass="entr" presetSubtype="3" fill="hold" nodeType="afterEffect" p14:presetBounceEnd="60000">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14:bounceEnd="60000">
                                          <p:cBhvr additive="base">
                                            <p:cTn id="38" dur="125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39" dur="1250" fill="hold"/>
                                            <p:tgtEl>
                                              <p:spTgt spid="14"/>
                                            </p:tgtEl>
                                            <p:attrNameLst>
                                              <p:attrName>ppt_y</p:attrName>
                                            </p:attrNameLst>
                                          </p:cBhvr>
                                          <p:tavLst>
                                            <p:tav tm="0">
                                              <p:val>
                                                <p:strVal val="0-#ppt_h/2"/>
                                              </p:val>
                                            </p:tav>
                                            <p:tav tm="100000">
                                              <p:val>
                                                <p:strVal val="#ppt_y"/>
                                              </p:val>
                                            </p:tav>
                                          </p:tavLst>
                                        </p:anim>
                                      </p:childTnLst>
                                    </p:cTn>
                                  </p:par>
                                </p:childTnLst>
                              </p:cTn>
                            </p:par>
                            <p:par>
                              <p:cTn id="40" fill="hold">
                                <p:stCondLst>
                                  <p:cond delay="575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750"/>
                                            <p:tgtEl>
                                              <p:spTgt spid="12"/>
                                            </p:tgtEl>
                                          </p:cBhvr>
                                        </p:animEffect>
                                      </p:childTnLst>
                                    </p:cTn>
                                  </p:par>
                                </p:childTnLst>
                              </p:cTn>
                            </p:par>
                            <p:par>
                              <p:cTn id="44" fill="hold">
                                <p:stCondLst>
                                  <p:cond delay="6500"/>
                                </p:stCondLst>
                                <p:childTnLst>
                                  <p:par>
                                    <p:cTn id="45" presetID="2" presetClass="entr" presetSubtype="3" fill="hold" nodeType="afterEffect" p14:presetBounceEnd="60000">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14:bounceEnd="60000">
                                          <p:cBhvr additive="base">
                                            <p:cTn id="47" dur="125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48" dur="1250" fill="hold"/>
                                            <p:tgtEl>
                                              <p:spTgt spid="25"/>
                                            </p:tgtEl>
                                            <p:attrNameLst>
                                              <p:attrName>ppt_y</p:attrName>
                                            </p:attrNameLst>
                                          </p:cBhvr>
                                          <p:tavLst>
                                            <p:tav tm="0">
                                              <p:val>
                                                <p:strVal val="0-#ppt_h/2"/>
                                              </p:val>
                                            </p:tav>
                                            <p:tav tm="100000">
                                              <p:val>
                                                <p:strVal val="#ppt_y"/>
                                              </p:val>
                                            </p:tav>
                                          </p:tavLst>
                                        </p:anim>
                                      </p:childTnLst>
                                    </p:cTn>
                                  </p:par>
                                </p:childTnLst>
                              </p:cTn>
                            </p:par>
                            <p:par>
                              <p:cTn id="49" fill="hold">
                                <p:stCondLst>
                                  <p:cond delay="7750"/>
                                </p:stCondLst>
                                <p:childTnLst>
                                  <p:par>
                                    <p:cTn id="50" presetID="22" presetClass="entr" presetSubtype="8"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750"/>
                                            <p:tgtEl>
                                              <p:spTgt spid="28"/>
                                            </p:tgtEl>
                                          </p:cBhvr>
                                        </p:animEffect>
                                      </p:childTnLst>
                                    </p:cTn>
                                  </p:par>
                                </p:childTnLst>
                              </p:cTn>
                            </p:par>
                            <p:par>
                              <p:cTn id="53" fill="hold">
                                <p:stCondLst>
                                  <p:cond delay="8500"/>
                                </p:stCondLst>
                                <p:childTnLst>
                                  <p:par>
                                    <p:cTn id="54" presetID="2" presetClass="entr" presetSubtype="3" fill="hold" nodeType="afterEffect" p14:presetBounceEnd="60000">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14:bounceEnd="60000">
                                          <p:cBhvr additive="base">
                                            <p:cTn id="56" dur="125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57" dur="1250" fill="hold"/>
                                            <p:tgtEl>
                                              <p:spTgt spid="17"/>
                                            </p:tgtEl>
                                            <p:attrNameLst>
                                              <p:attrName>ppt_y</p:attrName>
                                            </p:attrNameLst>
                                          </p:cBhvr>
                                          <p:tavLst>
                                            <p:tav tm="0">
                                              <p:val>
                                                <p:strVal val="0-#ppt_h/2"/>
                                              </p:val>
                                            </p:tav>
                                            <p:tav tm="100000">
                                              <p:val>
                                                <p:strVal val="#ppt_y"/>
                                              </p:val>
                                            </p:tav>
                                          </p:tavLst>
                                        </p:anim>
                                      </p:childTnLst>
                                    </p:cTn>
                                  </p:par>
                                </p:childTnLst>
                              </p:cTn>
                            </p:par>
                            <p:par>
                              <p:cTn id="58" fill="hold">
                                <p:stCondLst>
                                  <p:cond delay="9750"/>
                                </p:stCondLst>
                                <p:childTnLst>
                                  <p:par>
                                    <p:cTn id="59" presetID="22" presetClass="entr" presetSubtype="8"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500"/>
                                </p:stCondLst>
                                <p:childTnLst>
                                  <p:par>
                                    <p:cTn id="27" presetID="2" presetClass="entr" presetSubtype="3"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250" fill="hold"/>
                                            <p:tgtEl>
                                              <p:spTgt spid="5"/>
                                            </p:tgtEl>
                                            <p:attrNameLst>
                                              <p:attrName>ppt_x</p:attrName>
                                            </p:attrNameLst>
                                          </p:cBhvr>
                                          <p:tavLst>
                                            <p:tav tm="0">
                                              <p:val>
                                                <p:strVal val="1+#ppt_w/2"/>
                                              </p:val>
                                            </p:tav>
                                            <p:tav tm="100000">
                                              <p:val>
                                                <p:strVal val="#ppt_x"/>
                                              </p:val>
                                            </p:tav>
                                          </p:tavLst>
                                        </p:anim>
                                        <p:anim calcmode="lin" valueType="num">
                                          <p:cBhvr additive="base">
                                            <p:cTn id="30" dur="125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375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750"/>
                                            <p:tgtEl>
                                              <p:spTgt spid="11"/>
                                            </p:tgtEl>
                                          </p:cBhvr>
                                        </p:animEffect>
                                      </p:childTnLst>
                                    </p:cTn>
                                  </p:par>
                                </p:childTnLst>
                              </p:cTn>
                            </p:par>
                            <p:par>
                              <p:cTn id="35" fill="hold">
                                <p:stCondLst>
                                  <p:cond delay="4500"/>
                                </p:stCondLst>
                                <p:childTnLst>
                                  <p:par>
                                    <p:cTn id="36" presetID="2" presetClass="entr" presetSubtype="3"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1250" fill="hold"/>
                                            <p:tgtEl>
                                              <p:spTgt spid="14"/>
                                            </p:tgtEl>
                                            <p:attrNameLst>
                                              <p:attrName>ppt_x</p:attrName>
                                            </p:attrNameLst>
                                          </p:cBhvr>
                                          <p:tavLst>
                                            <p:tav tm="0">
                                              <p:val>
                                                <p:strVal val="1+#ppt_w/2"/>
                                              </p:val>
                                            </p:tav>
                                            <p:tav tm="100000">
                                              <p:val>
                                                <p:strVal val="#ppt_x"/>
                                              </p:val>
                                            </p:tav>
                                          </p:tavLst>
                                        </p:anim>
                                        <p:anim calcmode="lin" valueType="num">
                                          <p:cBhvr additive="base">
                                            <p:cTn id="39" dur="1250" fill="hold"/>
                                            <p:tgtEl>
                                              <p:spTgt spid="14"/>
                                            </p:tgtEl>
                                            <p:attrNameLst>
                                              <p:attrName>ppt_y</p:attrName>
                                            </p:attrNameLst>
                                          </p:cBhvr>
                                          <p:tavLst>
                                            <p:tav tm="0">
                                              <p:val>
                                                <p:strVal val="0-#ppt_h/2"/>
                                              </p:val>
                                            </p:tav>
                                            <p:tav tm="100000">
                                              <p:val>
                                                <p:strVal val="#ppt_y"/>
                                              </p:val>
                                            </p:tav>
                                          </p:tavLst>
                                        </p:anim>
                                      </p:childTnLst>
                                    </p:cTn>
                                  </p:par>
                                </p:childTnLst>
                              </p:cTn>
                            </p:par>
                            <p:par>
                              <p:cTn id="40" fill="hold">
                                <p:stCondLst>
                                  <p:cond delay="575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750"/>
                                            <p:tgtEl>
                                              <p:spTgt spid="12"/>
                                            </p:tgtEl>
                                          </p:cBhvr>
                                        </p:animEffect>
                                      </p:childTnLst>
                                    </p:cTn>
                                  </p:par>
                                </p:childTnLst>
                              </p:cTn>
                            </p:par>
                            <p:par>
                              <p:cTn id="44" fill="hold">
                                <p:stCondLst>
                                  <p:cond delay="6500"/>
                                </p:stCondLst>
                                <p:childTnLst>
                                  <p:par>
                                    <p:cTn id="45" presetID="2" presetClass="entr" presetSubtype="3"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1250" fill="hold"/>
                                            <p:tgtEl>
                                              <p:spTgt spid="25"/>
                                            </p:tgtEl>
                                            <p:attrNameLst>
                                              <p:attrName>ppt_x</p:attrName>
                                            </p:attrNameLst>
                                          </p:cBhvr>
                                          <p:tavLst>
                                            <p:tav tm="0">
                                              <p:val>
                                                <p:strVal val="1+#ppt_w/2"/>
                                              </p:val>
                                            </p:tav>
                                            <p:tav tm="100000">
                                              <p:val>
                                                <p:strVal val="#ppt_x"/>
                                              </p:val>
                                            </p:tav>
                                          </p:tavLst>
                                        </p:anim>
                                        <p:anim calcmode="lin" valueType="num">
                                          <p:cBhvr additive="base">
                                            <p:cTn id="48" dur="1250" fill="hold"/>
                                            <p:tgtEl>
                                              <p:spTgt spid="25"/>
                                            </p:tgtEl>
                                            <p:attrNameLst>
                                              <p:attrName>ppt_y</p:attrName>
                                            </p:attrNameLst>
                                          </p:cBhvr>
                                          <p:tavLst>
                                            <p:tav tm="0">
                                              <p:val>
                                                <p:strVal val="0-#ppt_h/2"/>
                                              </p:val>
                                            </p:tav>
                                            <p:tav tm="100000">
                                              <p:val>
                                                <p:strVal val="#ppt_y"/>
                                              </p:val>
                                            </p:tav>
                                          </p:tavLst>
                                        </p:anim>
                                      </p:childTnLst>
                                    </p:cTn>
                                  </p:par>
                                </p:childTnLst>
                              </p:cTn>
                            </p:par>
                            <p:par>
                              <p:cTn id="49" fill="hold">
                                <p:stCondLst>
                                  <p:cond delay="7750"/>
                                </p:stCondLst>
                                <p:childTnLst>
                                  <p:par>
                                    <p:cTn id="50" presetID="22" presetClass="entr" presetSubtype="8"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750"/>
                                            <p:tgtEl>
                                              <p:spTgt spid="28"/>
                                            </p:tgtEl>
                                          </p:cBhvr>
                                        </p:animEffect>
                                      </p:childTnLst>
                                    </p:cTn>
                                  </p:par>
                                </p:childTnLst>
                              </p:cTn>
                            </p:par>
                            <p:par>
                              <p:cTn id="53" fill="hold">
                                <p:stCondLst>
                                  <p:cond delay="8500"/>
                                </p:stCondLst>
                                <p:childTnLst>
                                  <p:par>
                                    <p:cTn id="54" presetID="2" presetClass="entr" presetSubtype="3"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1250" fill="hold"/>
                                            <p:tgtEl>
                                              <p:spTgt spid="17"/>
                                            </p:tgtEl>
                                            <p:attrNameLst>
                                              <p:attrName>ppt_x</p:attrName>
                                            </p:attrNameLst>
                                          </p:cBhvr>
                                          <p:tavLst>
                                            <p:tav tm="0">
                                              <p:val>
                                                <p:strVal val="1+#ppt_w/2"/>
                                              </p:val>
                                            </p:tav>
                                            <p:tav tm="100000">
                                              <p:val>
                                                <p:strVal val="#ppt_x"/>
                                              </p:val>
                                            </p:tav>
                                          </p:tavLst>
                                        </p:anim>
                                        <p:anim calcmode="lin" valueType="num">
                                          <p:cBhvr additive="base">
                                            <p:cTn id="57" dur="1250" fill="hold"/>
                                            <p:tgtEl>
                                              <p:spTgt spid="17"/>
                                            </p:tgtEl>
                                            <p:attrNameLst>
                                              <p:attrName>ppt_y</p:attrName>
                                            </p:attrNameLst>
                                          </p:cBhvr>
                                          <p:tavLst>
                                            <p:tav tm="0">
                                              <p:val>
                                                <p:strVal val="0-#ppt_h/2"/>
                                              </p:val>
                                            </p:tav>
                                            <p:tav tm="100000">
                                              <p:val>
                                                <p:strVal val="#ppt_y"/>
                                              </p:val>
                                            </p:tav>
                                          </p:tavLst>
                                        </p:anim>
                                      </p:childTnLst>
                                    </p:cTn>
                                  </p:par>
                                </p:childTnLst>
                              </p:cTn>
                            </p:par>
                            <p:par>
                              <p:cTn id="58" fill="hold">
                                <p:stCondLst>
                                  <p:cond delay="9750"/>
                                </p:stCondLst>
                                <p:childTnLst>
                                  <p:par>
                                    <p:cTn id="59" presetID="22" presetClass="entr" presetSubtype="8"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p:bldP spid="2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98354" y="2083352"/>
            <a:ext cx="1430052" cy="1430052"/>
            <a:chOff x="4491576" y="2350067"/>
            <a:chExt cx="1430052" cy="1430052"/>
          </a:xfrm>
        </p:grpSpPr>
        <p:sp>
          <p:nvSpPr>
            <p:cNvPr id="3" name="椭圆 2"/>
            <p:cNvSpPr/>
            <p:nvPr/>
          </p:nvSpPr>
          <p:spPr>
            <a:xfrm>
              <a:off x="4491576" y="2350067"/>
              <a:ext cx="1430052" cy="1430052"/>
            </a:xfrm>
            <a:prstGeom prst="ellipse">
              <a:avLst/>
            </a:prstGeom>
            <a:noFill/>
            <a:ln w="381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nvGrpSpPr>
            <p:cNvPr id="4" name="组合 3"/>
            <p:cNvGrpSpPr/>
            <p:nvPr/>
          </p:nvGrpSpPr>
          <p:grpSpPr>
            <a:xfrm>
              <a:off x="4571575" y="2428628"/>
              <a:ext cx="1270052" cy="1272930"/>
              <a:chOff x="5379318" y="1317857"/>
              <a:chExt cx="1433367" cy="1436615"/>
            </a:xfrm>
            <a:effectLst>
              <a:outerShdw blurRad="101600" dist="50800" dir="2700000" algn="tl" rotWithShape="0">
                <a:srgbClr val="017581">
                  <a:alpha val="50000"/>
                </a:srgbClr>
              </a:outerShdw>
            </a:effectLst>
          </p:grpSpPr>
          <p:sp>
            <p:nvSpPr>
              <p:cNvPr id="5" name="椭圆 4"/>
              <p:cNvSpPr/>
              <p:nvPr/>
            </p:nvSpPr>
            <p:spPr>
              <a:xfrm>
                <a:off x="5379318" y="1317857"/>
                <a:ext cx="1433367" cy="1433368"/>
              </a:xfrm>
              <a:prstGeom prst="ellipse">
                <a:avLst/>
              </a:prstGeom>
              <a:solidFill>
                <a:schemeClr val="tx2"/>
              </a:soli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6" name="椭圆 5"/>
              <p:cNvSpPr/>
              <p:nvPr/>
            </p:nvSpPr>
            <p:spPr>
              <a:xfrm>
                <a:off x="5593724" y="1396179"/>
                <a:ext cx="1004554" cy="710996"/>
              </a:xfrm>
              <a:prstGeom prst="ellipse">
                <a:avLst/>
              </a:prstGeom>
              <a:gradFill flip="none" rotWithShape="1">
                <a:gsLst>
                  <a:gs pos="100000">
                    <a:schemeClr val="bg1">
                      <a:alpha val="0"/>
                    </a:scheme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7" name="椭圆 6"/>
              <p:cNvSpPr/>
              <p:nvPr/>
            </p:nvSpPr>
            <p:spPr>
              <a:xfrm>
                <a:off x="5543496" y="1972376"/>
                <a:ext cx="1105008" cy="782096"/>
              </a:xfrm>
              <a:prstGeom prst="ellipse">
                <a:avLst/>
              </a:prstGeom>
              <a:gradFill flip="none" rotWithShape="1">
                <a:gsLst>
                  <a:gs pos="100000">
                    <a:schemeClr val="bg1">
                      <a:alpha val="0"/>
                    </a:scheme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grpSp>
      <p:sp>
        <p:nvSpPr>
          <p:cNvPr id="8" name="文本框 7"/>
          <p:cNvSpPr txBox="1"/>
          <p:nvPr/>
        </p:nvSpPr>
        <p:spPr>
          <a:xfrm>
            <a:off x="6785406" y="2244381"/>
            <a:ext cx="655949" cy="1107996"/>
          </a:xfrm>
          <a:prstGeom prst="rect">
            <a:avLst/>
          </a:prstGeom>
          <a:noFill/>
        </p:spPr>
        <p:txBody>
          <a:bodyPr wrap="none" rtlCol="0">
            <a:spAutoFit/>
          </a:bodyPr>
          <a:lstStyle/>
          <a:p>
            <a:r>
              <a:rPr lang="en-US" altLang="zh-CN" sz="6600" b="1" dirty="0" smtClean="0">
                <a:solidFill>
                  <a:schemeClr val="bg1"/>
                </a:solidFill>
                <a:cs typeface="+mn-ea"/>
                <a:sym typeface="+mn-lt"/>
              </a:rPr>
              <a:t>1</a:t>
            </a:r>
            <a:endParaRPr lang="zh-CN" altLang="en-US" sz="6600" b="1" dirty="0">
              <a:solidFill>
                <a:schemeClr val="bg1"/>
              </a:solidFill>
              <a:cs typeface="+mn-ea"/>
              <a:sym typeface="+mn-lt"/>
            </a:endParaRPr>
          </a:p>
        </p:txBody>
      </p:sp>
      <p:sp>
        <p:nvSpPr>
          <p:cNvPr id="9" name="矩形 8"/>
          <p:cNvSpPr/>
          <p:nvPr/>
        </p:nvSpPr>
        <p:spPr>
          <a:xfrm>
            <a:off x="8166615" y="2429047"/>
            <a:ext cx="3428830" cy="738664"/>
          </a:xfrm>
          <a:prstGeom prst="rect">
            <a:avLst/>
          </a:prstGeom>
        </p:spPr>
        <p:txBody>
          <a:bodyPr wrap="square" lIns="0">
            <a:spAutoFit/>
          </a:bodyPr>
          <a:lstStyle/>
          <a:p>
            <a:pPr fontAlgn="base">
              <a:spcBef>
                <a:spcPct val="0"/>
              </a:spcBef>
              <a:spcAft>
                <a:spcPct val="0"/>
              </a:spcAft>
            </a:pPr>
            <a:r>
              <a:rPr lang="zh-CN" altLang="en-US" sz="2400" b="1" dirty="0">
                <a:solidFill>
                  <a:schemeClr val="bg2"/>
                </a:solidFill>
                <a:cs typeface="+mn-ea"/>
                <a:sym typeface="+mn-lt"/>
              </a:rPr>
              <a:t>此处添加标题文本</a:t>
            </a:r>
            <a:endParaRPr lang="en-US" altLang="zh-CN" sz="2400" b="1" dirty="0">
              <a:solidFill>
                <a:schemeClr val="bg2"/>
              </a:solidFill>
              <a:cs typeface="+mn-ea"/>
              <a:sym typeface="+mn-lt"/>
            </a:endParaRPr>
          </a:p>
          <a:p>
            <a:pPr fontAlgn="base">
              <a:spcBef>
                <a:spcPct val="0"/>
              </a:spcBef>
              <a:spcAft>
                <a:spcPct val="0"/>
              </a:spcAft>
            </a:pPr>
            <a:r>
              <a:rPr lang="zh-CN" altLang="en-US" dirty="0">
                <a:solidFill>
                  <a:schemeClr val="bg2"/>
                </a:solidFill>
                <a:cs typeface="+mn-ea"/>
                <a:sym typeface="+mn-lt"/>
              </a:rPr>
              <a:t>Insert Header </a:t>
            </a:r>
            <a:r>
              <a:rPr lang="zh-CN" altLang="en-US" dirty="0" smtClean="0">
                <a:solidFill>
                  <a:schemeClr val="bg2"/>
                </a:solidFill>
                <a:cs typeface="+mn-ea"/>
                <a:sym typeface="+mn-lt"/>
              </a:rPr>
              <a:t>Topic Here</a:t>
            </a:r>
            <a:endParaRPr lang="zh-CN" altLang="en-US" dirty="0">
              <a:solidFill>
                <a:schemeClr val="bg2"/>
              </a:solidFill>
              <a:cs typeface="+mn-ea"/>
              <a:sym typeface="+mn-lt"/>
            </a:endParaRPr>
          </a:p>
        </p:txBody>
      </p:sp>
      <p:sp>
        <p:nvSpPr>
          <p:cNvPr id="10" name="椭圆 9"/>
          <p:cNvSpPr/>
          <p:nvPr/>
        </p:nvSpPr>
        <p:spPr>
          <a:xfrm>
            <a:off x="6227553" y="1941583"/>
            <a:ext cx="1713591" cy="1713591"/>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1" name="椭圆 10"/>
          <p:cNvSpPr/>
          <p:nvPr/>
        </p:nvSpPr>
        <p:spPr>
          <a:xfrm>
            <a:off x="6003788" y="852117"/>
            <a:ext cx="949136" cy="949136"/>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2" name="椭圆 11"/>
          <p:cNvSpPr/>
          <p:nvPr/>
        </p:nvSpPr>
        <p:spPr>
          <a:xfrm>
            <a:off x="5052942" y="2323810"/>
            <a:ext cx="949136" cy="949136"/>
          </a:xfrm>
          <a:prstGeom prst="ellipse">
            <a:avLst/>
          </a:prstGeom>
          <a:solidFill>
            <a:schemeClr val="accent1"/>
          </a:solidFill>
          <a:ln w="9525">
            <a:solidFill>
              <a:srgbClr val="00C69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3" name="椭圆 12"/>
          <p:cNvSpPr/>
          <p:nvPr/>
        </p:nvSpPr>
        <p:spPr>
          <a:xfrm>
            <a:off x="6003788" y="3795503"/>
            <a:ext cx="949136" cy="949136"/>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305" y="349309"/>
            <a:ext cx="4453570" cy="1812604"/>
          </a:xfrm>
          <a:prstGeom prst="rect">
            <a:avLst/>
          </a:prstGeom>
        </p:spPr>
      </p:pic>
    </p:spTree>
    <p:extLst>
      <p:ext uri="{BB962C8B-B14F-4D97-AF65-F5344CB8AC3E}">
        <p14:creationId xmlns:p14="http://schemas.microsoft.com/office/powerpoint/2010/main" val="3237285628"/>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par>
                                    <p:cTn id="21" presetID="21" presetClass="entr" presetSubtype="1"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par>
                                    <p:cTn id="24" presetID="21" presetClass="entr" presetSubtype="1" fill="hold" grpId="0"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1000"/>
                                            <p:tgtEl>
                                              <p:spTgt spid="13"/>
                                            </p:tgtEl>
                                          </p:cBhvr>
                                        </p:animEffect>
                                      </p:childTnLst>
                                    </p:cTn>
                                  </p:par>
                                </p:childTnLst>
                              </p:cTn>
                            </p:par>
                            <p:par>
                              <p:cTn id="27" fill="hold">
                                <p:stCondLst>
                                  <p:cond delay="1250"/>
                                </p:stCondLst>
                                <p:childTnLst>
                                  <p:par>
                                    <p:cTn id="28" presetID="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0-#ppt_h/2"/>
                                              </p:val>
                                            </p:tav>
                                            <p:tav tm="100000">
                                              <p:val>
                                                <p:strVal val="#ppt_y"/>
                                              </p:val>
                                            </p:tav>
                                          </p:tavLst>
                                        </p:anim>
                                      </p:childTnLst>
                                    </p:cTn>
                                  </p:par>
                                </p:childTnLst>
                              </p:cTn>
                            </p:par>
                            <p:par>
                              <p:cTn id="32" fill="hold">
                                <p:stCondLst>
                                  <p:cond delay="1750"/>
                                </p:stCondLst>
                                <p:childTnLst>
                                  <p:par>
                                    <p:cTn id="33" presetID="8" presetClass="emph" presetSubtype="0" fill="hold" nodeType="afterEffect">
                                      <p:stCondLst>
                                        <p:cond delay="0"/>
                                      </p:stCondLst>
                                      <p:childTnLst>
                                        <p:animRot by="-21600000">
                                          <p:cBhvr>
                                            <p:cTn id="34" dur="2000" fill="hold"/>
                                            <p:tgtEl>
                                              <p:spTgt spid="2"/>
                                            </p:tgtEl>
                                            <p:attrNameLst>
                                              <p:attrName>r</p:attrName>
                                            </p:attrNameLst>
                                          </p:cBhvr>
                                        </p:animRot>
                                      </p:childTnLst>
                                    </p:cTn>
                                  </p:par>
                                  <p:par>
                                    <p:cTn id="35" presetID="2" presetClass="entr" presetSubtype="2" fill="hold" grpId="0" nodeType="withEffect" p14:presetBounceEnd="58333">
                                      <p:stCondLst>
                                        <p:cond delay="1200"/>
                                      </p:stCondLst>
                                      <p:childTnLst>
                                        <p:set>
                                          <p:cBhvr>
                                            <p:cTn id="36" dur="1" fill="hold">
                                              <p:stCondLst>
                                                <p:cond delay="0"/>
                                              </p:stCondLst>
                                            </p:cTn>
                                            <p:tgtEl>
                                              <p:spTgt spid="9"/>
                                            </p:tgtEl>
                                            <p:attrNameLst>
                                              <p:attrName>style.visibility</p:attrName>
                                            </p:attrNameLst>
                                          </p:cBhvr>
                                          <p:to>
                                            <p:strVal val="visible"/>
                                          </p:to>
                                        </p:set>
                                        <p:anim calcmode="lin" valueType="num" p14:bounceEnd="58333">
                                          <p:cBhvr additive="base">
                                            <p:cTn id="37" dur="600" fill="hold"/>
                                            <p:tgtEl>
                                              <p:spTgt spid="9"/>
                                            </p:tgtEl>
                                            <p:attrNameLst>
                                              <p:attrName>ppt_x</p:attrName>
                                            </p:attrNameLst>
                                          </p:cBhvr>
                                          <p:tavLst>
                                            <p:tav tm="0">
                                              <p:val>
                                                <p:strVal val="1+#ppt_w/2"/>
                                              </p:val>
                                            </p:tav>
                                            <p:tav tm="100000">
                                              <p:val>
                                                <p:strVal val="#ppt_x"/>
                                              </p:val>
                                            </p:tav>
                                          </p:tavLst>
                                        </p:anim>
                                        <p:anim calcmode="lin" valueType="num" p14:bounceEnd="58333">
                                          <p:cBhvr additive="base">
                                            <p:cTn id="38" dur="6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par>
                                    <p:cTn id="21" presetID="21" presetClass="entr" presetSubtype="1"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par>
                                    <p:cTn id="24" presetID="21" presetClass="entr" presetSubtype="1" fill="hold" grpId="0"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1000"/>
                                            <p:tgtEl>
                                              <p:spTgt spid="13"/>
                                            </p:tgtEl>
                                          </p:cBhvr>
                                        </p:animEffect>
                                      </p:childTnLst>
                                    </p:cTn>
                                  </p:par>
                                </p:childTnLst>
                              </p:cTn>
                            </p:par>
                            <p:par>
                              <p:cTn id="27" fill="hold">
                                <p:stCondLst>
                                  <p:cond delay="1250"/>
                                </p:stCondLst>
                                <p:childTnLst>
                                  <p:par>
                                    <p:cTn id="28" presetID="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0-#ppt_h/2"/>
                                              </p:val>
                                            </p:tav>
                                            <p:tav tm="100000">
                                              <p:val>
                                                <p:strVal val="#ppt_y"/>
                                              </p:val>
                                            </p:tav>
                                          </p:tavLst>
                                        </p:anim>
                                      </p:childTnLst>
                                    </p:cTn>
                                  </p:par>
                                </p:childTnLst>
                              </p:cTn>
                            </p:par>
                            <p:par>
                              <p:cTn id="32" fill="hold">
                                <p:stCondLst>
                                  <p:cond delay="1750"/>
                                </p:stCondLst>
                                <p:childTnLst>
                                  <p:par>
                                    <p:cTn id="33" presetID="8" presetClass="emph" presetSubtype="0" fill="hold" nodeType="afterEffect">
                                      <p:stCondLst>
                                        <p:cond delay="0"/>
                                      </p:stCondLst>
                                      <p:childTnLst>
                                        <p:animRot by="-21600000">
                                          <p:cBhvr>
                                            <p:cTn id="34" dur="2000" fill="hold"/>
                                            <p:tgtEl>
                                              <p:spTgt spid="2"/>
                                            </p:tgtEl>
                                            <p:attrNameLst>
                                              <p:attrName>r</p:attrName>
                                            </p:attrNameLst>
                                          </p:cBhvr>
                                        </p:animRot>
                                      </p:childTnLst>
                                    </p:cTn>
                                  </p:par>
                                  <p:par>
                                    <p:cTn id="35" presetID="2" presetClass="entr" presetSubtype="2" fill="hold" grpId="0" nodeType="withEffect">
                                      <p:stCondLst>
                                        <p:cond delay="12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600" fill="hold"/>
                                            <p:tgtEl>
                                              <p:spTgt spid="9"/>
                                            </p:tgtEl>
                                            <p:attrNameLst>
                                              <p:attrName>ppt_x</p:attrName>
                                            </p:attrNameLst>
                                          </p:cBhvr>
                                          <p:tavLst>
                                            <p:tav tm="0">
                                              <p:val>
                                                <p:strVal val="1+#ppt_w/2"/>
                                              </p:val>
                                            </p:tav>
                                            <p:tav tm="100000">
                                              <p:val>
                                                <p:strVal val="#ppt_x"/>
                                              </p:val>
                                            </p:tav>
                                          </p:tavLst>
                                        </p:anim>
                                        <p:anim calcmode="lin" valueType="num">
                                          <p:cBhvr additive="base">
                                            <p:cTn id="38" dur="6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07904" y="2156885"/>
            <a:ext cx="3559295" cy="232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2"/>
          <p:cNvSpPr>
            <a:spLocks noChangeArrowheads="1"/>
          </p:cNvSpPr>
          <p:nvPr/>
        </p:nvSpPr>
        <p:spPr bwMode="auto">
          <a:xfrm>
            <a:off x="5086483" y="2156885"/>
            <a:ext cx="7104724" cy="2328333"/>
          </a:xfrm>
          <a:prstGeom prst="rect">
            <a:avLst/>
          </a:prstGeom>
          <a:solidFill>
            <a:schemeClr val="accent2"/>
          </a:solidFill>
          <a:ln>
            <a:noFill/>
          </a:ln>
          <a:extLst/>
        </p:spPr>
        <p:txBody>
          <a:bodyPr lIns="121908" tIns="60954" rIns="121908" bIns="60954"/>
          <a:lstStyle/>
          <a:p>
            <a:pPr eaLnBrk="1" hangingPunct="1"/>
            <a:endParaRPr lang="zh-CN" altLang="zh-CN">
              <a:solidFill>
                <a:srgbClr val="000000"/>
              </a:solidFill>
              <a:cs typeface="+mn-ea"/>
            </a:endParaRPr>
          </a:p>
        </p:txBody>
      </p:sp>
      <p:sp>
        <p:nvSpPr>
          <p:cNvPr id="75" name="矩形 3"/>
          <p:cNvSpPr>
            <a:spLocks noChangeArrowheads="1"/>
          </p:cNvSpPr>
          <p:nvPr/>
        </p:nvSpPr>
        <p:spPr bwMode="auto">
          <a:xfrm>
            <a:off x="795" y="4478868"/>
            <a:ext cx="5085689" cy="567267"/>
          </a:xfrm>
          <a:prstGeom prst="rect">
            <a:avLst/>
          </a:prstGeom>
          <a:solidFill>
            <a:schemeClr val="accent1"/>
          </a:solidFill>
          <a:ln>
            <a:noFill/>
          </a:ln>
          <a:extLst/>
        </p:spPr>
        <p:txBody>
          <a:bodyPr lIns="121908" tIns="60954" rIns="121908" bIns="60954"/>
          <a:lstStyle/>
          <a:p>
            <a:pPr eaLnBrk="1" hangingPunct="1"/>
            <a:endParaRPr lang="zh-CN" altLang="zh-CN">
              <a:solidFill>
                <a:srgbClr val="000000"/>
              </a:solidFill>
              <a:cs typeface="+mn-ea"/>
            </a:endParaRPr>
          </a:p>
        </p:txBody>
      </p:sp>
      <p:cxnSp>
        <p:nvCxnSpPr>
          <p:cNvPr id="76" name="直接连接符 4"/>
          <p:cNvCxnSpPr>
            <a:cxnSpLocks noChangeShapeType="1"/>
          </p:cNvCxnSpPr>
          <p:nvPr/>
        </p:nvCxnSpPr>
        <p:spPr bwMode="auto">
          <a:xfrm>
            <a:off x="7535146" y="3164418"/>
            <a:ext cx="0" cy="840316"/>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sp>
        <p:nvSpPr>
          <p:cNvPr id="77" name="矩形 5"/>
          <p:cNvSpPr>
            <a:spLocks noChangeArrowheads="1"/>
          </p:cNvSpPr>
          <p:nvPr/>
        </p:nvSpPr>
        <p:spPr bwMode="auto">
          <a:xfrm>
            <a:off x="7621920" y="3045886"/>
            <a:ext cx="4425373" cy="1023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50000"/>
              </a:lnSpc>
            </a:pPr>
            <a:r>
              <a:rPr lang="zh-CN" altLang="en-US" sz="1300" dirty="0">
                <a:solidFill>
                  <a:schemeClr val="bg1"/>
                </a:solidFill>
                <a:latin typeface="+mn-ea"/>
                <a:cs typeface="+mn-ea"/>
              </a:rPr>
              <a:t>单击此处添加文本单击此处添加文本 单击此处添加文本单击此处添加文本单击此处添加文本单击此处添加文本单击此处添加文本单击此处添加文本</a:t>
            </a:r>
            <a:endParaRPr lang="en-US" altLang="zh-CN" sz="1300" dirty="0">
              <a:solidFill>
                <a:schemeClr val="bg1"/>
              </a:solidFill>
              <a:latin typeface="+mn-ea"/>
              <a:cs typeface="+mn-ea"/>
            </a:endParaRPr>
          </a:p>
        </p:txBody>
      </p:sp>
      <p:sp>
        <p:nvSpPr>
          <p:cNvPr id="78" name="矩形​​ 57"/>
          <p:cNvSpPr>
            <a:spLocks noChangeArrowheads="1"/>
          </p:cNvSpPr>
          <p:nvPr/>
        </p:nvSpPr>
        <p:spPr bwMode="auto">
          <a:xfrm>
            <a:off x="5086483" y="4483101"/>
            <a:ext cx="696081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50000"/>
              </a:lnSpc>
            </a:pPr>
            <a:r>
              <a:rPr lang="zh-CN" altLang="en-US" sz="1400" dirty="0">
                <a:solidFill>
                  <a:schemeClr val="tx1">
                    <a:lumMod val="50000"/>
                    <a:lumOff val="50000"/>
                  </a:schemeClr>
                </a:solidFill>
                <a:latin typeface="+mn-ea"/>
                <a:cs typeface="+mn-ea"/>
              </a:rPr>
              <a:t>单击此处添加文本单击此处添加文本 单击此处添加文本单击此处添加文本单击此处添加文本单击此处添加文本单击此处添加文本单击此处添加文本</a:t>
            </a:r>
            <a:endParaRPr lang="en-US" altLang="zh-CN" sz="1400" dirty="0">
              <a:solidFill>
                <a:schemeClr val="tx1">
                  <a:lumMod val="50000"/>
                  <a:lumOff val="50000"/>
                </a:schemeClr>
              </a:solidFill>
              <a:latin typeface="+mn-ea"/>
              <a:cs typeface="+mn-ea"/>
            </a:endParaRPr>
          </a:p>
        </p:txBody>
      </p:sp>
      <p:sp>
        <p:nvSpPr>
          <p:cNvPr id="79" name="矩形 7"/>
          <p:cNvSpPr>
            <a:spLocks noChangeArrowheads="1"/>
          </p:cNvSpPr>
          <p:nvPr/>
        </p:nvSpPr>
        <p:spPr bwMode="auto">
          <a:xfrm>
            <a:off x="7647316" y="2595034"/>
            <a:ext cx="10668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pPr lvl="0">
              <a:defRPr/>
            </a:pPr>
            <a:r>
              <a:rPr lang="zh-CN" altLang="en-US" sz="1600" b="1" kern="0" dirty="0">
                <a:solidFill>
                  <a:sysClr val="window" lastClr="FFFFFF">
                    <a:lumMod val="95000"/>
                  </a:sysClr>
                </a:solidFill>
                <a:latin typeface="+mj-ea"/>
                <a:cs typeface="+mn-ea"/>
              </a:rPr>
              <a:t>填加文字</a:t>
            </a:r>
            <a:endParaRPr lang="en-US" altLang="zh-CN" sz="1600" b="1" kern="0" dirty="0">
              <a:solidFill>
                <a:sysClr val="window" lastClr="FFFFFF">
                  <a:lumMod val="95000"/>
                </a:sysClr>
              </a:solidFill>
              <a:latin typeface="+mj-ea"/>
              <a:cs typeface="+mn-ea"/>
            </a:endParaRPr>
          </a:p>
        </p:txBody>
      </p:sp>
      <p:grpSp>
        <p:nvGrpSpPr>
          <p:cNvPr id="80" name="组合 8"/>
          <p:cNvGrpSpPr>
            <a:grpSpLocks/>
          </p:cNvGrpSpPr>
          <p:nvPr/>
        </p:nvGrpSpPr>
        <p:grpSpPr bwMode="auto">
          <a:xfrm>
            <a:off x="5315053" y="2565400"/>
            <a:ext cx="1826142" cy="1402338"/>
            <a:chOff x="0" y="0"/>
            <a:chExt cx="1371053" cy="1052127"/>
          </a:xfrm>
        </p:grpSpPr>
        <p:sp>
          <p:nvSpPr>
            <p:cNvPr id="81" name="TextBox 19"/>
            <p:cNvSpPr txBox="1">
              <a:spLocks noChangeArrowheads="1"/>
            </p:cNvSpPr>
            <p:nvPr/>
          </p:nvSpPr>
          <p:spPr bwMode="auto">
            <a:xfrm>
              <a:off x="0" y="798121"/>
              <a:ext cx="1371053"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600">
                  <a:solidFill>
                    <a:srgbClr val="FFFFFF"/>
                  </a:solidFill>
                  <a:latin typeface="+mn-ea"/>
                  <a:ea typeface="+mn-ea"/>
                  <a:cs typeface="+mn-ea"/>
                </a:rPr>
                <a:t>点击添加文本内容</a:t>
              </a:r>
            </a:p>
          </p:txBody>
        </p:sp>
        <p:sp>
          <p:nvSpPr>
            <p:cNvPr id="82" name="TextBox 17"/>
            <p:cNvSpPr txBox="1">
              <a:spLocks noChangeArrowheads="1"/>
            </p:cNvSpPr>
            <p:nvPr/>
          </p:nvSpPr>
          <p:spPr bwMode="auto">
            <a:xfrm>
              <a:off x="0" y="532080"/>
              <a:ext cx="1371053"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600" dirty="0">
                  <a:solidFill>
                    <a:srgbClr val="FFFFFF"/>
                  </a:solidFill>
                  <a:latin typeface="+mn-ea"/>
                  <a:ea typeface="+mn-ea"/>
                  <a:cs typeface="+mn-ea"/>
                </a:rPr>
                <a:t>点击添加文本内容</a:t>
              </a:r>
            </a:p>
          </p:txBody>
        </p:sp>
        <p:sp>
          <p:nvSpPr>
            <p:cNvPr id="83" name="TextBox 15"/>
            <p:cNvSpPr txBox="1">
              <a:spLocks noChangeArrowheads="1"/>
            </p:cNvSpPr>
            <p:nvPr/>
          </p:nvSpPr>
          <p:spPr bwMode="auto">
            <a:xfrm>
              <a:off x="0" y="266040"/>
              <a:ext cx="1371053"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600">
                  <a:solidFill>
                    <a:srgbClr val="FFFFFF"/>
                  </a:solidFill>
                  <a:latin typeface="+mn-ea"/>
                  <a:ea typeface="+mn-ea"/>
                  <a:cs typeface="+mn-ea"/>
                </a:rPr>
                <a:t>点击添加文本内容</a:t>
              </a:r>
            </a:p>
          </p:txBody>
        </p:sp>
        <p:sp>
          <p:nvSpPr>
            <p:cNvPr id="84" name="TextBox 13"/>
            <p:cNvSpPr txBox="1">
              <a:spLocks noChangeArrowheads="1"/>
            </p:cNvSpPr>
            <p:nvPr/>
          </p:nvSpPr>
          <p:spPr bwMode="auto">
            <a:xfrm>
              <a:off x="0" y="0"/>
              <a:ext cx="1371053"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600" dirty="0">
                  <a:solidFill>
                    <a:srgbClr val="FFFFFF"/>
                  </a:solidFill>
                  <a:latin typeface="+mn-ea"/>
                  <a:ea typeface="+mn-ea"/>
                  <a:cs typeface="+mn-ea"/>
                </a:rPr>
                <a:t>点击添加文本内容</a:t>
              </a:r>
            </a:p>
          </p:txBody>
        </p:sp>
      </p:grpSp>
      <p:sp>
        <p:nvSpPr>
          <p:cNvPr id="85" name="矩形 16"/>
          <p:cNvSpPr>
            <a:spLocks noChangeArrowheads="1"/>
          </p:cNvSpPr>
          <p:nvPr/>
        </p:nvSpPr>
        <p:spPr bwMode="auto">
          <a:xfrm>
            <a:off x="1343473" y="1688871"/>
            <a:ext cx="1272119" cy="4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pPr lvl="0">
              <a:defRPr/>
            </a:pPr>
            <a:r>
              <a:rPr lang="zh-CN" altLang="en-US" sz="2000" b="1" kern="0" dirty="0">
                <a:solidFill>
                  <a:schemeClr val="tx1">
                    <a:lumMod val="50000"/>
                    <a:lumOff val="50000"/>
                  </a:schemeClr>
                </a:solidFill>
                <a:latin typeface="+mj-ea"/>
                <a:cs typeface="+mn-ea"/>
              </a:rPr>
              <a:t>填加文字</a:t>
            </a:r>
            <a:endParaRPr lang="en-US" altLang="zh-CN" sz="2000" b="1" kern="0" dirty="0">
              <a:solidFill>
                <a:schemeClr val="tx1">
                  <a:lumMod val="50000"/>
                  <a:lumOff val="50000"/>
                </a:schemeClr>
              </a:solidFill>
              <a:latin typeface="+mj-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extLst>
      <p:ext uri="{BB962C8B-B14F-4D97-AF65-F5344CB8AC3E}">
        <p14:creationId xmlns:p14="http://schemas.microsoft.com/office/powerpoint/2010/main" val="2728223686"/>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1+#ppt_w/2"/>
                                          </p:val>
                                        </p:tav>
                                        <p:tav tm="100000">
                                          <p:val>
                                            <p:strVal val="#ppt_x"/>
                                          </p:val>
                                        </p:tav>
                                      </p:tavLst>
                                    </p:anim>
                                    <p:anim calcmode="lin" valueType="num">
                                      <p:cBhvr additive="base">
                                        <p:cTn id="12" dur="500" fill="hold"/>
                                        <p:tgtEl>
                                          <p:spTgt spid="74"/>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p:tgtEl>
                                          <p:spTgt spid="73"/>
                                        </p:tgtEl>
                                        <p:attrNameLst>
                                          <p:attrName>ppt_y</p:attrName>
                                        </p:attrNameLst>
                                      </p:cBhvr>
                                      <p:tavLst>
                                        <p:tav tm="0">
                                          <p:val>
                                            <p:strVal val="#ppt_y+#ppt_h*1.125000"/>
                                          </p:val>
                                        </p:tav>
                                        <p:tav tm="100000">
                                          <p:val>
                                            <p:strVal val="#ppt_y"/>
                                          </p:val>
                                        </p:tav>
                                      </p:tavLst>
                                    </p:anim>
                                    <p:animEffect transition="in" filter="wipe(up)">
                                      <p:cBhvr>
                                        <p:cTn id="16" dur="500"/>
                                        <p:tgtEl>
                                          <p:spTgt spid="73"/>
                                        </p:tgtEl>
                                      </p:cBhvr>
                                    </p:animEffect>
                                  </p:childTnLst>
                                </p:cTn>
                              </p:par>
                              <p:par>
                                <p:cTn id="17" presetID="22" presetClass="entr" presetSubtype="1" fill="hold" nodeType="withEffect">
                                  <p:stCondLst>
                                    <p:cond delay="300"/>
                                  </p:stCondLst>
                                  <p:childTnLst>
                                    <p:set>
                                      <p:cBhvr>
                                        <p:cTn id="18" dur="1" fill="hold">
                                          <p:stCondLst>
                                            <p:cond delay="0"/>
                                          </p:stCondLst>
                                        </p:cTn>
                                        <p:tgtEl>
                                          <p:spTgt spid="80"/>
                                        </p:tgtEl>
                                        <p:attrNameLst>
                                          <p:attrName>style.visibility</p:attrName>
                                        </p:attrNameLst>
                                      </p:cBhvr>
                                      <p:to>
                                        <p:strVal val="visible"/>
                                      </p:to>
                                    </p:set>
                                    <p:animEffect transition="in" filter="wipe(up)">
                                      <p:cBhvr>
                                        <p:cTn id="19" dur="500"/>
                                        <p:tgtEl>
                                          <p:spTgt spid="80"/>
                                        </p:tgtEl>
                                      </p:cBhvr>
                                    </p:animEffect>
                                  </p:childTnLst>
                                </p:cTn>
                              </p:par>
                              <p:par>
                                <p:cTn id="20" presetID="22" presetClass="entr" presetSubtype="1" fill="hold" nodeType="withEffect">
                                  <p:stCondLst>
                                    <p:cond delay="500"/>
                                  </p:stCondLst>
                                  <p:childTnLst>
                                    <p:set>
                                      <p:cBhvr>
                                        <p:cTn id="21" dur="1" fill="hold">
                                          <p:stCondLst>
                                            <p:cond delay="0"/>
                                          </p:stCondLst>
                                        </p:cTn>
                                        <p:tgtEl>
                                          <p:spTgt spid="76"/>
                                        </p:tgtEl>
                                        <p:attrNameLst>
                                          <p:attrName>style.visibility</p:attrName>
                                        </p:attrNameLst>
                                      </p:cBhvr>
                                      <p:to>
                                        <p:strVal val="visible"/>
                                      </p:to>
                                    </p:set>
                                    <p:animEffect transition="in" filter="wipe(up)">
                                      <p:cBhvr>
                                        <p:cTn id="22" dur="500"/>
                                        <p:tgtEl>
                                          <p:spTgt spid="7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500"/>
                                        <p:tgtEl>
                                          <p:spTgt spid="79"/>
                                        </p:tgtEl>
                                      </p:cBhvr>
                                    </p:animEffect>
                                  </p:childTnLst>
                                </p:cTn>
                              </p:par>
                              <p:par>
                                <p:cTn id="26" presetID="12" presetClass="entr" presetSubtype="8" fill="hold" grpId="0" nodeType="withEffect">
                                  <p:stCondLst>
                                    <p:cond delay="800"/>
                                  </p:stCondLst>
                                  <p:childTnLst>
                                    <p:set>
                                      <p:cBhvr>
                                        <p:cTn id="27" dur="1" fill="hold">
                                          <p:stCondLst>
                                            <p:cond delay="0"/>
                                          </p:stCondLst>
                                        </p:cTn>
                                        <p:tgtEl>
                                          <p:spTgt spid="77"/>
                                        </p:tgtEl>
                                        <p:attrNameLst>
                                          <p:attrName>style.visibility</p:attrName>
                                        </p:attrNameLst>
                                      </p:cBhvr>
                                      <p:to>
                                        <p:strVal val="visible"/>
                                      </p:to>
                                    </p:set>
                                    <p:anim calcmode="lin" valueType="num">
                                      <p:cBhvr additive="base">
                                        <p:cTn id="28" dur="500"/>
                                        <p:tgtEl>
                                          <p:spTgt spid="77"/>
                                        </p:tgtEl>
                                        <p:attrNameLst>
                                          <p:attrName>ppt_x</p:attrName>
                                        </p:attrNameLst>
                                      </p:cBhvr>
                                      <p:tavLst>
                                        <p:tav tm="0">
                                          <p:val>
                                            <p:strVal val="#ppt_x-#ppt_w*1.125000"/>
                                          </p:val>
                                        </p:tav>
                                        <p:tav tm="100000">
                                          <p:val>
                                            <p:strVal val="#ppt_x"/>
                                          </p:val>
                                        </p:tav>
                                      </p:tavLst>
                                    </p:anim>
                                    <p:animEffect transition="in" filter="wipe(right)">
                                      <p:cBhvr>
                                        <p:cTn id="29" dur="500"/>
                                        <p:tgtEl>
                                          <p:spTgt spid="77"/>
                                        </p:tgtEl>
                                      </p:cBhvr>
                                    </p:animEffect>
                                  </p:childTnLst>
                                </p:cTn>
                              </p:par>
                              <p:par>
                                <p:cTn id="30" presetID="2" presetClass="entr" presetSubtype="2" fill="hold" grpId="0" nodeType="withEffect">
                                  <p:stCondLst>
                                    <p:cond delay="80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fill="hold"/>
                                        <p:tgtEl>
                                          <p:spTgt spid="78"/>
                                        </p:tgtEl>
                                        <p:attrNameLst>
                                          <p:attrName>ppt_x</p:attrName>
                                        </p:attrNameLst>
                                      </p:cBhvr>
                                      <p:tavLst>
                                        <p:tav tm="0">
                                          <p:val>
                                            <p:strVal val="1+#ppt_w/2"/>
                                          </p:val>
                                        </p:tav>
                                        <p:tav tm="100000">
                                          <p:val>
                                            <p:strVal val="#ppt_x"/>
                                          </p:val>
                                        </p:tav>
                                      </p:tavLst>
                                    </p:anim>
                                    <p:anim calcmode="lin" valueType="num">
                                      <p:cBhvr additive="base">
                                        <p:cTn id="33" dur="500" fill="hold"/>
                                        <p:tgtEl>
                                          <p:spTgt spid="78"/>
                                        </p:tgtEl>
                                        <p:attrNameLst>
                                          <p:attrName>ppt_y</p:attrName>
                                        </p:attrNameLst>
                                      </p:cBhvr>
                                      <p:tavLst>
                                        <p:tav tm="0">
                                          <p:val>
                                            <p:strVal val="#ppt_y"/>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p:tgtEl>
                                          <p:spTgt spid="85"/>
                                        </p:tgtEl>
                                        <p:attrNameLst>
                                          <p:attrName>ppt_y</p:attrName>
                                        </p:attrNameLst>
                                      </p:cBhvr>
                                      <p:tavLst>
                                        <p:tav tm="0">
                                          <p:val>
                                            <p:strVal val="#ppt_y+#ppt_h*1.125000"/>
                                          </p:val>
                                        </p:tav>
                                        <p:tav tm="100000">
                                          <p:val>
                                            <p:strVal val="#ppt_y"/>
                                          </p:val>
                                        </p:tav>
                                      </p:tavLst>
                                    </p:anim>
                                    <p:animEffect transition="in" filter="wipe(up)">
                                      <p:cBhvr>
                                        <p:cTn id="3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autoUpdateAnimBg="0"/>
      <p:bldP spid="75" grpId="0" animBg="1" autoUpdateAnimBg="0"/>
      <p:bldP spid="77" grpId="0" autoUpdateAnimBg="0"/>
      <p:bldP spid="78" grpId="0" autoUpdateAnimBg="0"/>
      <p:bldP spid="79" grpId="0" autoUpdateAnimBg="0"/>
      <p:bldP spid="8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cxnSp>
        <p:nvCxnSpPr>
          <p:cNvPr id="56" name="Straight Connector 55"/>
          <p:cNvCxnSpPr/>
          <p:nvPr/>
        </p:nvCxnSpPr>
        <p:spPr>
          <a:xfrm flipV="1">
            <a:off x="4170468" y="3936274"/>
            <a:ext cx="0" cy="85960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6054441" y="3506474"/>
            <a:ext cx="0" cy="85960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7938413" y="3223936"/>
            <a:ext cx="0" cy="85960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flipH="1">
            <a:off x="1477173" y="2359906"/>
            <a:ext cx="1572505" cy="184666"/>
          </a:xfrm>
          <a:prstGeom prst="rect">
            <a:avLst/>
          </a:prstGeom>
          <a:noFill/>
        </p:spPr>
        <p:txBody>
          <a:bodyPr wrap="square" lIns="0" tIns="0" rIns="0" bIns="0" rtlCol="0" anchor="ctr">
            <a:spAutoFit/>
          </a:bodyPr>
          <a:lstStyle/>
          <a:p>
            <a:pPr algn="ctr"/>
            <a:r>
              <a:rPr lang="zh-CN" altLang="en-US" sz="1200" dirty="0">
                <a:solidFill>
                  <a:schemeClr val="accent1"/>
                </a:solidFill>
                <a:latin typeface="+mn-ea"/>
                <a:cs typeface="+mn-ea"/>
              </a:rPr>
              <a:t>概念</a:t>
            </a:r>
            <a:r>
              <a:rPr lang="en-AU" sz="1200" dirty="0">
                <a:solidFill>
                  <a:schemeClr val="accent1"/>
                </a:solidFill>
                <a:latin typeface="+mn-ea"/>
                <a:cs typeface="+mn-ea"/>
              </a:rPr>
              <a:t> </a:t>
            </a:r>
            <a:r>
              <a:rPr lang="en-US" altLang="zh-CN" sz="1200" dirty="0">
                <a:solidFill>
                  <a:schemeClr val="accent1"/>
                </a:solidFill>
                <a:latin typeface="+mn-ea"/>
                <a:cs typeface="+mn-ea"/>
              </a:rPr>
              <a:t>&amp; </a:t>
            </a:r>
            <a:r>
              <a:rPr lang="zh-CN" altLang="en-US" sz="1200" dirty="0">
                <a:solidFill>
                  <a:schemeClr val="accent1"/>
                </a:solidFill>
                <a:latin typeface="+mn-ea"/>
                <a:cs typeface="+mn-ea"/>
              </a:rPr>
              <a:t>创意</a:t>
            </a:r>
            <a:endParaRPr lang="en-AU" sz="1200" dirty="0">
              <a:solidFill>
                <a:schemeClr val="accent1"/>
              </a:solidFill>
              <a:latin typeface="+mn-ea"/>
              <a:cs typeface="+mn-ea"/>
            </a:endParaRPr>
          </a:p>
        </p:txBody>
      </p:sp>
      <p:sp>
        <p:nvSpPr>
          <p:cNvPr id="60" name="Text Placeholder 32"/>
          <p:cNvSpPr txBox="1">
            <a:spLocks/>
          </p:cNvSpPr>
          <p:nvPr/>
        </p:nvSpPr>
        <p:spPr>
          <a:xfrm flipH="1">
            <a:off x="1477172" y="2605302"/>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a:t>
            </a:r>
            <a:endParaRPr lang="en-US" sz="900" dirty="0">
              <a:solidFill>
                <a:schemeClr val="tx1">
                  <a:lumMod val="65000"/>
                  <a:lumOff val="35000"/>
                </a:schemeClr>
              </a:solidFill>
              <a:latin typeface="+mn-ea"/>
              <a:cs typeface="+mn-ea"/>
            </a:endParaRPr>
          </a:p>
        </p:txBody>
      </p:sp>
      <p:cxnSp>
        <p:nvCxnSpPr>
          <p:cNvPr id="61" name="Straight Connector 60"/>
          <p:cNvCxnSpPr/>
          <p:nvPr/>
        </p:nvCxnSpPr>
        <p:spPr>
          <a:xfrm flipV="1">
            <a:off x="2263424" y="3437199"/>
            <a:ext cx="0" cy="85960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62" name="Freeform 21"/>
          <p:cNvSpPr>
            <a:spLocks/>
          </p:cNvSpPr>
          <p:nvPr/>
        </p:nvSpPr>
        <p:spPr bwMode="auto">
          <a:xfrm>
            <a:off x="-83764" y="2350436"/>
            <a:ext cx="9793252" cy="3583614"/>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chemeClr val="tx1">
                <a:lumMod val="65000"/>
                <a:lumOff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3" name="Oval 19"/>
          <p:cNvSpPr>
            <a:spLocks noChangeArrowheads="1"/>
          </p:cNvSpPr>
          <p:nvPr/>
        </p:nvSpPr>
        <p:spPr bwMode="auto">
          <a:xfrm>
            <a:off x="3658697" y="4366074"/>
            <a:ext cx="995836" cy="993236"/>
          </a:xfrm>
          <a:prstGeom prst="ellipse">
            <a:avLst/>
          </a:prstGeom>
          <a:solidFill>
            <a:schemeClr val="accent3"/>
          </a:solidFill>
          <a:ln>
            <a:noFill/>
          </a:ln>
        </p:spPr>
        <p:txBody>
          <a:bodyPr vert="horz" wrap="square" lIns="91440" tIns="45720" rIns="91440" bIns="45720" numCol="1" anchor="ctr" anchorCtr="0" compatLnSpc="1">
            <a:prstTxWarp prst="textNoShape">
              <a:avLst/>
            </a:prstTxWarp>
          </a:bodyPr>
          <a:lstStyle/>
          <a:p>
            <a:pPr algn="ctr"/>
            <a:endParaRPr lang="en-US" sz="2400" dirty="0">
              <a:solidFill>
                <a:schemeClr val="bg1"/>
              </a:solidFill>
              <a:latin typeface="+mn-ea"/>
              <a:cs typeface="+mn-ea"/>
            </a:endParaRPr>
          </a:p>
        </p:txBody>
      </p:sp>
      <p:sp>
        <p:nvSpPr>
          <p:cNvPr id="64" name="Oval 19"/>
          <p:cNvSpPr>
            <a:spLocks noChangeArrowheads="1"/>
          </p:cNvSpPr>
          <p:nvPr/>
        </p:nvSpPr>
        <p:spPr bwMode="auto">
          <a:xfrm>
            <a:off x="5556523" y="3010474"/>
            <a:ext cx="995836" cy="993236"/>
          </a:xfrm>
          <a:prstGeom prst="ellipse">
            <a:avLst/>
          </a:prstGeom>
          <a:solidFill>
            <a:schemeClr val="accent5"/>
          </a:solidFill>
          <a:ln>
            <a:noFill/>
          </a:ln>
        </p:spPr>
        <p:txBody>
          <a:bodyPr vert="horz" wrap="square" lIns="91440" tIns="45720" rIns="91440" bIns="45720" numCol="1" anchor="ctr" anchorCtr="0" compatLnSpc="1">
            <a:prstTxWarp prst="textNoShape">
              <a:avLst/>
            </a:prstTxWarp>
          </a:bodyPr>
          <a:lstStyle/>
          <a:p>
            <a:pPr algn="ctr"/>
            <a:endParaRPr lang="en-US" sz="2400" dirty="0">
              <a:solidFill>
                <a:schemeClr val="bg1"/>
              </a:solidFill>
              <a:latin typeface="+mn-ea"/>
              <a:cs typeface="+mn-ea"/>
            </a:endParaRPr>
          </a:p>
        </p:txBody>
      </p:sp>
      <p:sp>
        <p:nvSpPr>
          <p:cNvPr id="65" name="Oval 19"/>
          <p:cNvSpPr>
            <a:spLocks noChangeArrowheads="1"/>
          </p:cNvSpPr>
          <p:nvPr/>
        </p:nvSpPr>
        <p:spPr bwMode="auto">
          <a:xfrm>
            <a:off x="7454349" y="3536691"/>
            <a:ext cx="995836" cy="993236"/>
          </a:xfrm>
          <a:prstGeom prst="ellipse">
            <a:avLst/>
          </a:prstGeom>
          <a:solidFill>
            <a:schemeClr val="accent6"/>
          </a:solidFill>
          <a:ln>
            <a:noFill/>
          </a:ln>
        </p:spPr>
        <p:txBody>
          <a:bodyPr vert="horz" wrap="square" lIns="91440" tIns="45720" rIns="91440" bIns="45720" numCol="1" anchor="ctr" anchorCtr="0" compatLnSpc="1">
            <a:prstTxWarp prst="textNoShape">
              <a:avLst/>
            </a:prstTxWarp>
          </a:bodyPr>
          <a:lstStyle/>
          <a:p>
            <a:pPr algn="ctr"/>
            <a:endParaRPr lang="en-US" sz="2400" dirty="0">
              <a:solidFill>
                <a:schemeClr val="bg1"/>
              </a:solidFill>
              <a:latin typeface="+mn-ea"/>
              <a:cs typeface="+mn-ea"/>
            </a:endParaRPr>
          </a:p>
        </p:txBody>
      </p:sp>
      <p:sp>
        <p:nvSpPr>
          <p:cNvPr id="66" name="Oval 19"/>
          <p:cNvSpPr>
            <a:spLocks noChangeArrowheads="1"/>
          </p:cNvSpPr>
          <p:nvPr/>
        </p:nvSpPr>
        <p:spPr bwMode="auto">
          <a:xfrm>
            <a:off x="1760871" y="3744765"/>
            <a:ext cx="995836" cy="993236"/>
          </a:xfrm>
          <a:prstGeom prst="ellipse">
            <a:avLst/>
          </a:pr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en-US" sz="2400" dirty="0">
              <a:solidFill>
                <a:schemeClr val="bg1"/>
              </a:solidFill>
              <a:latin typeface="+mn-ea"/>
              <a:cs typeface="+mn-ea"/>
            </a:endParaRPr>
          </a:p>
        </p:txBody>
      </p:sp>
      <p:grpSp>
        <p:nvGrpSpPr>
          <p:cNvPr id="67" name="Group 66"/>
          <p:cNvGrpSpPr/>
          <p:nvPr/>
        </p:nvGrpSpPr>
        <p:grpSpPr>
          <a:xfrm>
            <a:off x="9654078" y="1768263"/>
            <a:ext cx="1316520" cy="790008"/>
            <a:chOff x="10452101" y="1779589"/>
            <a:chExt cx="365125" cy="219075"/>
          </a:xfrm>
        </p:grpSpPr>
        <p:sp>
          <p:nvSpPr>
            <p:cNvPr id="68" name="Freeform 22"/>
            <p:cNvSpPr>
              <a:spLocks/>
            </p:cNvSpPr>
            <p:nvPr/>
          </p:nvSpPr>
          <p:spPr bwMode="auto">
            <a:xfrm>
              <a:off x="10550526" y="1900239"/>
              <a:ext cx="112713" cy="98425"/>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9" name="Freeform 23"/>
            <p:cNvSpPr>
              <a:spLocks/>
            </p:cNvSpPr>
            <p:nvPr/>
          </p:nvSpPr>
          <p:spPr bwMode="auto">
            <a:xfrm>
              <a:off x="10452101" y="1779589"/>
              <a:ext cx="365125" cy="188913"/>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70" name="Freeform 24"/>
            <p:cNvSpPr>
              <a:spLocks/>
            </p:cNvSpPr>
            <p:nvPr/>
          </p:nvSpPr>
          <p:spPr bwMode="auto">
            <a:xfrm>
              <a:off x="10531476" y="1792289"/>
              <a:ext cx="258763" cy="206375"/>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71" name="TextBox 70"/>
          <p:cNvSpPr txBox="1"/>
          <p:nvPr/>
        </p:nvSpPr>
        <p:spPr>
          <a:xfrm flipH="1">
            <a:off x="3398070" y="2819741"/>
            <a:ext cx="1572505" cy="184666"/>
          </a:xfrm>
          <a:prstGeom prst="rect">
            <a:avLst/>
          </a:prstGeom>
          <a:noFill/>
        </p:spPr>
        <p:txBody>
          <a:bodyPr wrap="square" lIns="0" tIns="0" rIns="0" bIns="0" rtlCol="0" anchor="ctr">
            <a:spAutoFit/>
          </a:bodyPr>
          <a:lstStyle/>
          <a:p>
            <a:pPr algn="ctr"/>
            <a:r>
              <a:rPr lang="zh-CN" altLang="en-US" sz="1200" dirty="0">
                <a:solidFill>
                  <a:srgbClr val="7F7F7F"/>
                </a:solidFill>
                <a:latin typeface="+mn-ea"/>
                <a:cs typeface="+mn-ea"/>
              </a:rPr>
              <a:t>直销模式</a:t>
            </a:r>
            <a:endParaRPr lang="en-AU" sz="1200" dirty="0">
              <a:solidFill>
                <a:srgbClr val="7F7F7F"/>
              </a:solidFill>
              <a:latin typeface="+mn-ea"/>
              <a:cs typeface="+mn-ea"/>
            </a:endParaRPr>
          </a:p>
        </p:txBody>
      </p:sp>
      <p:sp>
        <p:nvSpPr>
          <p:cNvPr id="72" name="Text Placeholder 32"/>
          <p:cNvSpPr txBox="1">
            <a:spLocks/>
          </p:cNvSpPr>
          <p:nvPr/>
        </p:nvSpPr>
        <p:spPr>
          <a:xfrm flipH="1">
            <a:off x="3398069" y="3065137"/>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a:t>
            </a:r>
            <a:endParaRPr lang="en-US" sz="900" dirty="0">
              <a:solidFill>
                <a:schemeClr val="tx1">
                  <a:lumMod val="65000"/>
                  <a:lumOff val="35000"/>
                </a:schemeClr>
              </a:solidFill>
              <a:latin typeface="+mn-ea"/>
              <a:cs typeface="+mn-ea"/>
            </a:endParaRPr>
          </a:p>
        </p:txBody>
      </p:sp>
      <p:sp>
        <p:nvSpPr>
          <p:cNvPr id="73" name="TextBox 72"/>
          <p:cNvSpPr txBox="1"/>
          <p:nvPr/>
        </p:nvSpPr>
        <p:spPr>
          <a:xfrm flipH="1">
            <a:off x="3398070" y="2221208"/>
            <a:ext cx="1572505" cy="492443"/>
          </a:xfrm>
          <a:prstGeom prst="rect">
            <a:avLst/>
          </a:prstGeom>
          <a:noFill/>
        </p:spPr>
        <p:txBody>
          <a:bodyPr wrap="square" lIns="0" tIns="0" rIns="0" bIns="0" rtlCol="0" anchor="ctr">
            <a:spAutoFit/>
          </a:bodyPr>
          <a:lstStyle/>
          <a:p>
            <a:pPr algn="ctr"/>
            <a:r>
              <a:rPr lang="en-AU" sz="3200" dirty="0">
                <a:solidFill>
                  <a:srgbClr val="7F7F7F"/>
                </a:solidFill>
                <a:latin typeface="+mn-ea"/>
                <a:cs typeface="+mn-ea"/>
              </a:rPr>
              <a:t>37%</a:t>
            </a:r>
            <a:endParaRPr lang="en-AU" sz="3200" dirty="0">
              <a:solidFill>
                <a:srgbClr val="7F7F7F"/>
              </a:solidFill>
              <a:latin typeface="+mn-ea"/>
              <a:cs typeface="+mn-ea"/>
            </a:endParaRPr>
          </a:p>
        </p:txBody>
      </p:sp>
      <p:sp>
        <p:nvSpPr>
          <p:cNvPr id="74" name="TextBox 73"/>
          <p:cNvSpPr txBox="1"/>
          <p:nvPr/>
        </p:nvSpPr>
        <p:spPr>
          <a:xfrm flipH="1">
            <a:off x="1477166" y="1740328"/>
            <a:ext cx="1572505" cy="492443"/>
          </a:xfrm>
          <a:prstGeom prst="rect">
            <a:avLst/>
          </a:prstGeom>
          <a:noFill/>
        </p:spPr>
        <p:txBody>
          <a:bodyPr wrap="square" lIns="0" tIns="0" rIns="0" bIns="0" rtlCol="0" anchor="ctr">
            <a:spAutoFit/>
          </a:bodyPr>
          <a:lstStyle/>
          <a:p>
            <a:pPr algn="ctr"/>
            <a:r>
              <a:rPr lang="en-AU" sz="3200" dirty="0">
                <a:solidFill>
                  <a:schemeClr val="accent1"/>
                </a:solidFill>
                <a:latin typeface="+mn-ea"/>
                <a:cs typeface="+mn-ea"/>
              </a:rPr>
              <a:t>12%</a:t>
            </a:r>
            <a:endParaRPr lang="en-AU" sz="3200" dirty="0">
              <a:solidFill>
                <a:schemeClr val="accent1"/>
              </a:solidFill>
              <a:latin typeface="+mn-ea"/>
              <a:cs typeface="+mn-ea"/>
            </a:endParaRPr>
          </a:p>
        </p:txBody>
      </p:sp>
      <p:sp>
        <p:nvSpPr>
          <p:cNvPr id="75" name="TextBox 74"/>
          <p:cNvSpPr txBox="1"/>
          <p:nvPr/>
        </p:nvSpPr>
        <p:spPr>
          <a:xfrm flipH="1">
            <a:off x="5282047" y="5165466"/>
            <a:ext cx="1572505" cy="184666"/>
          </a:xfrm>
          <a:prstGeom prst="rect">
            <a:avLst/>
          </a:prstGeom>
          <a:noFill/>
        </p:spPr>
        <p:txBody>
          <a:bodyPr wrap="square" lIns="0" tIns="0" rIns="0" bIns="0" rtlCol="0" anchor="ctr">
            <a:spAutoFit/>
          </a:bodyPr>
          <a:lstStyle/>
          <a:p>
            <a:pPr algn="ctr"/>
            <a:r>
              <a:rPr lang="zh-CN" altLang="en-US" sz="1200" dirty="0">
                <a:solidFill>
                  <a:schemeClr val="accent5"/>
                </a:solidFill>
                <a:latin typeface="+mn-ea"/>
                <a:cs typeface="+mn-ea"/>
              </a:rPr>
              <a:t>商业模式</a:t>
            </a:r>
            <a:endParaRPr lang="en-AU" sz="1200" dirty="0">
              <a:solidFill>
                <a:schemeClr val="accent5"/>
              </a:solidFill>
              <a:latin typeface="+mn-ea"/>
              <a:cs typeface="+mn-ea"/>
            </a:endParaRPr>
          </a:p>
        </p:txBody>
      </p:sp>
      <p:sp>
        <p:nvSpPr>
          <p:cNvPr id="76" name="Text Placeholder 32"/>
          <p:cNvSpPr txBox="1">
            <a:spLocks/>
          </p:cNvSpPr>
          <p:nvPr/>
        </p:nvSpPr>
        <p:spPr>
          <a:xfrm flipH="1">
            <a:off x="5282046" y="5410862"/>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a:t>
            </a:r>
            <a:endParaRPr lang="en-US" sz="900" dirty="0">
              <a:solidFill>
                <a:schemeClr val="tx1">
                  <a:lumMod val="65000"/>
                  <a:lumOff val="35000"/>
                </a:schemeClr>
              </a:solidFill>
              <a:latin typeface="+mn-ea"/>
              <a:cs typeface="+mn-ea"/>
            </a:endParaRPr>
          </a:p>
        </p:txBody>
      </p:sp>
      <p:sp>
        <p:nvSpPr>
          <p:cNvPr id="77" name="TextBox 76"/>
          <p:cNvSpPr txBox="1"/>
          <p:nvPr/>
        </p:nvSpPr>
        <p:spPr>
          <a:xfrm flipH="1">
            <a:off x="5282047" y="4566933"/>
            <a:ext cx="1572505" cy="492443"/>
          </a:xfrm>
          <a:prstGeom prst="rect">
            <a:avLst/>
          </a:prstGeom>
          <a:noFill/>
        </p:spPr>
        <p:txBody>
          <a:bodyPr wrap="square" lIns="0" tIns="0" rIns="0" bIns="0" rtlCol="0" anchor="ctr">
            <a:spAutoFit/>
          </a:bodyPr>
          <a:lstStyle/>
          <a:p>
            <a:pPr algn="ctr"/>
            <a:r>
              <a:rPr lang="en-AU" sz="3200" dirty="0">
                <a:solidFill>
                  <a:schemeClr val="accent5"/>
                </a:solidFill>
                <a:latin typeface="+mn-ea"/>
                <a:cs typeface="+mn-ea"/>
              </a:rPr>
              <a:t>25%</a:t>
            </a:r>
            <a:endParaRPr lang="en-AU" sz="3200" dirty="0">
              <a:solidFill>
                <a:schemeClr val="accent5"/>
              </a:solidFill>
              <a:latin typeface="+mn-ea"/>
              <a:cs typeface="+mn-ea"/>
            </a:endParaRPr>
          </a:p>
        </p:txBody>
      </p:sp>
      <p:sp>
        <p:nvSpPr>
          <p:cNvPr id="78" name="TextBox 77"/>
          <p:cNvSpPr txBox="1"/>
          <p:nvPr/>
        </p:nvSpPr>
        <p:spPr>
          <a:xfrm flipH="1">
            <a:off x="7152161" y="2107403"/>
            <a:ext cx="1572505" cy="184666"/>
          </a:xfrm>
          <a:prstGeom prst="rect">
            <a:avLst/>
          </a:prstGeom>
          <a:noFill/>
        </p:spPr>
        <p:txBody>
          <a:bodyPr wrap="square" lIns="0" tIns="0" rIns="0" bIns="0" rtlCol="0" anchor="ctr">
            <a:spAutoFit/>
          </a:bodyPr>
          <a:lstStyle/>
          <a:p>
            <a:pPr algn="ctr"/>
            <a:r>
              <a:rPr lang="zh-CN" altLang="en-US" sz="1200" dirty="0">
                <a:solidFill>
                  <a:schemeClr val="accent6"/>
                </a:solidFill>
                <a:latin typeface="+mn-ea"/>
                <a:cs typeface="+mn-ea"/>
              </a:rPr>
              <a:t>获得奖励</a:t>
            </a:r>
            <a:endParaRPr lang="en-AU" sz="1200" dirty="0">
              <a:solidFill>
                <a:schemeClr val="accent6"/>
              </a:solidFill>
              <a:latin typeface="+mn-ea"/>
              <a:cs typeface="+mn-ea"/>
            </a:endParaRPr>
          </a:p>
        </p:txBody>
      </p:sp>
      <p:sp>
        <p:nvSpPr>
          <p:cNvPr id="79" name="Text Placeholder 32"/>
          <p:cNvSpPr txBox="1">
            <a:spLocks/>
          </p:cNvSpPr>
          <p:nvPr/>
        </p:nvSpPr>
        <p:spPr>
          <a:xfrm flipH="1">
            <a:off x="7152160" y="2352799"/>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a:t>
            </a:r>
            <a:endParaRPr lang="en-US" sz="900" dirty="0">
              <a:solidFill>
                <a:schemeClr val="tx1">
                  <a:lumMod val="65000"/>
                  <a:lumOff val="35000"/>
                </a:schemeClr>
              </a:solidFill>
              <a:latin typeface="+mn-ea"/>
              <a:cs typeface="+mn-ea"/>
            </a:endParaRPr>
          </a:p>
        </p:txBody>
      </p:sp>
      <p:sp>
        <p:nvSpPr>
          <p:cNvPr id="80" name="TextBox 79"/>
          <p:cNvSpPr txBox="1"/>
          <p:nvPr/>
        </p:nvSpPr>
        <p:spPr>
          <a:xfrm flipH="1">
            <a:off x="7152161" y="1508869"/>
            <a:ext cx="1572505" cy="492443"/>
          </a:xfrm>
          <a:prstGeom prst="rect">
            <a:avLst/>
          </a:prstGeom>
          <a:noFill/>
        </p:spPr>
        <p:txBody>
          <a:bodyPr wrap="square" lIns="0" tIns="0" rIns="0" bIns="0" rtlCol="0" anchor="ctr">
            <a:spAutoFit/>
          </a:bodyPr>
          <a:lstStyle/>
          <a:p>
            <a:pPr algn="ctr"/>
            <a:r>
              <a:rPr lang="en-AU" sz="3200" dirty="0">
                <a:solidFill>
                  <a:schemeClr val="accent6"/>
                </a:solidFill>
                <a:latin typeface="+mn-ea"/>
                <a:cs typeface="+mn-ea"/>
              </a:rPr>
              <a:t>9%</a:t>
            </a:r>
            <a:endParaRPr lang="en-AU" sz="3200" dirty="0">
              <a:solidFill>
                <a:schemeClr val="accent6"/>
              </a:solidFill>
              <a:latin typeface="+mn-ea"/>
              <a:cs typeface="+mn-ea"/>
            </a:endParaRPr>
          </a:p>
        </p:txBody>
      </p:sp>
      <p:sp>
        <p:nvSpPr>
          <p:cNvPr id="81" name="TextBox 80"/>
          <p:cNvSpPr txBox="1"/>
          <p:nvPr/>
        </p:nvSpPr>
        <p:spPr>
          <a:xfrm flipH="1">
            <a:off x="9612968" y="2827761"/>
            <a:ext cx="1572505" cy="184666"/>
          </a:xfrm>
          <a:prstGeom prst="rect">
            <a:avLst/>
          </a:prstGeom>
          <a:noFill/>
        </p:spPr>
        <p:txBody>
          <a:bodyPr wrap="square" lIns="0" tIns="0" rIns="0" bIns="0" rtlCol="0" anchor="ctr">
            <a:spAutoFit/>
          </a:bodyPr>
          <a:lstStyle/>
          <a:p>
            <a:pPr algn="ctr"/>
            <a:r>
              <a:rPr lang="zh-CN" altLang="en-US" sz="1200" dirty="0">
                <a:solidFill>
                  <a:schemeClr val="tx1">
                    <a:lumMod val="65000"/>
                    <a:lumOff val="35000"/>
                  </a:schemeClr>
                </a:solidFill>
                <a:latin typeface="+mn-ea"/>
                <a:cs typeface="+mn-ea"/>
              </a:rPr>
              <a:t>公司目标</a:t>
            </a:r>
            <a:endParaRPr lang="en-AU" sz="1200" dirty="0">
              <a:solidFill>
                <a:schemeClr val="tx1">
                  <a:lumMod val="65000"/>
                  <a:lumOff val="35000"/>
                </a:schemeClr>
              </a:solidFill>
              <a:latin typeface="+mn-ea"/>
              <a:cs typeface="+mn-ea"/>
            </a:endParaRPr>
          </a:p>
        </p:txBody>
      </p:sp>
      <p:sp>
        <p:nvSpPr>
          <p:cNvPr id="82" name="Text Placeholder 32"/>
          <p:cNvSpPr txBox="1">
            <a:spLocks/>
          </p:cNvSpPr>
          <p:nvPr/>
        </p:nvSpPr>
        <p:spPr>
          <a:xfrm flipH="1">
            <a:off x="9612967" y="3073157"/>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a:t>
            </a:r>
            <a:endParaRPr lang="en-US" sz="900" dirty="0">
              <a:solidFill>
                <a:schemeClr val="tx1">
                  <a:lumMod val="65000"/>
                  <a:lumOff val="35000"/>
                </a:schemeClr>
              </a:solidFill>
              <a:latin typeface="+mn-ea"/>
              <a:cs typeface="+mn-ea"/>
            </a:endParaRPr>
          </a:p>
        </p:txBody>
      </p:sp>
      <p:sp>
        <p:nvSpPr>
          <p:cNvPr id="33" name="Freeform 139"/>
          <p:cNvSpPr>
            <a:spLocks/>
          </p:cNvSpPr>
          <p:nvPr/>
        </p:nvSpPr>
        <p:spPr bwMode="auto">
          <a:xfrm>
            <a:off x="7774076" y="3901836"/>
            <a:ext cx="356381" cy="269930"/>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4" name="Freeform 149"/>
          <p:cNvSpPr>
            <a:spLocks/>
          </p:cNvSpPr>
          <p:nvPr/>
        </p:nvSpPr>
        <p:spPr bwMode="auto">
          <a:xfrm>
            <a:off x="4030589" y="4712070"/>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35" name="组合 34"/>
          <p:cNvGrpSpPr/>
          <p:nvPr/>
        </p:nvGrpSpPr>
        <p:grpSpPr>
          <a:xfrm>
            <a:off x="5915344" y="3412818"/>
            <a:ext cx="311646" cy="193872"/>
            <a:chOff x="8292784" y="1202455"/>
            <a:chExt cx="311687" cy="193872"/>
          </a:xfrm>
        </p:grpSpPr>
        <p:sp>
          <p:nvSpPr>
            <p:cNvPr id="36"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38" name="Freeform 116"/>
          <p:cNvSpPr>
            <a:spLocks noEditPoints="1"/>
          </p:cNvSpPr>
          <p:nvPr/>
        </p:nvSpPr>
        <p:spPr bwMode="auto">
          <a:xfrm>
            <a:off x="2094019" y="407880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Tree>
    <p:extLst>
      <p:ext uri="{BB962C8B-B14F-4D97-AF65-F5344CB8AC3E}">
        <p14:creationId xmlns:p14="http://schemas.microsoft.com/office/powerpoint/2010/main" val="66811522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9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heel(1)">
                                      <p:cBhvr>
                                        <p:cTn id="12" dur="1000"/>
                                        <p:tgtEl>
                                          <p:spTgt spid="66"/>
                                        </p:tgtEl>
                                      </p:cBhvr>
                                    </p:animEffect>
                                  </p:childTnLst>
                                </p:cTn>
                              </p:par>
                              <p:par>
                                <p:cTn id="13" presetID="21" presetClass="entr" presetSubtype="1" fill="hold"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heel(1)">
                                      <p:cBhvr>
                                        <p:cTn id="15" dur="1000"/>
                                        <p:tgtEl>
                                          <p:spTgt spid="6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500"/>
                                        <p:tgtEl>
                                          <p:spTgt spid="6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500"/>
                                        <p:tgtEl>
                                          <p:spTgt spid="74"/>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heel(1)">
                                      <p:cBhvr>
                                        <p:cTn id="31" dur="1000"/>
                                        <p:tgtEl>
                                          <p:spTgt spid="56"/>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wheel(1)">
                                      <p:cBhvr>
                                        <p:cTn id="34" dur="1000"/>
                                        <p:tgtEl>
                                          <p:spTgt spid="6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fade">
                                      <p:cBhvr>
                                        <p:cTn id="39" dur="500"/>
                                        <p:tgtEl>
                                          <p:spTgt spid="7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500"/>
                                        <p:tgtEl>
                                          <p:spTgt spid="7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fade">
                                      <p:cBhvr>
                                        <p:cTn id="45" dur="500"/>
                                        <p:tgtEl>
                                          <p:spTgt spid="73"/>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nodeType="click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wheel(1)">
                                      <p:cBhvr>
                                        <p:cTn id="50" dur="1000"/>
                                        <p:tgtEl>
                                          <p:spTgt spid="57"/>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wheel(1)">
                                      <p:cBhvr>
                                        <p:cTn id="53" dur="1000"/>
                                        <p:tgtEl>
                                          <p:spTgt spid="6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fade">
                                      <p:cBhvr>
                                        <p:cTn id="61" dur="500"/>
                                        <p:tgtEl>
                                          <p:spTgt spid="7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500"/>
                                        <p:tgtEl>
                                          <p:spTgt spid="77"/>
                                        </p:tgtEl>
                                      </p:cBhvr>
                                    </p:animEffect>
                                  </p:childTnLst>
                                </p:cTn>
                              </p:par>
                            </p:childTnLst>
                          </p:cTn>
                        </p:par>
                      </p:childTnLst>
                    </p:cTn>
                  </p:par>
                  <p:par>
                    <p:cTn id="65" fill="hold">
                      <p:stCondLst>
                        <p:cond delay="indefinite"/>
                      </p:stCondLst>
                      <p:childTnLst>
                        <p:par>
                          <p:cTn id="66" fill="hold">
                            <p:stCondLst>
                              <p:cond delay="0"/>
                            </p:stCondLst>
                            <p:childTnLst>
                              <p:par>
                                <p:cTn id="67" presetID="21" presetClass="entr" presetSubtype="1" fill="hold" nodeType="click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wheel(1)">
                                      <p:cBhvr>
                                        <p:cTn id="69" dur="1000"/>
                                        <p:tgtEl>
                                          <p:spTgt spid="58"/>
                                        </p:tgtEl>
                                      </p:cBhvr>
                                    </p:animEffect>
                                  </p:childTnLst>
                                </p:cTn>
                              </p:par>
                              <p:par>
                                <p:cTn id="70" presetID="21" presetClass="entr" presetSubtype="1"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wheel(1)">
                                      <p:cBhvr>
                                        <p:cTn id="72" dur="1000"/>
                                        <p:tgtEl>
                                          <p:spTgt spid="6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8"/>
                                        </p:tgtEl>
                                        <p:attrNameLst>
                                          <p:attrName>style.visibility</p:attrName>
                                        </p:attrNameLst>
                                      </p:cBhvr>
                                      <p:to>
                                        <p:strVal val="visible"/>
                                      </p:to>
                                    </p:set>
                                    <p:animEffect transition="in" filter="fade">
                                      <p:cBhvr>
                                        <p:cTn id="77" dur="500"/>
                                        <p:tgtEl>
                                          <p:spTgt spid="7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Effect transition="in" filter="fade">
                                      <p:cBhvr>
                                        <p:cTn id="80" dur="500"/>
                                        <p:tgtEl>
                                          <p:spTgt spid="7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childTnLst>
                          </p:cTn>
                        </p:par>
                      </p:childTnLst>
                    </p:cTn>
                  </p:par>
                  <p:par>
                    <p:cTn id="84" fill="hold">
                      <p:stCondLst>
                        <p:cond delay="indefinite"/>
                      </p:stCondLst>
                      <p:childTnLst>
                        <p:par>
                          <p:cTn id="85" fill="hold">
                            <p:stCondLst>
                              <p:cond delay="0"/>
                            </p:stCondLst>
                            <p:childTnLst>
                              <p:par>
                                <p:cTn id="86" presetID="12" presetClass="entr" presetSubtype="8" fill="hold" nodeType="clickEffect">
                                  <p:stCondLst>
                                    <p:cond delay="0"/>
                                  </p:stCondLst>
                                  <p:childTnLst>
                                    <p:set>
                                      <p:cBhvr>
                                        <p:cTn id="87" dur="1" fill="hold">
                                          <p:stCondLst>
                                            <p:cond delay="0"/>
                                          </p:stCondLst>
                                        </p:cTn>
                                        <p:tgtEl>
                                          <p:spTgt spid="67"/>
                                        </p:tgtEl>
                                        <p:attrNameLst>
                                          <p:attrName>style.visibility</p:attrName>
                                        </p:attrNameLst>
                                      </p:cBhvr>
                                      <p:to>
                                        <p:strVal val="visible"/>
                                      </p:to>
                                    </p:set>
                                    <p:anim calcmode="lin" valueType="num">
                                      <p:cBhvr additive="base">
                                        <p:cTn id="88" dur="500"/>
                                        <p:tgtEl>
                                          <p:spTgt spid="67"/>
                                        </p:tgtEl>
                                        <p:attrNameLst>
                                          <p:attrName>ppt_x</p:attrName>
                                        </p:attrNameLst>
                                      </p:cBhvr>
                                      <p:tavLst>
                                        <p:tav tm="0">
                                          <p:val>
                                            <p:strVal val="#ppt_x-#ppt_w*1.125000"/>
                                          </p:val>
                                        </p:tav>
                                        <p:tav tm="100000">
                                          <p:val>
                                            <p:strVal val="#ppt_x"/>
                                          </p:val>
                                        </p:tav>
                                      </p:tavLst>
                                    </p:anim>
                                    <p:animEffect transition="in" filter="wipe(right)">
                                      <p:cBhvr>
                                        <p:cTn id="89" dur="500"/>
                                        <p:tgtEl>
                                          <p:spTgt spid="67"/>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81"/>
                                        </p:tgtEl>
                                        <p:attrNameLst>
                                          <p:attrName>style.visibility</p:attrName>
                                        </p:attrNameLst>
                                      </p:cBhvr>
                                      <p:to>
                                        <p:strVal val="visible"/>
                                      </p:to>
                                    </p:set>
                                    <p:animEffect transition="in" filter="fade">
                                      <p:cBhvr>
                                        <p:cTn id="94" dur="500"/>
                                        <p:tgtEl>
                                          <p:spTgt spid="8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82"/>
                                        </p:tgtEl>
                                        <p:attrNameLst>
                                          <p:attrName>style.visibility</p:attrName>
                                        </p:attrNameLst>
                                      </p:cBhvr>
                                      <p:to>
                                        <p:strVal val="visible"/>
                                      </p:to>
                                    </p:set>
                                    <p:animEffect transition="in" filter="fade">
                                      <p:cBhvr>
                                        <p:cTn id="9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2" grpId="0" animBg="1"/>
      <p:bldP spid="63" grpId="0" animBg="1"/>
      <p:bldP spid="64" grpId="0" animBg="1"/>
      <p:bldP spid="65" grpId="0" animBg="1"/>
      <p:bldP spid="66" grpId="0" animBg="1"/>
      <p:bldP spid="71" grpId="0"/>
      <p:bldP spid="72" grpId="0"/>
      <p:bldP spid="73" grpId="0"/>
      <p:bldP spid="74" grpId="0"/>
      <p:bldP spid="75" grpId="0"/>
      <p:bldP spid="76" grpId="0"/>
      <p:bldP spid="77" grpId="0"/>
      <p:bldP spid="78" grpId="0"/>
      <p:bldP spid="79" grpId="0"/>
      <p:bldP spid="80" grpId="0"/>
      <p:bldP spid="81" grpId="0"/>
      <p:bldP spid="8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43" name="Group 42"/>
          <p:cNvGrpSpPr/>
          <p:nvPr/>
        </p:nvGrpSpPr>
        <p:grpSpPr>
          <a:xfrm>
            <a:off x="4618421" y="2305258"/>
            <a:ext cx="1341928" cy="4552742"/>
            <a:chOff x="4497049" y="2305258"/>
            <a:chExt cx="1342103" cy="4552742"/>
          </a:xfrm>
        </p:grpSpPr>
        <p:sp>
          <p:nvSpPr>
            <p:cNvPr id="44" name="Arc 43"/>
            <p:cNvSpPr/>
            <p:nvPr/>
          </p:nvSpPr>
          <p:spPr>
            <a:xfrm>
              <a:off x="5147210" y="2305258"/>
              <a:ext cx="691942" cy="691942"/>
            </a:xfrm>
            <a:prstGeom prst="arc">
              <a:avLst/>
            </a:prstGeom>
            <a:ln w="635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49" name="Straight Connector 48"/>
            <p:cNvCxnSpPr>
              <a:stCxn id="44" idx="2"/>
            </p:cNvCxnSpPr>
            <p:nvPr/>
          </p:nvCxnSpPr>
          <p:spPr>
            <a:xfrm>
              <a:off x="5839152" y="2651229"/>
              <a:ext cx="0" cy="4206771"/>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4497049" y="2305258"/>
              <a:ext cx="1011122"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a:off x="6200523" y="1870546"/>
            <a:ext cx="1867539" cy="4987454"/>
            <a:chOff x="6200535" y="2305258"/>
            <a:chExt cx="1867782" cy="4987454"/>
          </a:xfrm>
        </p:grpSpPr>
        <p:sp>
          <p:nvSpPr>
            <p:cNvPr id="72" name="Arc 71"/>
            <p:cNvSpPr/>
            <p:nvPr/>
          </p:nvSpPr>
          <p:spPr>
            <a:xfrm flipH="1">
              <a:off x="6200535" y="2305258"/>
              <a:ext cx="691942" cy="691942"/>
            </a:xfrm>
            <a:prstGeom prst="arc">
              <a:avLst/>
            </a:prstGeom>
            <a:ln w="635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73" name="Straight Connector 72"/>
            <p:cNvCxnSpPr>
              <a:stCxn id="72" idx="2"/>
            </p:cNvCxnSpPr>
            <p:nvPr/>
          </p:nvCxnSpPr>
          <p:spPr>
            <a:xfrm>
              <a:off x="6200535" y="2651229"/>
              <a:ext cx="0" cy="4641483"/>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6531516" y="2305258"/>
              <a:ext cx="1536801"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75" name="Group 74"/>
          <p:cNvGrpSpPr/>
          <p:nvPr/>
        </p:nvGrpSpPr>
        <p:grpSpPr>
          <a:xfrm>
            <a:off x="3538950" y="3654665"/>
            <a:ext cx="2553398" cy="3203337"/>
            <a:chOff x="3777522" y="3654663"/>
            <a:chExt cx="2553730" cy="3203337"/>
          </a:xfrm>
        </p:grpSpPr>
        <p:sp>
          <p:nvSpPr>
            <p:cNvPr id="76" name="Arc 75"/>
            <p:cNvSpPr/>
            <p:nvPr/>
          </p:nvSpPr>
          <p:spPr>
            <a:xfrm>
              <a:off x="5639310" y="3654663"/>
              <a:ext cx="691942" cy="691942"/>
            </a:xfrm>
            <a:prstGeom prst="arc">
              <a:avLst/>
            </a:prstGeom>
            <a:ln w="635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77" name="Straight Connector 76"/>
            <p:cNvCxnSpPr>
              <a:stCxn id="76" idx="2"/>
            </p:cNvCxnSpPr>
            <p:nvPr/>
          </p:nvCxnSpPr>
          <p:spPr>
            <a:xfrm>
              <a:off x="6331252" y="4000634"/>
              <a:ext cx="0" cy="2857366"/>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3777522" y="3654663"/>
              <a:ext cx="2222749" cy="0"/>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79" name="Group 78"/>
          <p:cNvGrpSpPr/>
          <p:nvPr/>
        </p:nvGrpSpPr>
        <p:grpSpPr>
          <a:xfrm flipH="1">
            <a:off x="6333252" y="4987560"/>
            <a:ext cx="1341928" cy="1870440"/>
            <a:chOff x="4497049" y="2305258"/>
            <a:chExt cx="1342103" cy="1870440"/>
          </a:xfrm>
        </p:grpSpPr>
        <p:sp>
          <p:nvSpPr>
            <p:cNvPr id="80" name="Arc 79"/>
            <p:cNvSpPr/>
            <p:nvPr/>
          </p:nvSpPr>
          <p:spPr>
            <a:xfrm>
              <a:off x="5147210" y="2305258"/>
              <a:ext cx="691942" cy="691942"/>
            </a:xfrm>
            <a:prstGeom prst="arc">
              <a:avLst/>
            </a:prstGeom>
            <a:ln w="635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81" name="Straight Connector 80"/>
            <p:cNvCxnSpPr>
              <a:stCxn id="80" idx="2"/>
            </p:cNvCxnSpPr>
            <p:nvPr/>
          </p:nvCxnSpPr>
          <p:spPr>
            <a:xfrm flipH="1">
              <a:off x="5839152" y="2651229"/>
              <a:ext cx="0" cy="1524469"/>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4497049" y="2305258"/>
              <a:ext cx="1011122"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83" name="Group 82"/>
          <p:cNvGrpSpPr/>
          <p:nvPr/>
        </p:nvGrpSpPr>
        <p:grpSpPr>
          <a:xfrm>
            <a:off x="6442339" y="3496095"/>
            <a:ext cx="2101736" cy="3361907"/>
            <a:chOff x="6442383" y="3675973"/>
            <a:chExt cx="2102010" cy="3361907"/>
          </a:xfrm>
        </p:grpSpPr>
        <p:sp>
          <p:nvSpPr>
            <p:cNvPr id="84" name="Arc 83"/>
            <p:cNvSpPr/>
            <p:nvPr/>
          </p:nvSpPr>
          <p:spPr>
            <a:xfrm flipH="1">
              <a:off x="6442383" y="3675973"/>
              <a:ext cx="691942" cy="691942"/>
            </a:xfrm>
            <a:prstGeom prst="arc">
              <a:avLst/>
            </a:prstGeom>
            <a:ln w="635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85" name="Straight Connector 84"/>
            <p:cNvCxnSpPr>
              <a:stCxn id="84" idx="2"/>
            </p:cNvCxnSpPr>
            <p:nvPr/>
          </p:nvCxnSpPr>
          <p:spPr>
            <a:xfrm>
              <a:off x="6442383" y="4021944"/>
              <a:ext cx="0" cy="3015936"/>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6773364" y="3675973"/>
              <a:ext cx="1771029" cy="0"/>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87" name="Group 86"/>
          <p:cNvGrpSpPr/>
          <p:nvPr/>
        </p:nvGrpSpPr>
        <p:grpSpPr>
          <a:xfrm>
            <a:off x="4738325" y="4960449"/>
            <a:ext cx="1113465" cy="1897553"/>
            <a:chOff x="4738147" y="4960447"/>
            <a:chExt cx="1113610" cy="1897553"/>
          </a:xfrm>
        </p:grpSpPr>
        <p:sp>
          <p:nvSpPr>
            <p:cNvPr id="88" name="Arc 87"/>
            <p:cNvSpPr/>
            <p:nvPr/>
          </p:nvSpPr>
          <p:spPr>
            <a:xfrm>
              <a:off x="5159815" y="4960447"/>
              <a:ext cx="691942" cy="691942"/>
            </a:xfrm>
            <a:prstGeom prst="arc">
              <a:avLst/>
            </a:prstGeom>
            <a:ln w="635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89" name="Straight Connector 88"/>
            <p:cNvCxnSpPr>
              <a:stCxn id="88" idx="2"/>
            </p:cNvCxnSpPr>
            <p:nvPr/>
          </p:nvCxnSpPr>
          <p:spPr>
            <a:xfrm>
              <a:off x="5851757" y="5306418"/>
              <a:ext cx="0" cy="1551582"/>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738147" y="4960447"/>
              <a:ext cx="78263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91" name="Rounded Rectangle 90"/>
          <p:cNvSpPr/>
          <p:nvPr/>
        </p:nvSpPr>
        <p:spPr>
          <a:xfrm>
            <a:off x="7411199" y="1432292"/>
            <a:ext cx="876400" cy="876510"/>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rgbClr val="FFFFFF"/>
              </a:solidFill>
              <a:latin typeface="+mn-ea"/>
              <a:cs typeface="+mn-ea"/>
            </a:endParaRPr>
          </a:p>
        </p:txBody>
      </p:sp>
      <p:sp>
        <p:nvSpPr>
          <p:cNvPr id="92" name="Rounded Rectangle 91"/>
          <p:cNvSpPr/>
          <p:nvPr/>
        </p:nvSpPr>
        <p:spPr>
          <a:xfrm>
            <a:off x="8114574" y="3036529"/>
            <a:ext cx="876400" cy="876510"/>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2800" dirty="0">
              <a:solidFill>
                <a:srgbClr val="FFFFFF"/>
              </a:solidFill>
              <a:latin typeface="+mn-ea"/>
              <a:cs typeface="+mn-ea"/>
            </a:endParaRPr>
          </a:p>
        </p:txBody>
      </p:sp>
      <p:sp>
        <p:nvSpPr>
          <p:cNvPr id="93" name="Rounded Rectangle 92"/>
          <p:cNvSpPr/>
          <p:nvPr/>
        </p:nvSpPr>
        <p:spPr>
          <a:xfrm>
            <a:off x="7342541" y="4565816"/>
            <a:ext cx="876400" cy="876510"/>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2800" dirty="0">
              <a:solidFill>
                <a:srgbClr val="FFFFFF"/>
              </a:solidFill>
              <a:latin typeface="+mn-ea"/>
              <a:cs typeface="+mn-ea"/>
            </a:endParaRPr>
          </a:p>
        </p:txBody>
      </p:sp>
      <p:sp>
        <p:nvSpPr>
          <p:cNvPr id="94" name="Rounded Rectangle 93"/>
          <p:cNvSpPr/>
          <p:nvPr/>
        </p:nvSpPr>
        <p:spPr>
          <a:xfrm flipH="1">
            <a:off x="3952852" y="1867003"/>
            <a:ext cx="876398" cy="876512"/>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rgbClr val="FFFFFF"/>
              </a:solidFill>
              <a:latin typeface="+mn-ea"/>
              <a:cs typeface="+mn-ea"/>
            </a:endParaRPr>
          </a:p>
        </p:txBody>
      </p:sp>
      <p:sp>
        <p:nvSpPr>
          <p:cNvPr id="95" name="Rounded Rectangle 94"/>
          <p:cNvSpPr/>
          <p:nvPr/>
        </p:nvSpPr>
        <p:spPr>
          <a:xfrm flipH="1">
            <a:off x="3403694" y="3216408"/>
            <a:ext cx="876398" cy="876512"/>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mn-ea"/>
              <a:cs typeface="+mn-ea"/>
            </a:endParaRPr>
          </a:p>
        </p:txBody>
      </p:sp>
      <p:sp>
        <p:nvSpPr>
          <p:cNvPr id="96" name="Rounded Rectangle 95"/>
          <p:cNvSpPr/>
          <p:nvPr/>
        </p:nvSpPr>
        <p:spPr>
          <a:xfrm flipH="1">
            <a:off x="4199703" y="4565815"/>
            <a:ext cx="876398" cy="876512"/>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mn-ea"/>
              <a:cs typeface="+mn-ea"/>
            </a:endParaRPr>
          </a:p>
        </p:txBody>
      </p:sp>
      <p:sp>
        <p:nvSpPr>
          <p:cNvPr id="97" name="TextBox 96"/>
          <p:cNvSpPr txBox="1"/>
          <p:nvPr/>
        </p:nvSpPr>
        <p:spPr>
          <a:xfrm>
            <a:off x="8568951" y="1450167"/>
            <a:ext cx="1960625" cy="215444"/>
          </a:xfrm>
          <a:prstGeom prst="rect">
            <a:avLst/>
          </a:prstGeom>
          <a:noFill/>
        </p:spPr>
        <p:txBody>
          <a:bodyPr wrap="square" lIns="0" tIns="0" rIns="0" bIns="0" rtlCol="0" anchor="ctr">
            <a:spAutoFit/>
          </a:bodyPr>
          <a:lstStyle/>
          <a:p>
            <a:r>
              <a:rPr lang="zh-CN" altLang="en-US" sz="1400" dirty="0">
                <a:solidFill>
                  <a:schemeClr val="accent6"/>
                </a:solidFill>
                <a:latin typeface="+mn-ea"/>
                <a:cs typeface="+mn-ea"/>
              </a:rPr>
              <a:t>员工界面</a:t>
            </a:r>
            <a:endParaRPr lang="en-AU" sz="1400" dirty="0">
              <a:solidFill>
                <a:schemeClr val="accent6"/>
              </a:solidFill>
              <a:latin typeface="+mn-ea"/>
              <a:cs typeface="+mn-ea"/>
            </a:endParaRPr>
          </a:p>
        </p:txBody>
      </p:sp>
      <p:sp>
        <p:nvSpPr>
          <p:cNvPr id="98" name="Text Placeholder 32"/>
          <p:cNvSpPr txBox="1">
            <a:spLocks/>
          </p:cNvSpPr>
          <p:nvPr/>
        </p:nvSpPr>
        <p:spPr>
          <a:xfrm>
            <a:off x="8568952" y="172713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99" name="TextBox 98"/>
          <p:cNvSpPr txBox="1"/>
          <p:nvPr/>
        </p:nvSpPr>
        <p:spPr>
          <a:xfrm>
            <a:off x="9243699" y="3057640"/>
            <a:ext cx="1960625"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系统保护</a:t>
            </a:r>
            <a:endParaRPr lang="en-AU" sz="1400" dirty="0">
              <a:solidFill>
                <a:schemeClr val="accent5"/>
              </a:solidFill>
              <a:latin typeface="+mn-ea"/>
              <a:cs typeface="+mn-ea"/>
            </a:endParaRPr>
          </a:p>
        </p:txBody>
      </p:sp>
      <p:sp>
        <p:nvSpPr>
          <p:cNvPr id="100" name="Text Placeholder 32"/>
          <p:cNvSpPr txBox="1">
            <a:spLocks/>
          </p:cNvSpPr>
          <p:nvPr/>
        </p:nvSpPr>
        <p:spPr>
          <a:xfrm>
            <a:off x="9243699" y="3334608"/>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1" name="TextBox 100"/>
          <p:cNvSpPr txBox="1"/>
          <p:nvPr/>
        </p:nvSpPr>
        <p:spPr>
          <a:xfrm>
            <a:off x="8506403" y="4594497"/>
            <a:ext cx="1960625" cy="215444"/>
          </a:xfrm>
          <a:prstGeom prst="rect">
            <a:avLst/>
          </a:prstGeom>
          <a:noFill/>
        </p:spPr>
        <p:txBody>
          <a:bodyPr wrap="square" lIns="0" tIns="0" rIns="0" bIns="0" rtlCol="0" anchor="ctr">
            <a:spAutoFit/>
          </a:bodyPr>
          <a:lstStyle/>
          <a:p>
            <a:r>
              <a:rPr lang="zh-CN" altLang="en-US" sz="1400" dirty="0">
                <a:solidFill>
                  <a:srgbClr val="7F7F7F"/>
                </a:solidFill>
                <a:latin typeface="+mn-ea"/>
                <a:cs typeface="+mn-ea"/>
              </a:rPr>
              <a:t>数据分析</a:t>
            </a:r>
            <a:endParaRPr lang="en-AU" sz="1400" dirty="0">
              <a:solidFill>
                <a:srgbClr val="7F7F7F"/>
              </a:solidFill>
              <a:latin typeface="+mn-ea"/>
              <a:cs typeface="+mn-ea"/>
            </a:endParaRPr>
          </a:p>
        </p:txBody>
      </p:sp>
      <p:sp>
        <p:nvSpPr>
          <p:cNvPr id="102" name="Text Placeholder 32"/>
          <p:cNvSpPr txBox="1">
            <a:spLocks/>
          </p:cNvSpPr>
          <p:nvPr/>
        </p:nvSpPr>
        <p:spPr>
          <a:xfrm>
            <a:off x="8506403" y="487146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3" name="TextBox 102"/>
          <p:cNvSpPr txBox="1"/>
          <p:nvPr/>
        </p:nvSpPr>
        <p:spPr>
          <a:xfrm flipH="1">
            <a:off x="1667491" y="1929849"/>
            <a:ext cx="1984862" cy="215444"/>
          </a:xfrm>
          <a:prstGeom prst="rect">
            <a:avLst/>
          </a:prstGeom>
          <a:noFill/>
        </p:spPr>
        <p:txBody>
          <a:bodyPr wrap="square" lIns="0" tIns="0" rIns="0" bIns="0" rtlCol="0" anchor="ctr">
            <a:spAutoFit/>
          </a:bodyPr>
          <a:lstStyle/>
          <a:p>
            <a:pPr algn="r"/>
            <a:r>
              <a:rPr lang="zh-CN" altLang="en-US" sz="1400" dirty="0">
                <a:solidFill>
                  <a:schemeClr val="accent6"/>
                </a:solidFill>
                <a:latin typeface="+mn-ea"/>
                <a:cs typeface="+mn-ea"/>
              </a:rPr>
              <a:t>创意策略</a:t>
            </a:r>
            <a:endParaRPr lang="en-AU" sz="1400" dirty="0">
              <a:solidFill>
                <a:schemeClr val="accent6"/>
              </a:solidFill>
              <a:latin typeface="+mn-ea"/>
              <a:cs typeface="+mn-ea"/>
            </a:endParaRPr>
          </a:p>
        </p:txBody>
      </p:sp>
      <p:sp>
        <p:nvSpPr>
          <p:cNvPr id="104" name="Text Placeholder 32"/>
          <p:cNvSpPr txBox="1">
            <a:spLocks/>
          </p:cNvSpPr>
          <p:nvPr/>
        </p:nvSpPr>
        <p:spPr>
          <a:xfrm flipH="1">
            <a:off x="1667491" y="2176056"/>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5" name="TextBox 104"/>
          <p:cNvSpPr txBox="1"/>
          <p:nvPr/>
        </p:nvSpPr>
        <p:spPr>
          <a:xfrm flipH="1">
            <a:off x="1169884" y="3279257"/>
            <a:ext cx="1984862"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安全级别</a:t>
            </a:r>
            <a:endParaRPr lang="en-AU" sz="1400" dirty="0">
              <a:solidFill>
                <a:schemeClr val="accent5"/>
              </a:solidFill>
              <a:latin typeface="+mn-ea"/>
              <a:cs typeface="+mn-ea"/>
            </a:endParaRPr>
          </a:p>
        </p:txBody>
      </p:sp>
      <p:sp>
        <p:nvSpPr>
          <p:cNvPr id="106" name="Text Placeholder 32"/>
          <p:cNvSpPr txBox="1">
            <a:spLocks/>
          </p:cNvSpPr>
          <p:nvPr/>
        </p:nvSpPr>
        <p:spPr>
          <a:xfrm flipH="1">
            <a:off x="1169884" y="3525464"/>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7" name="TextBox 106"/>
          <p:cNvSpPr txBox="1"/>
          <p:nvPr/>
        </p:nvSpPr>
        <p:spPr>
          <a:xfrm flipH="1">
            <a:off x="1934916" y="4628664"/>
            <a:ext cx="1984862" cy="215444"/>
          </a:xfrm>
          <a:prstGeom prst="rect">
            <a:avLst/>
          </a:prstGeom>
          <a:noFill/>
        </p:spPr>
        <p:txBody>
          <a:bodyPr wrap="square" lIns="0" tIns="0" rIns="0" bIns="0" rtlCol="0" anchor="ctr">
            <a:spAutoFit/>
          </a:bodyPr>
          <a:lstStyle/>
          <a:p>
            <a:pPr algn="r"/>
            <a:r>
              <a:rPr lang="zh-CN" altLang="en-US" sz="1400" dirty="0">
                <a:solidFill>
                  <a:srgbClr val="7F7F7F"/>
                </a:solidFill>
                <a:latin typeface="+mn-ea"/>
                <a:cs typeface="+mn-ea"/>
              </a:rPr>
              <a:t>产品发布 </a:t>
            </a:r>
            <a:endParaRPr lang="en-AU" sz="1400" dirty="0">
              <a:solidFill>
                <a:srgbClr val="7F7F7F"/>
              </a:solidFill>
              <a:latin typeface="+mn-ea"/>
              <a:cs typeface="+mn-ea"/>
            </a:endParaRPr>
          </a:p>
        </p:txBody>
      </p:sp>
      <p:sp>
        <p:nvSpPr>
          <p:cNvPr id="108" name="Text Placeholder 32"/>
          <p:cNvSpPr txBox="1">
            <a:spLocks/>
          </p:cNvSpPr>
          <p:nvPr/>
        </p:nvSpPr>
        <p:spPr>
          <a:xfrm flipH="1">
            <a:off x="1934916" y="4874871"/>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grpSp>
        <p:nvGrpSpPr>
          <p:cNvPr id="109" name="Group 108"/>
          <p:cNvGrpSpPr/>
          <p:nvPr/>
        </p:nvGrpSpPr>
        <p:grpSpPr>
          <a:xfrm>
            <a:off x="6561590" y="5973237"/>
            <a:ext cx="811102" cy="884765"/>
            <a:chOff x="6561650" y="5973235"/>
            <a:chExt cx="811208" cy="884765"/>
          </a:xfrm>
        </p:grpSpPr>
        <p:grpSp>
          <p:nvGrpSpPr>
            <p:cNvPr id="110" name="Group 109"/>
            <p:cNvGrpSpPr/>
            <p:nvPr/>
          </p:nvGrpSpPr>
          <p:grpSpPr>
            <a:xfrm flipH="1">
              <a:off x="6561650" y="6082209"/>
              <a:ext cx="691942" cy="775791"/>
              <a:chOff x="5147210" y="2305258"/>
              <a:chExt cx="691942" cy="775791"/>
            </a:xfrm>
          </p:grpSpPr>
          <p:sp>
            <p:nvSpPr>
              <p:cNvPr id="113" name="Arc 112"/>
              <p:cNvSpPr/>
              <p:nvPr/>
            </p:nvSpPr>
            <p:spPr>
              <a:xfrm>
                <a:off x="5147210" y="2305258"/>
                <a:ext cx="691942" cy="691942"/>
              </a:xfrm>
              <a:prstGeom prst="arc">
                <a:avLst/>
              </a:prstGeom>
              <a:ln w="635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114" name="Straight Connector 113"/>
              <p:cNvCxnSpPr>
                <a:stCxn id="113" idx="2"/>
              </p:cNvCxnSpPr>
              <p:nvPr/>
            </p:nvCxnSpPr>
            <p:spPr>
              <a:xfrm flipH="1">
                <a:off x="5839152" y="2651229"/>
                <a:ext cx="0" cy="42982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5147210" y="2305258"/>
                <a:ext cx="36096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2" name="Oval 111"/>
            <p:cNvSpPr/>
            <p:nvPr/>
          </p:nvSpPr>
          <p:spPr>
            <a:xfrm>
              <a:off x="7154912" y="5973235"/>
              <a:ext cx="217946" cy="217946"/>
            </a:xfrm>
            <a:prstGeom prst="ellipse">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116" name="Group 115"/>
          <p:cNvGrpSpPr/>
          <p:nvPr/>
        </p:nvGrpSpPr>
        <p:grpSpPr>
          <a:xfrm flipH="1">
            <a:off x="4937407" y="6123135"/>
            <a:ext cx="811102" cy="800916"/>
            <a:chOff x="6561650" y="5973235"/>
            <a:chExt cx="811208" cy="800916"/>
          </a:xfrm>
        </p:grpSpPr>
        <p:grpSp>
          <p:nvGrpSpPr>
            <p:cNvPr id="117" name="Group 116"/>
            <p:cNvGrpSpPr/>
            <p:nvPr/>
          </p:nvGrpSpPr>
          <p:grpSpPr>
            <a:xfrm flipH="1">
              <a:off x="6561650" y="6082209"/>
              <a:ext cx="691942" cy="691942"/>
              <a:chOff x="5147210" y="2305258"/>
              <a:chExt cx="691942" cy="691942"/>
            </a:xfrm>
          </p:grpSpPr>
          <p:sp>
            <p:nvSpPr>
              <p:cNvPr id="119" name="Arc 118"/>
              <p:cNvSpPr/>
              <p:nvPr/>
            </p:nvSpPr>
            <p:spPr>
              <a:xfrm>
                <a:off x="5147210" y="2305258"/>
                <a:ext cx="691942" cy="691942"/>
              </a:xfrm>
              <a:prstGeom prst="arc">
                <a:avLst/>
              </a:prstGeom>
              <a:ln w="635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120" name="Straight Connector 119"/>
              <p:cNvCxnSpPr>
                <a:stCxn id="119" idx="2"/>
              </p:cNvCxnSpPr>
              <p:nvPr/>
            </p:nvCxnSpPr>
            <p:spPr>
              <a:xfrm>
                <a:off x="5839152" y="2651229"/>
                <a:ext cx="0" cy="27992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5147210" y="2305258"/>
                <a:ext cx="36096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8" name="Oval 117"/>
            <p:cNvSpPr/>
            <p:nvPr/>
          </p:nvSpPr>
          <p:spPr>
            <a:xfrm>
              <a:off x="7154912" y="5973235"/>
              <a:ext cx="217946" cy="217946"/>
            </a:xfrm>
            <a:prstGeom prst="ellipse">
              <a:avLst/>
            </a:prstGeom>
            <a:solidFill>
              <a:srgbClr val="A6A6A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60" name="组合 59"/>
          <p:cNvGrpSpPr/>
          <p:nvPr/>
        </p:nvGrpSpPr>
        <p:grpSpPr>
          <a:xfrm>
            <a:off x="8415365" y="3344384"/>
            <a:ext cx="307174" cy="307212"/>
            <a:chOff x="11121822" y="1145785"/>
            <a:chExt cx="307214" cy="307212"/>
          </a:xfrm>
          <a:solidFill>
            <a:schemeClr val="bg1"/>
          </a:solidFill>
        </p:grpSpPr>
        <p:sp>
          <p:nvSpPr>
            <p:cNvPr id="6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2"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63" name="Freeform 142"/>
          <p:cNvSpPr>
            <a:spLocks/>
          </p:cNvSpPr>
          <p:nvPr/>
        </p:nvSpPr>
        <p:spPr bwMode="auto">
          <a:xfrm>
            <a:off x="4501800" y="487486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4" name="Freeform 149"/>
          <p:cNvSpPr>
            <a:spLocks/>
          </p:cNvSpPr>
          <p:nvPr/>
        </p:nvSpPr>
        <p:spPr bwMode="auto">
          <a:xfrm>
            <a:off x="3687701" y="3504041"/>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65" name="组合 64"/>
          <p:cNvGrpSpPr/>
          <p:nvPr/>
        </p:nvGrpSpPr>
        <p:grpSpPr>
          <a:xfrm>
            <a:off x="7711855" y="1767143"/>
            <a:ext cx="311646" cy="193872"/>
            <a:chOff x="8292784" y="1202455"/>
            <a:chExt cx="311687" cy="193872"/>
          </a:xfrm>
        </p:grpSpPr>
        <p:sp>
          <p:nvSpPr>
            <p:cNvPr id="66"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68" name="Freeform 116"/>
          <p:cNvSpPr>
            <a:spLocks noEditPoints="1"/>
          </p:cNvSpPr>
          <p:nvPr/>
        </p:nvSpPr>
        <p:spPr bwMode="auto">
          <a:xfrm>
            <a:off x="4226281" y="2159854"/>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69" name="组合 68"/>
          <p:cNvGrpSpPr/>
          <p:nvPr/>
        </p:nvGrpSpPr>
        <p:grpSpPr>
          <a:xfrm>
            <a:off x="7604170" y="4844342"/>
            <a:ext cx="402605" cy="331075"/>
            <a:chOff x="5108575" y="3992563"/>
            <a:chExt cx="428625" cy="352426"/>
          </a:xfrm>
          <a:solidFill>
            <a:schemeClr val="bg1"/>
          </a:solidFill>
        </p:grpSpPr>
        <p:sp>
          <p:nvSpPr>
            <p:cNvPr id="122" name="Freeform 223"/>
            <p:cNvSpPr>
              <a:spLocks/>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123" name="Freeform 224"/>
            <p:cNvSpPr>
              <a:spLocks/>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124" name="Freeform 225"/>
            <p:cNvSpPr>
              <a:spLocks/>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125" name="Freeform 226"/>
            <p:cNvSpPr>
              <a:spLocks/>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126" name="Freeform 227"/>
            <p:cNvSpPr>
              <a:spLocks/>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127" name="Freeform 228"/>
            <p:cNvSpPr>
              <a:spLocks/>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Tree>
    <p:extLst>
      <p:ext uri="{BB962C8B-B14F-4D97-AF65-F5344CB8AC3E}">
        <p14:creationId xmlns:p14="http://schemas.microsoft.com/office/powerpoint/2010/main" val="99863795"/>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5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fade">
                                      <p:cBhvr>
                                        <p:cTn id="17" dur="500"/>
                                        <p:tgtEl>
                                          <p:spTgt spid="10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wipe(down)">
                                      <p:cBhvr>
                                        <p:cTn id="25" dur="5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1"/>
                                        </p:tgtEl>
                                        <p:attrNameLst>
                                          <p:attrName>style.visibility</p:attrName>
                                        </p:attrNameLst>
                                      </p:cBhvr>
                                      <p:to>
                                        <p:strVal val="visible"/>
                                      </p:to>
                                    </p:set>
                                    <p:animEffect transition="in" filter="fade">
                                      <p:cBhvr>
                                        <p:cTn id="30" dur="500"/>
                                        <p:tgtEl>
                                          <p:spTgt spid="9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fade">
                                      <p:cBhvr>
                                        <p:cTn id="35" dur="500"/>
                                        <p:tgtEl>
                                          <p:spTgt spid="9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fade">
                                      <p:cBhvr>
                                        <p:cTn id="38" dur="500"/>
                                        <p:tgtEl>
                                          <p:spTgt spid="9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wipe(down)">
                                      <p:cBhvr>
                                        <p:cTn id="43" dur="500"/>
                                        <p:tgtEl>
                                          <p:spTgt spid="7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fade">
                                      <p:cBhvr>
                                        <p:cTn id="48" dur="500"/>
                                        <p:tgtEl>
                                          <p:spTgt spid="9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06"/>
                                        </p:tgtEl>
                                        <p:attrNameLst>
                                          <p:attrName>style.visibility</p:attrName>
                                        </p:attrNameLst>
                                      </p:cBhvr>
                                      <p:to>
                                        <p:strVal val="visible"/>
                                      </p:to>
                                    </p:set>
                                    <p:animEffect transition="in" filter="fade">
                                      <p:cBhvr>
                                        <p:cTn id="53" dur="500"/>
                                        <p:tgtEl>
                                          <p:spTgt spid="10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83"/>
                                        </p:tgtEl>
                                        <p:attrNameLst>
                                          <p:attrName>style.visibility</p:attrName>
                                        </p:attrNameLst>
                                      </p:cBhvr>
                                      <p:to>
                                        <p:strVal val="visible"/>
                                      </p:to>
                                    </p:set>
                                    <p:animEffect transition="in" filter="wipe(down)">
                                      <p:cBhvr>
                                        <p:cTn id="61" dur="500"/>
                                        <p:tgtEl>
                                          <p:spTgt spid="8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fade">
                                      <p:cBhvr>
                                        <p:cTn id="66" dur="500"/>
                                        <p:tgtEl>
                                          <p:spTgt spid="9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fade">
                                      <p:cBhvr>
                                        <p:cTn id="71" dur="500"/>
                                        <p:tgtEl>
                                          <p:spTgt spid="10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9"/>
                                        </p:tgtEl>
                                        <p:attrNameLst>
                                          <p:attrName>style.visibility</p:attrName>
                                        </p:attrNameLst>
                                      </p:cBhvr>
                                      <p:to>
                                        <p:strVal val="visible"/>
                                      </p:to>
                                    </p:set>
                                    <p:animEffect transition="in" filter="fade">
                                      <p:cBhvr>
                                        <p:cTn id="74" dur="500"/>
                                        <p:tgtEl>
                                          <p:spTgt spid="9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down)">
                                      <p:cBhvr>
                                        <p:cTn id="79" dur="500"/>
                                        <p:tgtEl>
                                          <p:spTgt spid="87"/>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96"/>
                                        </p:tgtEl>
                                        <p:attrNameLst>
                                          <p:attrName>style.visibility</p:attrName>
                                        </p:attrNameLst>
                                      </p:cBhvr>
                                      <p:to>
                                        <p:strVal val="visible"/>
                                      </p:to>
                                    </p:set>
                                    <p:animEffect transition="in" filter="fade">
                                      <p:cBhvr>
                                        <p:cTn id="84" dur="500"/>
                                        <p:tgtEl>
                                          <p:spTgt spid="9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fade">
                                      <p:cBhvr>
                                        <p:cTn id="89" dur="500"/>
                                        <p:tgtEl>
                                          <p:spTgt spid="10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fade">
                                      <p:cBhvr>
                                        <p:cTn id="92" dur="500"/>
                                        <p:tgtEl>
                                          <p:spTgt spid="108"/>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wipe(down)">
                                      <p:cBhvr>
                                        <p:cTn id="97" dur="500"/>
                                        <p:tgtEl>
                                          <p:spTgt spid="7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93"/>
                                        </p:tgtEl>
                                        <p:attrNameLst>
                                          <p:attrName>style.visibility</p:attrName>
                                        </p:attrNameLst>
                                      </p:cBhvr>
                                      <p:to>
                                        <p:strVal val="visible"/>
                                      </p:to>
                                    </p:set>
                                    <p:animEffect transition="in" filter="fade">
                                      <p:cBhvr>
                                        <p:cTn id="102" dur="500"/>
                                        <p:tgtEl>
                                          <p:spTgt spid="93"/>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01"/>
                                        </p:tgtEl>
                                        <p:attrNameLst>
                                          <p:attrName>style.visibility</p:attrName>
                                        </p:attrNameLst>
                                      </p:cBhvr>
                                      <p:to>
                                        <p:strVal val="visible"/>
                                      </p:to>
                                    </p:set>
                                    <p:animEffect transition="in" filter="fade">
                                      <p:cBhvr>
                                        <p:cTn id="107" dur="500"/>
                                        <p:tgtEl>
                                          <p:spTgt spid="10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02"/>
                                        </p:tgtEl>
                                        <p:attrNameLst>
                                          <p:attrName>style.visibility</p:attrName>
                                        </p:attrNameLst>
                                      </p:cBhvr>
                                      <p:to>
                                        <p:strVal val="visible"/>
                                      </p:to>
                                    </p:set>
                                    <p:animEffect transition="in" filter="fade">
                                      <p:cBhvr>
                                        <p:cTn id="110" dur="500"/>
                                        <p:tgtEl>
                                          <p:spTgt spid="102"/>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116"/>
                                        </p:tgtEl>
                                        <p:attrNameLst>
                                          <p:attrName>style.visibility</p:attrName>
                                        </p:attrNameLst>
                                      </p:cBhvr>
                                      <p:to>
                                        <p:strVal val="visible"/>
                                      </p:to>
                                    </p:set>
                                    <p:animEffect transition="in" filter="wipe(down)">
                                      <p:cBhvr>
                                        <p:cTn id="115" dur="500"/>
                                        <p:tgtEl>
                                          <p:spTgt spid="116"/>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4" fill="hold" nodeType="clickEffect">
                                  <p:stCondLst>
                                    <p:cond delay="0"/>
                                  </p:stCondLst>
                                  <p:childTnLst>
                                    <p:set>
                                      <p:cBhvr>
                                        <p:cTn id="119" dur="1" fill="hold">
                                          <p:stCondLst>
                                            <p:cond delay="0"/>
                                          </p:stCondLst>
                                        </p:cTn>
                                        <p:tgtEl>
                                          <p:spTgt spid="109"/>
                                        </p:tgtEl>
                                        <p:attrNameLst>
                                          <p:attrName>style.visibility</p:attrName>
                                        </p:attrNameLst>
                                      </p:cBhvr>
                                      <p:to>
                                        <p:strVal val="visible"/>
                                      </p:to>
                                    </p:set>
                                    <p:animEffect transition="in" filter="wipe(down)">
                                      <p:cBhvr>
                                        <p:cTn id="12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3" grpId="0" animBg="1"/>
      <p:bldP spid="94" grpId="0" animBg="1"/>
      <p:bldP spid="95" grpId="0" animBg="1"/>
      <p:bldP spid="96" grpId="0" animBg="1"/>
      <p:bldP spid="97" grpId="0"/>
      <p:bldP spid="98" grpId="0"/>
      <p:bldP spid="99" grpId="0"/>
      <p:bldP spid="100" grpId="0"/>
      <p:bldP spid="101" grpId="0"/>
      <p:bldP spid="102" grpId="0"/>
      <p:bldP spid="103" grpId="0"/>
      <p:bldP spid="104" grpId="0"/>
      <p:bldP spid="105" grpId="0"/>
      <p:bldP spid="106" grpId="0"/>
      <p:bldP spid="107" grpId="0"/>
      <p:bldP spid="10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18" name="Rectangle 17"/>
          <p:cNvSpPr/>
          <p:nvPr/>
        </p:nvSpPr>
        <p:spPr>
          <a:xfrm>
            <a:off x="9785156" y="3082489"/>
            <a:ext cx="1482400" cy="13820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solidFill>
                <a:srgbClr val="FFFFFF"/>
              </a:solidFill>
              <a:latin typeface="+mn-ea"/>
              <a:cs typeface="+mn-ea"/>
            </a:endParaRPr>
          </a:p>
        </p:txBody>
      </p:sp>
      <p:grpSp>
        <p:nvGrpSpPr>
          <p:cNvPr id="19" name="Group 18"/>
          <p:cNvGrpSpPr/>
          <p:nvPr/>
        </p:nvGrpSpPr>
        <p:grpSpPr>
          <a:xfrm>
            <a:off x="8304163" y="3082489"/>
            <a:ext cx="1529039" cy="1382027"/>
            <a:chOff x="1038692" y="2521527"/>
            <a:chExt cx="1619883" cy="1463946"/>
          </a:xfrm>
          <a:solidFill>
            <a:schemeClr val="accent5"/>
          </a:solidFill>
        </p:grpSpPr>
        <p:sp>
          <p:nvSpPr>
            <p:cNvPr id="20" name="Rectangle 19"/>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21" name="Rectangle 20"/>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22" name="Group 21"/>
          <p:cNvGrpSpPr/>
          <p:nvPr/>
        </p:nvGrpSpPr>
        <p:grpSpPr>
          <a:xfrm>
            <a:off x="6822039" y="3082489"/>
            <a:ext cx="1529039" cy="1382027"/>
            <a:chOff x="1038692" y="2521527"/>
            <a:chExt cx="1619883" cy="1463946"/>
          </a:xfrm>
          <a:solidFill>
            <a:schemeClr val="accent4"/>
          </a:solidFill>
        </p:grpSpPr>
        <p:sp>
          <p:nvSpPr>
            <p:cNvPr id="23" name="Rectangle 22"/>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24" name="Rectangle 23"/>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25" name="Group 24"/>
          <p:cNvGrpSpPr/>
          <p:nvPr/>
        </p:nvGrpSpPr>
        <p:grpSpPr>
          <a:xfrm>
            <a:off x="5341321" y="3082489"/>
            <a:ext cx="1529039" cy="1382027"/>
            <a:chOff x="1038692" y="2521527"/>
            <a:chExt cx="1619883" cy="1463946"/>
          </a:xfrm>
          <a:solidFill>
            <a:schemeClr val="accent3"/>
          </a:solidFill>
        </p:grpSpPr>
        <p:sp>
          <p:nvSpPr>
            <p:cNvPr id="26" name="Rectangle 25"/>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solidFill>
                  <a:srgbClr val="FFFFFF"/>
                </a:solidFill>
                <a:latin typeface="+mn-ea"/>
                <a:cs typeface="+mn-ea"/>
              </a:endParaRPr>
            </a:p>
          </p:txBody>
        </p:sp>
        <p:sp>
          <p:nvSpPr>
            <p:cNvPr id="27" name="Rectangle 26"/>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28" name="Group 27"/>
          <p:cNvGrpSpPr/>
          <p:nvPr/>
        </p:nvGrpSpPr>
        <p:grpSpPr>
          <a:xfrm>
            <a:off x="3858892" y="3082489"/>
            <a:ext cx="1529039" cy="1382027"/>
            <a:chOff x="1038692" y="2521527"/>
            <a:chExt cx="1619883" cy="1463946"/>
          </a:xfrm>
          <a:solidFill>
            <a:schemeClr val="accent2"/>
          </a:solidFill>
        </p:grpSpPr>
        <p:sp>
          <p:nvSpPr>
            <p:cNvPr id="29" name="Rectangle 28"/>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solidFill>
                  <a:srgbClr val="FFFFFF"/>
                </a:solidFill>
                <a:latin typeface="+mn-ea"/>
                <a:cs typeface="+mn-ea"/>
              </a:endParaRPr>
            </a:p>
          </p:txBody>
        </p:sp>
        <p:sp>
          <p:nvSpPr>
            <p:cNvPr id="30" name="Rectangle 29"/>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35" name="Group 34"/>
          <p:cNvGrpSpPr/>
          <p:nvPr/>
        </p:nvGrpSpPr>
        <p:grpSpPr>
          <a:xfrm>
            <a:off x="2376768" y="3082489"/>
            <a:ext cx="1529039" cy="1382027"/>
            <a:chOff x="1038692" y="2521527"/>
            <a:chExt cx="1619883" cy="1463946"/>
          </a:xfrm>
          <a:solidFill>
            <a:schemeClr val="accent1"/>
          </a:solidFill>
        </p:grpSpPr>
        <p:sp>
          <p:nvSpPr>
            <p:cNvPr id="36" name="Rectangle 35"/>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latin typeface="+mn-ea"/>
                <a:cs typeface="+mn-ea"/>
              </a:endParaRPr>
            </a:p>
          </p:txBody>
        </p:sp>
        <p:sp>
          <p:nvSpPr>
            <p:cNvPr id="45" name="Rectangle 44"/>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6" name="Group 45"/>
          <p:cNvGrpSpPr/>
          <p:nvPr/>
        </p:nvGrpSpPr>
        <p:grpSpPr>
          <a:xfrm>
            <a:off x="896050" y="3082489"/>
            <a:ext cx="1529039" cy="1382027"/>
            <a:chOff x="1038692" y="2521527"/>
            <a:chExt cx="1619883" cy="1463946"/>
          </a:xfrm>
          <a:solidFill>
            <a:schemeClr val="bg1">
              <a:lumMod val="75000"/>
            </a:schemeClr>
          </a:solidFill>
        </p:grpSpPr>
        <p:sp>
          <p:nvSpPr>
            <p:cNvPr id="47" name="Rectangle 46"/>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latin typeface="+mn-ea"/>
                <a:cs typeface="+mn-ea"/>
              </a:endParaRPr>
            </a:p>
          </p:txBody>
        </p:sp>
        <p:sp>
          <p:nvSpPr>
            <p:cNvPr id="48" name="Rectangle 47"/>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50" name="Text Placeholder 32"/>
          <p:cNvSpPr txBox="1">
            <a:spLocks/>
          </p:cNvSpPr>
          <p:nvPr/>
        </p:nvSpPr>
        <p:spPr>
          <a:xfrm>
            <a:off x="714356"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1" name="TextBox 50"/>
          <p:cNvSpPr txBox="1"/>
          <p:nvPr/>
        </p:nvSpPr>
        <p:spPr>
          <a:xfrm>
            <a:off x="1411254" y="1653477"/>
            <a:ext cx="451989" cy="461665"/>
          </a:xfrm>
          <a:prstGeom prst="rect">
            <a:avLst/>
          </a:prstGeom>
          <a:noFill/>
        </p:spPr>
        <p:txBody>
          <a:bodyPr wrap="none" lIns="0" tIns="0" rIns="0" bIns="0" rtlCol="0">
            <a:spAutoFit/>
          </a:bodyPr>
          <a:lstStyle/>
          <a:p>
            <a:pPr algn="ctr"/>
            <a:r>
              <a:rPr lang="en-AU" sz="3000" dirty="0">
                <a:solidFill>
                  <a:schemeClr val="bg1">
                    <a:lumMod val="75000"/>
                  </a:schemeClr>
                </a:solidFill>
                <a:latin typeface="+mn-ea"/>
                <a:cs typeface="+mn-ea"/>
              </a:rPr>
              <a:t>01</a:t>
            </a:r>
            <a:endParaRPr lang="en-US" sz="3000" dirty="0">
              <a:solidFill>
                <a:schemeClr val="bg1">
                  <a:lumMod val="75000"/>
                </a:schemeClr>
              </a:solidFill>
              <a:latin typeface="+mn-ea"/>
              <a:cs typeface="+mn-ea"/>
            </a:endParaRPr>
          </a:p>
        </p:txBody>
      </p:sp>
      <p:cxnSp>
        <p:nvCxnSpPr>
          <p:cNvPr id="52" name="Straight Connector 51"/>
          <p:cNvCxnSpPr/>
          <p:nvPr/>
        </p:nvCxnSpPr>
        <p:spPr>
          <a:xfrm flipV="1">
            <a:off x="1637248"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54" name="Text Placeholder 32"/>
          <p:cNvSpPr txBox="1">
            <a:spLocks/>
          </p:cNvSpPr>
          <p:nvPr/>
        </p:nvSpPr>
        <p:spPr>
          <a:xfrm>
            <a:off x="3669889"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5" name="TextBox 54"/>
          <p:cNvSpPr txBox="1"/>
          <p:nvPr/>
        </p:nvSpPr>
        <p:spPr>
          <a:xfrm>
            <a:off x="4366787" y="1653477"/>
            <a:ext cx="451989" cy="461665"/>
          </a:xfrm>
          <a:prstGeom prst="rect">
            <a:avLst/>
          </a:prstGeom>
          <a:noFill/>
        </p:spPr>
        <p:txBody>
          <a:bodyPr wrap="none" lIns="0" tIns="0" rIns="0" bIns="0" rtlCol="0">
            <a:spAutoFit/>
          </a:bodyPr>
          <a:lstStyle/>
          <a:p>
            <a:pPr algn="ctr"/>
            <a:r>
              <a:rPr lang="en-AU" sz="3000" dirty="0">
                <a:solidFill>
                  <a:schemeClr val="accent2"/>
                </a:solidFill>
                <a:latin typeface="+mn-ea"/>
                <a:cs typeface="+mn-ea"/>
              </a:rPr>
              <a:t>03</a:t>
            </a:r>
            <a:endParaRPr lang="en-US" sz="3000" dirty="0">
              <a:solidFill>
                <a:schemeClr val="accent2"/>
              </a:solidFill>
              <a:latin typeface="+mn-ea"/>
              <a:cs typeface="+mn-ea"/>
            </a:endParaRPr>
          </a:p>
        </p:txBody>
      </p:sp>
      <p:cxnSp>
        <p:nvCxnSpPr>
          <p:cNvPr id="56" name="Straight Connector 55"/>
          <p:cNvCxnSpPr/>
          <p:nvPr/>
        </p:nvCxnSpPr>
        <p:spPr>
          <a:xfrm flipV="1">
            <a:off x="4592780"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58" name="Text Placeholder 32"/>
          <p:cNvSpPr txBox="1">
            <a:spLocks/>
          </p:cNvSpPr>
          <p:nvPr/>
        </p:nvSpPr>
        <p:spPr>
          <a:xfrm>
            <a:off x="6625420"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9" name="TextBox 58"/>
          <p:cNvSpPr txBox="1"/>
          <p:nvPr/>
        </p:nvSpPr>
        <p:spPr>
          <a:xfrm>
            <a:off x="7322318" y="1653477"/>
            <a:ext cx="451989" cy="461665"/>
          </a:xfrm>
          <a:prstGeom prst="rect">
            <a:avLst/>
          </a:prstGeom>
          <a:noFill/>
        </p:spPr>
        <p:txBody>
          <a:bodyPr wrap="none" lIns="0" tIns="0" rIns="0" bIns="0" rtlCol="0">
            <a:spAutoFit/>
          </a:bodyPr>
          <a:lstStyle/>
          <a:p>
            <a:pPr algn="ctr"/>
            <a:r>
              <a:rPr lang="en-AU" sz="3000" dirty="0">
                <a:solidFill>
                  <a:schemeClr val="accent4"/>
                </a:solidFill>
                <a:latin typeface="+mn-ea"/>
                <a:cs typeface="+mn-ea"/>
              </a:rPr>
              <a:t>05</a:t>
            </a:r>
            <a:endParaRPr lang="en-US" sz="3000" dirty="0">
              <a:solidFill>
                <a:schemeClr val="accent4"/>
              </a:solidFill>
              <a:latin typeface="+mn-ea"/>
              <a:cs typeface="+mn-ea"/>
            </a:endParaRPr>
          </a:p>
        </p:txBody>
      </p:sp>
      <p:cxnSp>
        <p:nvCxnSpPr>
          <p:cNvPr id="60" name="Straight Connector 59"/>
          <p:cNvCxnSpPr/>
          <p:nvPr/>
        </p:nvCxnSpPr>
        <p:spPr>
          <a:xfrm flipV="1">
            <a:off x="7548310"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62" name="Text Placeholder 32"/>
          <p:cNvSpPr txBox="1">
            <a:spLocks/>
          </p:cNvSpPr>
          <p:nvPr/>
        </p:nvSpPr>
        <p:spPr>
          <a:xfrm>
            <a:off x="9580948"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3" name="TextBox 62"/>
          <p:cNvSpPr txBox="1"/>
          <p:nvPr/>
        </p:nvSpPr>
        <p:spPr>
          <a:xfrm>
            <a:off x="10277846" y="1653477"/>
            <a:ext cx="451989" cy="461665"/>
          </a:xfrm>
          <a:prstGeom prst="rect">
            <a:avLst/>
          </a:prstGeom>
          <a:noFill/>
        </p:spPr>
        <p:txBody>
          <a:bodyPr wrap="none" lIns="0" tIns="0" rIns="0" bIns="0" rtlCol="0">
            <a:spAutoFit/>
          </a:bodyPr>
          <a:lstStyle/>
          <a:p>
            <a:pPr algn="ctr"/>
            <a:r>
              <a:rPr lang="en-AU" sz="3000" dirty="0">
                <a:solidFill>
                  <a:schemeClr val="accent6"/>
                </a:solidFill>
                <a:latin typeface="+mn-ea"/>
                <a:cs typeface="+mn-ea"/>
              </a:rPr>
              <a:t>07</a:t>
            </a:r>
            <a:endParaRPr lang="en-US" sz="3000" dirty="0">
              <a:solidFill>
                <a:schemeClr val="accent6"/>
              </a:solidFill>
              <a:latin typeface="+mn-ea"/>
              <a:cs typeface="+mn-ea"/>
            </a:endParaRPr>
          </a:p>
        </p:txBody>
      </p:sp>
      <p:cxnSp>
        <p:nvCxnSpPr>
          <p:cNvPr id="64" name="Straight Connector 63"/>
          <p:cNvCxnSpPr/>
          <p:nvPr/>
        </p:nvCxnSpPr>
        <p:spPr>
          <a:xfrm flipV="1">
            <a:off x="10503839"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66" name="Text Placeholder 32"/>
          <p:cNvSpPr txBox="1">
            <a:spLocks/>
          </p:cNvSpPr>
          <p:nvPr/>
        </p:nvSpPr>
        <p:spPr>
          <a:xfrm>
            <a:off x="2191289" y="5425498"/>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7" name="TextBox 66"/>
          <p:cNvSpPr txBox="1"/>
          <p:nvPr/>
        </p:nvSpPr>
        <p:spPr>
          <a:xfrm>
            <a:off x="2888187" y="4937476"/>
            <a:ext cx="451989" cy="461665"/>
          </a:xfrm>
          <a:prstGeom prst="rect">
            <a:avLst/>
          </a:prstGeom>
          <a:noFill/>
        </p:spPr>
        <p:txBody>
          <a:bodyPr wrap="none" lIns="0" tIns="0" rIns="0" bIns="0" rtlCol="0">
            <a:spAutoFit/>
          </a:bodyPr>
          <a:lstStyle/>
          <a:p>
            <a:pPr algn="ctr"/>
            <a:r>
              <a:rPr lang="en-AU" sz="3000" dirty="0">
                <a:solidFill>
                  <a:schemeClr val="accent1"/>
                </a:solidFill>
                <a:latin typeface="+mn-ea"/>
                <a:cs typeface="+mn-ea"/>
              </a:rPr>
              <a:t>02</a:t>
            </a:r>
            <a:endParaRPr lang="en-US" sz="3000" dirty="0">
              <a:solidFill>
                <a:schemeClr val="accent1"/>
              </a:solidFill>
              <a:latin typeface="+mn-ea"/>
              <a:cs typeface="+mn-ea"/>
            </a:endParaRPr>
          </a:p>
        </p:txBody>
      </p:sp>
      <p:cxnSp>
        <p:nvCxnSpPr>
          <p:cNvPr id="68" name="Straight Connector 67"/>
          <p:cNvCxnSpPr/>
          <p:nvPr/>
        </p:nvCxnSpPr>
        <p:spPr>
          <a:xfrm flipV="1">
            <a:off x="3114181" y="461820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0" name="Text Placeholder 32"/>
          <p:cNvSpPr txBox="1">
            <a:spLocks/>
          </p:cNvSpPr>
          <p:nvPr/>
        </p:nvSpPr>
        <p:spPr>
          <a:xfrm>
            <a:off x="5152468" y="5425498"/>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71" name="TextBox 70"/>
          <p:cNvSpPr txBox="1"/>
          <p:nvPr/>
        </p:nvSpPr>
        <p:spPr>
          <a:xfrm>
            <a:off x="5849366" y="4937476"/>
            <a:ext cx="451989" cy="461665"/>
          </a:xfrm>
          <a:prstGeom prst="rect">
            <a:avLst/>
          </a:prstGeom>
          <a:noFill/>
        </p:spPr>
        <p:txBody>
          <a:bodyPr wrap="none" lIns="0" tIns="0" rIns="0" bIns="0" rtlCol="0">
            <a:spAutoFit/>
          </a:bodyPr>
          <a:lstStyle/>
          <a:p>
            <a:pPr algn="ctr"/>
            <a:r>
              <a:rPr lang="en-AU" sz="3000" dirty="0">
                <a:solidFill>
                  <a:srgbClr val="7F7F7F"/>
                </a:solidFill>
                <a:latin typeface="+mn-ea"/>
                <a:cs typeface="+mn-ea"/>
              </a:rPr>
              <a:t>04</a:t>
            </a:r>
            <a:endParaRPr lang="en-US" sz="3000" dirty="0">
              <a:solidFill>
                <a:srgbClr val="7F7F7F"/>
              </a:solidFill>
              <a:latin typeface="+mn-ea"/>
              <a:cs typeface="+mn-ea"/>
            </a:endParaRPr>
          </a:p>
        </p:txBody>
      </p:sp>
      <p:cxnSp>
        <p:nvCxnSpPr>
          <p:cNvPr id="72" name="Straight Connector 71"/>
          <p:cNvCxnSpPr/>
          <p:nvPr/>
        </p:nvCxnSpPr>
        <p:spPr>
          <a:xfrm flipV="1">
            <a:off x="6075359" y="461820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4" name="Text Placeholder 32"/>
          <p:cNvSpPr txBox="1">
            <a:spLocks/>
          </p:cNvSpPr>
          <p:nvPr/>
        </p:nvSpPr>
        <p:spPr>
          <a:xfrm>
            <a:off x="8113646" y="5425498"/>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75" name="TextBox 74"/>
          <p:cNvSpPr txBox="1"/>
          <p:nvPr/>
        </p:nvSpPr>
        <p:spPr>
          <a:xfrm>
            <a:off x="8810544" y="4937476"/>
            <a:ext cx="451989" cy="461665"/>
          </a:xfrm>
          <a:prstGeom prst="rect">
            <a:avLst/>
          </a:prstGeom>
          <a:noFill/>
        </p:spPr>
        <p:txBody>
          <a:bodyPr wrap="none" lIns="0" tIns="0" rIns="0" bIns="0" rtlCol="0">
            <a:spAutoFit/>
          </a:bodyPr>
          <a:lstStyle/>
          <a:p>
            <a:pPr algn="ctr"/>
            <a:r>
              <a:rPr lang="en-AU" sz="3000" dirty="0">
                <a:solidFill>
                  <a:schemeClr val="accent5"/>
                </a:solidFill>
                <a:latin typeface="+mn-ea"/>
                <a:cs typeface="+mn-ea"/>
              </a:rPr>
              <a:t>06</a:t>
            </a:r>
            <a:endParaRPr lang="en-US" sz="3000" dirty="0">
              <a:solidFill>
                <a:schemeClr val="accent5"/>
              </a:solidFill>
              <a:latin typeface="+mn-ea"/>
              <a:cs typeface="+mn-ea"/>
            </a:endParaRPr>
          </a:p>
        </p:txBody>
      </p:sp>
      <p:cxnSp>
        <p:nvCxnSpPr>
          <p:cNvPr id="76" name="Straight Connector 75"/>
          <p:cNvCxnSpPr/>
          <p:nvPr/>
        </p:nvCxnSpPr>
        <p:spPr>
          <a:xfrm flipV="1">
            <a:off x="9036538" y="461820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8873710" y="3542506"/>
            <a:ext cx="462753" cy="462810"/>
            <a:chOff x="11121822" y="1145785"/>
            <a:chExt cx="307214" cy="307212"/>
          </a:xfrm>
          <a:solidFill>
            <a:schemeClr val="bg1"/>
          </a:solidFill>
        </p:grpSpPr>
        <p:sp>
          <p:nvSpPr>
            <p:cNvPr id="53"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7"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61" name="Freeform 142"/>
          <p:cNvSpPr>
            <a:spLocks/>
          </p:cNvSpPr>
          <p:nvPr/>
        </p:nvSpPr>
        <p:spPr bwMode="auto">
          <a:xfrm>
            <a:off x="4449085" y="3611553"/>
            <a:ext cx="440287" cy="359465"/>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5" name="Freeform 149"/>
          <p:cNvSpPr>
            <a:spLocks/>
          </p:cNvSpPr>
          <p:nvPr/>
        </p:nvSpPr>
        <p:spPr bwMode="auto">
          <a:xfrm>
            <a:off x="2702047" y="3548511"/>
            <a:ext cx="462750" cy="453824"/>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69" name="组合 68"/>
          <p:cNvGrpSpPr/>
          <p:nvPr/>
        </p:nvGrpSpPr>
        <p:grpSpPr>
          <a:xfrm>
            <a:off x="5826429" y="3656583"/>
            <a:ext cx="469490" cy="292065"/>
            <a:chOff x="8292784" y="1202455"/>
            <a:chExt cx="311687" cy="193872"/>
          </a:xfrm>
        </p:grpSpPr>
        <p:sp>
          <p:nvSpPr>
            <p:cNvPr id="73"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7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78" name="Freeform 116"/>
          <p:cNvSpPr>
            <a:spLocks noEditPoints="1"/>
          </p:cNvSpPr>
          <p:nvPr/>
        </p:nvSpPr>
        <p:spPr bwMode="auto">
          <a:xfrm>
            <a:off x="1373276" y="3559016"/>
            <a:ext cx="496447" cy="43809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79" name="组合 78"/>
          <p:cNvGrpSpPr/>
          <p:nvPr/>
        </p:nvGrpSpPr>
        <p:grpSpPr>
          <a:xfrm>
            <a:off x="7323908" y="3518491"/>
            <a:ext cx="606517" cy="498759"/>
            <a:chOff x="5108575" y="3992563"/>
            <a:chExt cx="428625" cy="352426"/>
          </a:xfrm>
          <a:solidFill>
            <a:schemeClr val="bg1"/>
          </a:solidFill>
        </p:grpSpPr>
        <p:sp>
          <p:nvSpPr>
            <p:cNvPr id="80" name="Freeform 223"/>
            <p:cNvSpPr>
              <a:spLocks/>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81" name="Freeform 224"/>
            <p:cNvSpPr>
              <a:spLocks/>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82" name="Freeform 225"/>
            <p:cNvSpPr>
              <a:spLocks/>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83" name="Freeform 226"/>
            <p:cNvSpPr>
              <a:spLocks/>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84" name="Freeform 227"/>
            <p:cNvSpPr>
              <a:spLocks/>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85" name="Freeform 228"/>
            <p:cNvSpPr>
              <a:spLocks/>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86" name="Freeform 139"/>
          <p:cNvSpPr>
            <a:spLocks/>
          </p:cNvSpPr>
          <p:nvPr/>
        </p:nvSpPr>
        <p:spPr bwMode="auto">
          <a:xfrm>
            <a:off x="10242516" y="3580032"/>
            <a:ext cx="536881" cy="406645"/>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Tree>
    <p:extLst>
      <p:ext uri="{BB962C8B-B14F-4D97-AF65-F5344CB8AC3E}">
        <p14:creationId xmlns:p14="http://schemas.microsoft.com/office/powerpoint/2010/main" val="3884224874"/>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500"/>
                                        <p:tgtEl>
                                          <p:spTgt spid="67"/>
                                        </p:tgtEl>
                                      </p:cBhvr>
                                    </p:animEffect>
                                  </p:childTnLst>
                                </p:cTn>
                              </p:par>
                              <p:par>
                                <p:cTn id="32" presetID="10" presetClass="entr" presetSubtype="0" fill="hold" nodeType="with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500"/>
                                        <p:tgtEl>
                                          <p:spTgt spid="6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par>
                                <p:cTn id="48" presetID="10" presetClass="entr" presetSubtype="0" fill="hold"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500"/>
                                        <p:tgtEl>
                                          <p:spTgt spid="5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par>
                                <p:cTn id="64" presetID="10" presetClass="entr" presetSubtype="0" fill="hold"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500"/>
                                        <p:tgtEl>
                                          <p:spTgt spid="5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500"/>
                                        <p:tgtEl>
                                          <p:spTgt spid="59"/>
                                        </p:tgtEl>
                                      </p:cBhvr>
                                    </p:animEffect>
                                  </p:childTnLst>
                                </p:cTn>
                              </p:par>
                              <p:par>
                                <p:cTn id="80" presetID="10" presetClass="entr" presetSubtype="0" fill="hold" nodeType="with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500"/>
                                        <p:tgtEl>
                                          <p:spTgt spid="7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75"/>
                                        </p:tgtEl>
                                        <p:attrNameLst>
                                          <p:attrName>style.visibility</p:attrName>
                                        </p:attrNameLst>
                                      </p:cBhvr>
                                      <p:to>
                                        <p:strVal val="visible"/>
                                      </p:to>
                                    </p:set>
                                    <p:animEffect transition="in" filter="fade">
                                      <p:cBhvr>
                                        <p:cTn id="95" dur="500"/>
                                        <p:tgtEl>
                                          <p:spTgt spid="75"/>
                                        </p:tgtEl>
                                      </p:cBhvr>
                                    </p:animEffect>
                                  </p:childTnLst>
                                </p:cTn>
                              </p:par>
                              <p:par>
                                <p:cTn id="96" presetID="10" presetClass="entr" presetSubtype="0" fill="hold" nodeType="withEffect">
                                  <p:stCondLst>
                                    <p:cond delay="0"/>
                                  </p:stCondLst>
                                  <p:childTnLst>
                                    <p:set>
                                      <p:cBhvr>
                                        <p:cTn id="97" dur="1" fill="hold">
                                          <p:stCondLst>
                                            <p:cond delay="0"/>
                                          </p:stCondLst>
                                        </p:cTn>
                                        <p:tgtEl>
                                          <p:spTgt spid="76"/>
                                        </p:tgtEl>
                                        <p:attrNameLst>
                                          <p:attrName>style.visibility</p:attrName>
                                        </p:attrNameLst>
                                      </p:cBhvr>
                                      <p:to>
                                        <p:strVal val="visible"/>
                                      </p:to>
                                    </p:set>
                                    <p:animEffect transition="in" filter="fade">
                                      <p:cBhvr>
                                        <p:cTn id="98" dur="500"/>
                                        <p:tgtEl>
                                          <p:spTgt spid="76"/>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wipe(left)">
                                      <p:cBhvr>
                                        <p:cTn id="103" dur="500"/>
                                        <p:tgtEl>
                                          <p:spTgt spid="18"/>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fade">
                                      <p:cBhvr>
                                        <p:cTn id="108" dur="500"/>
                                        <p:tgtEl>
                                          <p:spTgt spid="62"/>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fade">
                                      <p:cBhvr>
                                        <p:cTn id="111" dur="500"/>
                                        <p:tgtEl>
                                          <p:spTgt spid="63"/>
                                        </p:tgtEl>
                                      </p:cBhvr>
                                    </p:animEffect>
                                  </p:childTnLst>
                                </p:cTn>
                              </p:par>
                              <p:par>
                                <p:cTn id="112" presetID="10" presetClass="entr" presetSubtype="0" fill="hold" nodeType="withEffect">
                                  <p:stCondLst>
                                    <p:cond delay="0"/>
                                  </p:stCondLst>
                                  <p:childTnLst>
                                    <p:set>
                                      <p:cBhvr>
                                        <p:cTn id="113" dur="1" fill="hold">
                                          <p:stCondLst>
                                            <p:cond delay="0"/>
                                          </p:stCondLst>
                                        </p:cTn>
                                        <p:tgtEl>
                                          <p:spTgt spid="64"/>
                                        </p:tgtEl>
                                        <p:attrNameLst>
                                          <p:attrName>style.visibility</p:attrName>
                                        </p:attrNameLst>
                                      </p:cBhvr>
                                      <p:to>
                                        <p:strVal val="visible"/>
                                      </p:to>
                                    </p:set>
                                    <p:animEffect transition="in" filter="fade">
                                      <p:cBhvr>
                                        <p:cTn id="11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0" grpId="0"/>
      <p:bldP spid="51" grpId="0"/>
      <p:bldP spid="54" grpId="0"/>
      <p:bldP spid="55" grpId="0"/>
      <p:bldP spid="58" grpId="0"/>
      <p:bldP spid="59" grpId="0"/>
      <p:bldP spid="62" grpId="0"/>
      <p:bldP spid="63" grpId="0"/>
      <p:bldP spid="66" grpId="0"/>
      <p:bldP spid="67" grpId="0"/>
      <p:bldP spid="70" grpId="0"/>
      <p:bldP spid="71" grpId="0"/>
      <p:bldP spid="74" grpId="0"/>
      <p:bldP spid="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34" name="Oval 33"/>
          <p:cNvSpPr>
            <a:spLocks noChangeAspect="1"/>
          </p:cNvSpPr>
          <p:nvPr/>
        </p:nvSpPr>
        <p:spPr>
          <a:xfrm>
            <a:off x="5588070" y="1534921"/>
            <a:ext cx="2401142" cy="24014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latin typeface="+mn-ea"/>
              <a:cs typeface="+mn-ea"/>
            </a:endParaRPr>
          </a:p>
        </p:txBody>
      </p:sp>
      <p:sp>
        <p:nvSpPr>
          <p:cNvPr id="35" name="Oval 34"/>
          <p:cNvSpPr>
            <a:spLocks noChangeAspect="1"/>
          </p:cNvSpPr>
          <p:nvPr/>
        </p:nvSpPr>
        <p:spPr>
          <a:xfrm>
            <a:off x="2620105" y="1872844"/>
            <a:ext cx="1845788" cy="18460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latin typeface="+mn-ea"/>
              <a:cs typeface="+mn-ea"/>
            </a:endParaRPr>
          </a:p>
        </p:txBody>
      </p:sp>
      <p:sp>
        <p:nvSpPr>
          <p:cNvPr id="36" name="Oval 35"/>
          <p:cNvSpPr>
            <a:spLocks noChangeAspect="1"/>
          </p:cNvSpPr>
          <p:nvPr/>
        </p:nvSpPr>
        <p:spPr>
          <a:xfrm>
            <a:off x="7989212" y="3282523"/>
            <a:ext cx="1845788" cy="18460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latin typeface="+mn-ea"/>
              <a:cs typeface="+mn-ea"/>
            </a:endParaRPr>
          </a:p>
        </p:txBody>
      </p:sp>
      <p:sp>
        <p:nvSpPr>
          <p:cNvPr id="37" name="Oval 36"/>
          <p:cNvSpPr>
            <a:spLocks noChangeAspect="1"/>
          </p:cNvSpPr>
          <p:nvPr/>
        </p:nvSpPr>
        <p:spPr>
          <a:xfrm>
            <a:off x="4408895" y="3589002"/>
            <a:ext cx="1613229" cy="16134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latin typeface="+mn-ea"/>
              <a:cs typeface="+mn-ea"/>
            </a:endParaRPr>
          </a:p>
        </p:txBody>
      </p:sp>
      <p:sp>
        <p:nvSpPr>
          <p:cNvPr id="38" name="Oval 37"/>
          <p:cNvSpPr>
            <a:spLocks noChangeAspect="1"/>
          </p:cNvSpPr>
          <p:nvPr/>
        </p:nvSpPr>
        <p:spPr>
          <a:xfrm>
            <a:off x="9811462" y="2457694"/>
            <a:ext cx="1261013" cy="126117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00" dirty="0">
                <a:solidFill>
                  <a:schemeClr val="bg1"/>
                </a:solidFill>
                <a:latin typeface="+mn-ea"/>
                <a:cs typeface="+mn-ea"/>
              </a:rPr>
              <a:t>企业目标</a:t>
            </a:r>
            <a:endParaRPr lang="en-US" sz="1600" dirty="0">
              <a:solidFill>
                <a:schemeClr val="bg1"/>
              </a:solidFill>
              <a:latin typeface="+mn-ea"/>
              <a:cs typeface="+mn-ea"/>
            </a:endParaRPr>
          </a:p>
        </p:txBody>
      </p:sp>
      <p:sp>
        <p:nvSpPr>
          <p:cNvPr id="39" name="Oval 38"/>
          <p:cNvSpPr>
            <a:spLocks noChangeAspect="1"/>
          </p:cNvSpPr>
          <p:nvPr/>
        </p:nvSpPr>
        <p:spPr>
          <a:xfrm>
            <a:off x="1768685" y="3144641"/>
            <a:ext cx="1449322" cy="144950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5C4470"/>
              </a:solidFill>
              <a:latin typeface="+mn-ea"/>
              <a:cs typeface="+mn-ea"/>
            </a:endParaRPr>
          </a:p>
        </p:txBody>
      </p:sp>
      <p:sp>
        <p:nvSpPr>
          <p:cNvPr id="40" name="Oval 39"/>
          <p:cNvSpPr>
            <a:spLocks noChangeAspect="1"/>
          </p:cNvSpPr>
          <p:nvPr/>
        </p:nvSpPr>
        <p:spPr>
          <a:xfrm>
            <a:off x="1229995" y="2359229"/>
            <a:ext cx="592345" cy="59242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mn-ea"/>
              <a:cs typeface="+mn-ea"/>
            </a:endParaRPr>
          </a:p>
        </p:txBody>
      </p:sp>
      <p:sp>
        <p:nvSpPr>
          <p:cNvPr id="41" name="Oval 40"/>
          <p:cNvSpPr>
            <a:spLocks noChangeAspect="1"/>
          </p:cNvSpPr>
          <p:nvPr/>
        </p:nvSpPr>
        <p:spPr>
          <a:xfrm>
            <a:off x="9003786" y="1880779"/>
            <a:ext cx="592345" cy="5924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dirty="0">
              <a:solidFill>
                <a:srgbClr val="FFFFFF"/>
              </a:solidFill>
              <a:latin typeface="+mn-ea"/>
              <a:cs typeface="+mn-ea"/>
            </a:endParaRPr>
          </a:p>
        </p:txBody>
      </p:sp>
      <p:sp>
        <p:nvSpPr>
          <p:cNvPr id="42" name="Oval 41"/>
          <p:cNvSpPr>
            <a:spLocks noChangeAspect="1"/>
          </p:cNvSpPr>
          <p:nvPr/>
        </p:nvSpPr>
        <p:spPr>
          <a:xfrm>
            <a:off x="5007341" y="2285290"/>
            <a:ext cx="730796" cy="73089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latin typeface="+mn-ea"/>
              <a:cs typeface="+mn-ea"/>
            </a:endParaRPr>
          </a:p>
        </p:txBody>
      </p:sp>
      <p:sp>
        <p:nvSpPr>
          <p:cNvPr id="43" name="Text Placeholder 32"/>
          <p:cNvSpPr txBox="1">
            <a:spLocks/>
          </p:cNvSpPr>
          <p:nvPr/>
        </p:nvSpPr>
        <p:spPr>
          <a:xfrm>
            <a:off x="2915697" y="2522533"/>
            <a:ext cx="1233818" cy="82203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此处添加详细文本描述，建议与标题相关并符合整体语言风格</a:t>
            </a:r>
            <a:endParaRPr lang="en-US" sz="1000" dirty="0">
              <a:solidFill>
                <a:schemeClr val="bg1"/>
              </a:solidFill>
              <a:latin typeface="+mn-ea"/>
              <a:cs typeface="+mn-ea"/>
            </a:endParaRPr>
          </a:p>
        </p:txBody>
      </p:sp>
      <p:sp>
        <p:nvSpPr>
          <p:cNvPr id="44" name="Text Placeholder 33"/>
          <p:cNvSpPr txBox="1">
            <a:spLocks/>
          </p:cNvSpPr>
          <p:nvPr/>
        </p:nvSpPr>
        <p:spPr>
          <a:xfrm>
            <a:off x="2915418" y="2304484"/>
            <a:ext cx="1232196" cy="20307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100" b="1" dirty="0">
                <a:solidFill>
                  <a:schemeClr val="bg1"/>
                </a:solidFill>
                <a:latin typeface="+mn-ea"/>
                <a:cs typeface="+mn-ea"/>
              </a:rPr>
              <a:t>市场策略</a:t>
            </a:r>
            <a:endParaRPr lang="en-AU" sz="1100" dirty="0">
              <a:solidFill>
                <a:schemeClr val="bg1"/>
              </a:solidFill>
              <a:latin typeface="+mn-ea"/>
              <a:cs typeface="+mn-ea"/>
            </a:endParaRPr>
          </a:p>
        </p:txBody>
      </p:sp>
      <p:sp>
        <p:nvSpPr>
          <p:cNvPr id="45" name="Text Placeholder 33"/>
          <p:cNvSpPr txBox="1">
            <a:spLocks/>
          </p:cNvSpPr>
          <p:nvPr/>
        </p:nvSpPr>
        <p:spPr>
          <a:xfrm>
            <a:off x="2026906" y="3698490"/>
            <a:ext cx="888512" cy="3418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2600" dirty="0">
                <a:solidFill>
                  <a:schemeClr val="bg1"/>
                </a:solidFill>
                <a:latin typeface="+mn-ea"/>
                <a:cs typeface="+mn-ea"/>
              </a:rPr>
              <a:t>2014</a:t>
            </a:r>
            <a:endParaRPr lang="en-AU" sz="2600" dirty="0">
              <a:solidFill>
                <a:schemeClr val="bg1"/>
              </a:solidFill>
              <a:latin typeface="+mn-ea"/>
              <a:cs typeface="+mn-ea"/>
            </a:endParaRPr>
          </a:p>
        </p:txBody>
      </p:sp>
      <p:sp>
        <p:nvSpPr>
          <p:cNvPr id="46" name="Text Placeholder 32"/>
          <p:cNvSpPr txBox="1">
            <a:spLocks/>
          </p:cNvSpPr>
          <p:nvPr/>
        </p:nvSpPr>
        <p:spPr>
          <a:xfrm>
            <a:off x="4692878" y="3984703"/>
            <a:ext cx="1045258" cy="82203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此处添加详细文本描述，建议与标题相关并符合整体语言风格</a:t>
            </a:r>
            <a:endParaRPr lang="en-US" altLang="zh-CN" sz="1000" dirty="0">
              <a:solidFill>
                <a:schemeClr val="bg1"/>
              </a:solidFill>
              <a:latin typeface="+mn-ea"/>
              <a:cs typeface="+mn-ea"/>
            </a:endParaRPr>
          </a:p>
        </p:txBody>
      </p:sp>
      <p:sp>
        <p:nvSpPr>
          <p:cNvPr id="47" name="Text Placeholder 32"/>
          <p:cNvSpPr txBox="1">
            <a:spLocks/>
          </p:cNvSpPr>
          <p:nvPr/>
        </p:nvSpPr>
        <p:spPr>
          <a:xfrm>
            <a:off x="6022124" y="2396826"/>
            <a:ext cx="1751759" cy="114427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1000" dirty="0">
                <a:solidFill>
                  <a:schemeClr val="bg1"/>
                </a:solidFill>
                <a:latin typeface="+mn-ea"/>
                <a:cs typeface="+mn-ea"/>
              </a:rPr>
              <a:t>单击此处添加副标题或详细文本描述</a:t>
            </a:r>
            <a:r>
              <a:rPr lang="en-US" sz="1000" dirty="0">
                <a:solidFill>
                  <a:schemeClr val="bg1"/>
                </a:solidFill>
                <a:latin typeface="+mn-ea"/>
                <a:cs typeface="+mn-ea"/>
              </a:rPr>
              <a:t> </a:t>
            </a:r>
          </a:p>
          <a:p>
            <a:pPr>
              <a:lnSpc>
                <a:spcPct val="120000"/>
              </a:lnSpc>
              <a:buFont typeface="Wingdings" panose="05000000000000000000" pitchFamily="2" charset="2"/>
              <a:buChar char="ü"/>
            </a:pPr>
            <a:r>
              <a:rPr lang="zh-CN" altLang="en-US" sz="1000" dirty="0">
                <a:solidFill>
                  <a:schemeClr val="bg1"/>
                </a:solidFill>
                <a:latin typeface="+mn-ea"/>
                <a:cs typeface="+mn-ea"/>
              </a:rPr>
              <a:t>单击此处添加副标题或详细文本描述</a:t>
            </a:r>
            <a:r>
              <a:rPr lang="en-US" altLang="zh-CN" sz="1000" dirty="0">
                <a:solidFill>
                  <a:schemeClr val="bg1"/>
                </a:solidFill>
                <a:latin typeface="+mn-ea"/>
                <a:cs typeface="+mn-ea"/>
              </a:rPr>
              <a:t> </a:t>
            </a:r>
          </a:p>
        </p:txBody>
      </p:sp>
      <p:sp>
        <p:nvSpPr>
          <p:cNvPr id="48" name="Text Placeholder 33"/>
          <p:cNvSpPr txBox="1">
            <a:spLocks/>
          </p:cNvSpPr>
          <p:nvPr/>
        </p:nvSpPr>
        <p:spPr>
          <a:xfrm>
            <a:off x="6022126" y="2092575"/>
            <a:ext cx="1751757" cy="32929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bg1"/>
                </a:solidFill>
                <a:latin typeface="+mn-ea"/>
                <a:cs typeface="+mn-ea"/>
              </a:rPr>
              <a:t>如何扩大销售额</a:t>
            </a:r>
            <a:endParaRPr lang="en-AU" sz="1100" dirty="0">
              <a:solidFill>
                <a:schemeClr val="bg1"/>
              </a:solidFill>
              <a:latin typeface="+mn-ea"/>
              <a:cs typeface="+mn-ea"/>
            </a:endParaRPr>
          </a:p>
        </p:txBody>
      </p:sp>
      <p:sp>
        <p:nvSpPr>
          <p:cNvPr id="77" name="Text Placeholder 32"/>
          <p:cNvSpPr txBox="1">
            <a:spLocks/>
          </p:cNvSpPr>
          <p:nvPr/>
        </p:nvSpPr>
        <p:spPr>
          <a:xfrm>
            <a:off x="8399834" y="3984703"/>
            <a:ext cx="1026724" cy="82203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此处添加详细文本描述，建议与标题相关并符合整体语言风格</a:t>
            </a:r>
            <a:endParaRPr lang="en-US" sz="1000" dirty="0">
              <a:solidFill>
                <a:schemeClr val="bg1"/>
              </a:solidFill>
              <a:latin typeface="+mn-ea"/>
              <a:cs typeface="+mn-ea"/>
            </a:endParaRPr>
          </a:p>
        </p:txBody>
      </p:sp>
      <p:sp>
        <p:nvSpPr>
          <p:cNvPr id="78" name="Text Placeholder 33"/>
          <p:cNvSpPr txBox="1">
            <a:spLocks/>
          </p:cNvSpPr>
          <p:nvPr/>
        </p:nvSpPr>
        <p:spPr>
          <a:xfrm>
            <a:off x="8296008" y="3766654"/>
            <a:ext cx="1232196" cy="20307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100" b="1" dirty="0">
                <a:solidFill>
                  <a:schemeClr val="bg1"/>
                </a:solidFill>
                <a:latin typeface="+mn-ea"/>
                <a:cs typeface="+mn-ea"/>
              </a:rPr>
              <a:t>解决方案</a:t>
            </a:r>
            <a:endParaRPr lang="en-AU" sz="1100" dirty="0">
              <a:solidFill>
                <a:schemeClr val="bg1"/>
              </a:solidFill>
              <a:latin typeface="+mn-ea"/>
              <a:cs typeface="+mn-ea"/>
            </a:endParaRPr>
          </a:p>
        </p:txBody>
      </p:sp>
      <p:sp>
        <p:nvSpPr>
          <p:cNvPr id="79" name="Oval 78"/>
          <p:cNvSpPr>
            <a:spLocks noChangeAspect="1"/>
          </p:cNvSpPr>
          <p:nvPr/>
        </p:nvSpPr>
        <p:spPr>
          <a:xfrm>
            <a:off x="3951623" y="4099511"/>
            <a:ext cx="592345" cy="59242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latin typeface="+mn-ea"/>
              <a:cs typeface="+mn-ea"/>
            </a:endParaRPr>
          </a:p>
        </p:txBody>
      </p:sp>
      <p:sp>
        <p:nvSpPr>
          <p:cNvPr id="80" name="Oval 79"/>
          <p:cNvSpPr>
            <a:spLocks noChangeAspect="1"/>
          </p:cNvSpPr>
          <p:nvPr/>
        </p:nvSpPr>
        <p:spPr>
          <a:xfrm>
            <a:off x="6557318" y="4494027"/>
            <a:ext cx="760039" cy="7601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mn-ea"/>
              <a:cs typeface="+mn-ea"/>
            </a:endParaRPr>
          </a:p>
        </p:txBody>
      </p:sp>
      <p:sp>
        <p:nvSpPr>
          <p:cNvPr id="81" name="Oval 80"/>
          <p:cNvSpPr>
            <a:spLocks noChangeAspect="1"/>
          </p:cNvSpPr>
          <p:nvPr/>
        </p:nvSpPr>
        <p:spPr>
          <a:xfrm>
            <a:off x="7317357" y="4243226"/>
            <a:ext cx="456525" cy="4565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1"/>
              </a:solidFill>
              <a:latin typeface="+mn-ea"/>
              <a:cs typeface="+mn-ea"/>
            </a:endParaRPr>
          </a:p>
        </p:txBody>
      </p:sp>
      <p:sp>
        <p:nvSpPr>
          <p:cNvPr id="82" name="TextBox 81"/>
          <p:cNvSpPr txBox="1"/>
          <p:nvPr/>
        </p:nvSpPr>
        <p:spPr>
          <a:xfrm>
            <a:off x="1678635" y="5531815"/>
            <a:ext cx="8874209" cy="548868"/>
          </a:xfrm>
          <a:prstGeom prst="rect">
            <a:avLst/>
          </a:prstGeom>
          <a:noFill/>
        </p:spPr>
        <p:txBody>
          <a:bodyPr wrap="square" lIns="0" tIns="0" rIns="0" bIns="0" rtlCol="0">
            <a:spAutoFit/>
          </a:bodyPr>
          <a:lstStyle/>
          <a:p>
            <a:pPr algn="ctr">
              <a:lnSpc>
                <a:spcPct val="120000"/>
              </a:lnSpc>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p>
        </p:txBody>
      </p:sp>
      <p:sp>
        <p:nvSpPr>
          <p:cNvPr id="27" name="Freeform 142"/>
          <p:cNvSpPr>
            <a:spLocks/>
          </p:cNvSpPr>
          <p:nvPr/>
        </p:nvSpPr>
        <p:spPr bwMode="auto">
          <a:xfrm>
            <a:off x="7399814" y="4355537"/>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28" name="Freeform 149"/>
          <p:cNvSpPr>
            <a:spLocks/>
          </p:cNvSpPr>
          <p:nvPr/>
        </p:nvSpPr>
        <p:spPr bwMode="auto">
          <a:xfrm>
            <a:off x="4094208" y="4243192"/>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29" name="组合 28"/>
          <p:cNvGrpSpPr/>
          <p:nvPr/>
        </p:nvGrpSpPr>
        <p:grpSpPr>
          <a:xfrm>
            <a:off x="5232964" y="2554265"/>
            <a:ext cx="311646" cy="193872"/>
            <a:chOff x="8292784" y="1202455"/>
            <a:chExt cx="311687" cy="193872"/>
          </a:xfrm>
        </p:grpSpPr>
        <p:sp>
          <p:nvSpPr>
            <p:cNvPr id="30"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32" name="Freeform 116"/>
          <p:cNvSpPr>
            <a:spLocks noEditPoints="1"/>
          </p:cNvSpPr>
          <p:nvPr/>
        </p:nvSpPr>
        <p:spPr bwMode="auto">
          <a:xfrm>
            <a:off x="1353783" y="2507555"/>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33" name="组合 32"/>
          <p:cNvGrpSpPr/>
          <p:nvPr/>
        </p:nvGrpSpPr>
        <p:grpSpPr>
          <a:xfrm>
            <a:off x="9146370" y="2023382"/>
            <a:ext cx="307174" cy="307212"/>
            <a:chOff x="11121822" y="1145785"/>
            <a:chExt cx="307214" cy="307212"/>
          </a:xfrm>
          <a:solidFill>
            <a:schemeClr val="bg1"/>
          </a:solidFill>
        </p:grpSpPr>
        <p:sp>
          <p:nvSpPr>
            <p:cNvPr id="49"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0"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grpSp>
        <p:nvGrpSpPr>
          <p:cNvPr id="51" name="组合 50"/>
          <p:cNvGrpSpPr/>
          <p:nvPr/>
        </p:nvGrpSpPr>
        <p:grpSpPr>
          <a:xfrm>
            <a:off x="6739264" y="4705357"/>
            <a:ext cx="402605" cy="331075"/>
            <a:chOff x="5108575" y="3992563"/>
            <a:chExt cx="428625" cy="352426"/>
          </a:xfrm>
          <a:solidFill>
            <a:schemeClr val="bg1"/>
          </a:solidFill>
        </p:grpSpPr>
        <p:sp>
          <p:nvSpPr>
            <p:cNvPr id="52" name="Freeform 223"/>
            <p:cNvSpPr>
              <a:spLocks/>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3" name="Freeform 224"/>
            <p:cNvSpPr>
              <a:spLocks/>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4" name="Freeform 225"/>
            <p:cNvSpPr>
              <a:spLocks/>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5" name="Freeform 226"/>
            <p:cNvSpPr>
              <a:spLocks/>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6" name="Freeform 227"/>
            <p:cNvSpPr>
              <a:spLocks/>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7" name="Freeform 228"/>
            <p:cNvSpPr>
              <a:spLocks/>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Tree>
    <p:extLst>
      <p:ext uri="{BB962C8B-B14F-4D97-AF65-F5344CB8AC3E}">
        <p14:creationId xmlns:p14="http://schemas.microsoft.com/office/powerpoint/2010/main" val="1125402733"/>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strips(downLeft)">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trips(downLeft)">
                                      <p:cBhvr>
                                        <p:cTn id="12" dur="500"/>
                                        <p:tgtEl>
                                          <p:spTgt spid="44"/>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strips(downLeft)">
                                      <p:cBhvr>
                                        <p:cTn id="15" dur="500"/>
                                        <p:tgtEl>
                                          <p:spTgt spid="43"/>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strips(downLeft)">
                                      <p:cBhvr>
                                        <p:cTn id="18" dur="500"/>
                                        <p:tgtEl>
                                          <p:spTgt spid="35"/>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strips(downLeft)">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strips(downLeft)">
                                      <p:cBhvr>
                                        <p:cTn id="26" dur="500"/>
                                        <p:tgtEl>
                                          <p:spTgt spid="36"/>
                                        </p:tgtEl>
                                      </p:cBhvr>
                                    </p:animEffect>
                                  </p:childTnLst>
                                </p:cTn>
                              </p:par>
                              <p:par>
                                <p:cTn id="27" presetID="18" presetClass="entr" presetSubtype="12" fill="hold" grpId="0" nodeType="with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strips(downLeft)">
                                      <p:cBhvr>
                                        <p:cTn id="29" dur="500"/>
                                        <p:tgtEl>
                                          <p:spTgt spid="77"/>
                                        </p:tgtEl>
                                      </p:cBhvr>
                                    </p:animEffect>
                                  </p:childTnLst>
                                </p:cTn>
                              </p:par>
                              <p:par>
                                <p:cTn id="30" presetID="18" presetClass="entr" presetSubtype="12" fill="hold" grpId="0" nodeType="with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strips(downLeft)">
                                      <p:cBhvr>
                                        <p:cTn id="32" dur="500"/>
                                        <p:tgtEl>
                                          <p:spTgt spid="78"/>
                                        </p:tgtEl>
                                      </p:cBhvr>
                                    </p:animEffect>
                                  </p:childTnLst>
                                </p:cTn>
                              </p:par>
                              <p:par>
                                <p:cTn id="33" presetID="18" presetClass="entr" presetSubtype="12"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strips(downLeft)">
                                      <p:cBhvr>
                                        <p:cTn id="35" dur="500"/>
                                        <p:tgtEl>
                                          <p:spTgt spid="37"/>
                                        </p:tgtEl>
                                      </p:cBhvr>
                                    </p:animEffect>
                                  </p:childTnLst>
                                </p:cTn>
                              </p:par>
                              <p:par>
                                <p:cTn id="36" presetID="18" presetClass="entr" presetSubtype="12"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strips(downLeft)">
                                      <p:cBhvr>
                                        <p:cTn id="38" dur="500"/>
                                        <p:tgtEl>
                                          <p:spTgt spid="46"/>
                                        </p:tgtEl>
                                      </p:cBhvr>
                                    </p:animEffect>
                                  </p:childTnLst>
                                </p:cTn>
                              </p:par>
                              <p:par>
                                <p:cTn id="39" presetID="18" presetClass="entr" presetSubtype="12"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strips(downLeft)">
                                      <p:cBhvr>
                                        <p:cTn id="41" dur="500"/>
                                        <p:tgtEl>
                                          <p:spTgt spid="40"/>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12" fill="hold" grpId="0" nodeType="click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strips(downLeft)">
                                      <p:cBhvr>
                                        <p:cTn id="46" dur="500"/>
                                        <p:tgtEl>
                                          <p:spTgt spid="81"/>
                                        </p:tgtEl>
                                      </p:cBhvr>
                                    </p:animEffect>
                                  </p:childTnLst>
                                </p:cTn>
                              </p:par>
                              <p:par>
                                <p:cTn id="47" presetID="18" presetClass="entr" presetSubtype="12" fill="hold" grpId="0" nodeType="with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strips(downLeft)">
                                      <p:cBhvr>
                                        <p:cTn id="49" dur="500"/>
                                        <p:tgtEl>
                                          <p:spTgt spid="79"/>
                                        </p:tgtEl>
                                      </p:cBhvr>
                                    </p:animEffect>
                                  </p:childTnLst>
                                </p:cTn>
                              </p:par>
                              <p:par>
                                <p:cTn id="50" presetID="18" presetClass="entr" presetSubtype="12"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trips(downLeft)">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grpId="0" nodeType="click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strips(downLeft)">
                                      <p:cBhvr>
                                        <p:cTn id="57" dur="500"/>
                                        <p:tgtEl>
                                          <p:spTgt spid="45"/>
                                        </p:tgtEl>
                                      </p:cBhvr>
                                    </p:animEffect>
                                  </p:childTnLst>
                                </p:cTn>
                              </p:par>
                              <p:par>
                                <p:cTn id="58" presetID="18" presetClass="entr" presetSubtype="12"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strips(downLeft)">
                                      <p:cBhvr>
                                        <p:cTn id="60" dur="500"/>
                                        <p:tgtEl>
                                          <p:spTgt spid="39"/>
                                        </p:tgtEl>
                                      </p:cBhvr>
                                    </p:animEffect>
                                  </p:childTnLst>
                                </p:cTn>
                              </p:par>
                              <p:par>
                                <p:cTn id="61" presetID="18" presetClass="entr" presetSubtype="12"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strips(downLeft)">
                                      <p:cBhvr>
                                        <p:cTn id="63" dur="500"/>
                                        <p:tgtEl>
                                          <p:spTgt spid="47"/>
                                        </p:tgtEl>
                                      </p:cBhvr>
                                    </p:animEffect>
                                  </p:childTnLst>
                                </p:cTn>
                              </p:par>
                              <p:par>
                                <p:cTn id="64" presetID="18" presetClass="entr" presetSubtype="12"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strips(downLeft)">
                                      <p:cBhvr>
                                        <p:cTn id="66" dur="500"/>
                                        <p:tgtEl>
                                          <p:spTgt spid="48"/>
                                        </p:tgtEl>
                                      </p:cBhvr>
                                    </p:animEffect>
                                  </p:childTnLst>
                                </p:cTn>
                              </p:par>
                              <p:par>
                                <p:cTn id="67" presetID="18" presetClass="entr" presetSubtype="12"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strips(downLeft)">
                                      <p:cBhvr>
                                        <p:cTn id="69" dur="500"/>
                                        <p:tgtEl>
                                          <p:spTgt spid="34"/>
                                        </p:tgtEl>
                                      </p:cBhvr>
                                    </p:animEffect>
                                  </p:childTnLst>
                                </p:cTn>
                              </p:par>
                              <p:par>
                                <p:cTn id="70" presetID="18" presetClass="entr" presetSubtype="12"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strips(downLeft)">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82"/>
                                        </p:tgtEl>
                                        <p:attrNameLst>
                                          <p:attrName>style.visibility</p:attrName>
                                        </p:attrNameLst>
                                      </p:cBhvr>
                                      <p:to>
                                        <p:strVal val="visible"/>
                                      </p:to>
                                    </p:set>
                                    <p:animEffect transition="in" filter="fade">
                                      <p:cBhvr>
                                        <p:cTn id="7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P spid="77" grpId="0"/>
      <p:bldP spid="78" grpId="0"/>
      <p:bldP spid="79" grpId="0" animBg="1"/>
      <p:bldP spid="80" grpId="0" animBg="1"/>
      <p:bldP spid="81" grpId="0" animBg="1"/>
      <p:bldP spid="8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a:spLocks/>
          </p:cNvSpPr>
          <p:nvPr/>
        </p:nvSpPr>
        <p:spPr bwMode="auto">
          <a:xfrm>
            <a:off x="7915271" y="1648049"/>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2"/>
          </a:solidFill>
          <a:ln>
            <a:noFill/>
          </a:ln>
          <a:effectLst/>
        </p:spPr>
        <p:txBody>
          <a:bodyPr vert="horz" wrap="square" lIns="91431" tIns="755924" rIns="91431" bIns="45715" numCol="1" anchor="t" anchorCtr="0" compatLnSpc="1">
            <a:prstTxWarp prst="textNoShape">
              <a:avLst/>
            </a:prstTxWarp>
          </a:bodyPr>
          <a:lstStyle/>
          <a:p>
            <a:pPr algn="ctr" defTabSz="914241">
              <a:lnSpc>
                <a:spcPts val="1500"/>
              </a:lnSpc>
              <a:defRPr/>
            </a:pPr>
            <a:r>
              <a:rPr lang="en-US" altLang="zh-CN" sz="5500" kern="0" dirty="0">
                <a:solidFill>
                  <a:srgbClr val="FFFFFF"/>
                </a:solidFill>
                <a:latin typeface="微软雅黑" panose="020B0503020204020204" pitchFamily="34" charset="-122"/>
                <a:cs typeface="+mn-ea"/>
              </a:rPr>
              <a:t>72</a:t>
            </a:r>
            <a:r>
              <a:rPr lang="en-US" altLang="zh-CN" sz="2400" kern="0" dirty="0">
                <a:solidFill>
                  <a:srgbClr val="FFFFFF"/>
                </a:solidFill>
                <a:latin typeface="微软雅黑" panose="020B0503020204020204" pitchFamily="34" charset="-122"/>
                <a:cs typeface="+mn-ea"/>
              </a:rPr>
              <a:t>%</a:t>
            </a:r>
          </a:p>
          <a:p>
            <a:pPr algn="ctr" defTabSz="914241">
              <a:lnSpc>
                <a:spcPts val="1500"/>
              </a:lnSpc>
              <a:defRPr/>
            </a:pPr>
            <a:r>
              <a:rPr lang="zh-CN" altLang="en-US" sz="1200" kern="0" dirty="0">
                <a:solidFill>
                  <a:srgbClr val="FFFFFF"/>
                </a:solidFill>
                <a:latin typeface="微软雅黑" pitchFamily="34" charset="-122"/>
                <a:cs typeface="+mn-ea"/>
              </a:rPr>
              <a:t>您的内容打在这里，或者通过复制您的文本后，在此框中选择粘贴。</a:t>
            </a:r>
          </a:p>
        </p:txBody>
      </p:sp>
      <p:sp>
        <p:nvSpPr>
          <p:cNvPr id="30" name="Freeform 7"/>
          <p:cNvSpPr>
            <a:spLocks/>
          </p:cNvSpPr>
          <p:nvPr/>
        </p:nvSpPr>
        <p:spPr bwMode="auto">
          <a:xfrm>
            <a:off x="7915271" y="3371519"/>
            <a:ext cx="2485774"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1"/>
          </a:solidFill>
          <a:ln>
            <a:noFill/>
          </a:ln>
          <a:effectLst/>
        </p:spPr>
        <p:txBody>
          <a:bodyPr vert="horz" wrap="square" lIns="91431" tIns="611939" rIns="91431" bIns="45715" numCol="1" anchor="t" anchorCtr="0" compatLnSpc="1">
            <a:prstTxWarp prst="textNoShape">
              <a:avLst/>
            </a:prstTxWarp>
          </a:bodyPr>
          <a:lstStyle/>
          <a:p>
            <a:pPr algn="ctr" defTabSz="914241">
              <a:lnSpc>
                <a:spcPts val="1500"/>
              </a:lnSpc>
              <a:defRPr/>
            </a:pPr>
            <a:r>
              <a:rPr lang="en-US" altLang="zh-CN" sz="5500" kern="0">
                <a:solidFill>
                  <a:prstClr val="white"/>
                </a:solidFill>
                <a:latin typeface="微软雅黑" panose="020B0503020204020204" pitchFamily="34" charset="-122"/>
                <a:cs typeface="+mn-ea"/>
              </a:rPr>
              <a:t>28</a:t>
            </a:r>
            <a:r>
              <a:rPr lang="en-US" altLang="zh-CN" sz="2400" kern="0">
                <a:solidFill>
                  <a:prstClr val="white"/>
                </a:solidFill>
                <a:latin typeface="微软雅黑" panose="020B0503020204020204" pitchFamily="34" charset="-122"/>
                <a:cs typeface="+mn-ea"/>
              </a:rPr>
              <a:t>%</a:t>
            </a:r>
          </a:p>
          <a:p>
            <a:pPr defTabSz="914241">
              <a:defRPr/>
            </a:pPr>
            <a:endParaRPr lang="zh-CN" altLang="en-US" kern="0">
              <a:solidFill>
                <a:srgbClr val="151515"/>
              </a:solidFill>
              <a:latin typeface="微软雅黑" panose="020B0503020204020204" pitchFamily="34" charset="-122"/>
              <a:cs typeface="+mn-ea"/>
            </a:endParaRPr>
          </a:p>
        </p:txBody>
      </p:sp>
      <p:cxnSp>
        <p:nvCxnSpPr>
          <p:cNvPr id="31" name="直接连接符 30"/>
          <p:cNvCxnSpPr/>
          <p:nvPr/>
        </p:nvCxnSpPr>
        <p:spPr>
          <a:xfrm flipH="1">
            <a:off x="1686578" y="3148908"/>
            <a:ext cx="6228692" cy="0"/>
          </a:xfrm>
          <a:prstGeom prst="line">
            <a:avLst/>
          </a:prstGeom>
          <a:noFill/>
          <a:ln w="6350" cap="flat" cmpd="sng" algn="ctr">
            <a:solidFill>
              <a:srgbClr val="FFFFFF">
                <a:lumMod val="50000"/>
              </a:srgbClr>
            </a:solidFill>
            <a:prstDash val="solid"/>
            <a:miter lim="800000"/>
          </a:ln>
          <a:effectLst/>
        </p:spPr>
      </p:cxnSp>
      <p:cxnSp>
        <p:nvCxnSpPr>
          <p:cNvPr id="32" name="直接连接符 31"/>
          <p:cNvCxnSpPr>
            <a:stCxn id="30" idx="0"/>
          </p:cNvCxnSpPr>
          <p:nvPr/>
        </p:nvCxnSpPr>
        <p:spPr>
          <a:xfrm flipH="1">
            <a:off x="1686578" y="3371517"/>
            <a:ext cx="6228692" cy="0"/>
          </a:xfrm>
          <a:prstGeom prst="line">
            <a:avLst/>
          </a:prstGeom>
          <a:noFill/>
          <a:ln w="6350" cap="flat" cmpd="sng" algn="ctr">
            <a:solidFill>
              <a:srgbClr val="FFFFFF">
                <a:lumMod val="50000"/>
              </a:srgbClr>
            </a:solidFill>
            <a:prstDash val="solid"/>
            <a:miter lim="800000"/>
          </a:ln>
          <a:effectLst/>
        </p:spPr>
      </p:cxnSp>
      <p:sp>
        <p:nvSpPr>
          <p:cNvPr id="33" name="TextBox 13"/>
          <p:cNvSpPr txBox="1"/>
          <p:nvPr/>
        </p:nvSpPr>
        <p:spPr>
          <a:xfrm flipH="1">
            <a:off x="1686579" y="1604797"/>
            <a:ext cx="2786907" cy="446262"/>
          </a:xfrm>
          <a:prstGeom prst="rect">
            <a:avLst/>
          </a:prstGeom>
          <a:noFill/>
          <a:ln>
            <a:noFill/>
          </a:ln>
        </p:spPr>
        <p:txBody>
          <a:bodyPr wrap="square" lIns="91426" tIns="45713" rIns="91426" bIns="45713">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914241">
              <a:defRPr/>
            </a:pPr>
            <a:r>
              <a:rPr lang="zh-CN" altLang="en-US" sz="2300" kern="0" dirty="0">
                <a:ea typeface="+mn-ea"/>
                <a:cs typeface="+mn-ea"/>
              </a:rPr>
              <a:t>点击添加关键字</a:t>
            </a:r>
          </a:p>
        </p:txBody>
      </p:sp>
      <p:sp>
        <p:nvSpPr>
          <p:cNvPr id="34" name="TextBox 14"/>
          <p:cNvSpPr txBox="1"/>
          <p:nvPr/>
        </p:nvSpPr>
        <p:spPr>
          <a:xfrm>
            <a:off x="1686580" y="2015053"/>
            <a:ext cx="5250703" cy="932553"/>
          </a:xfrm>
          <a:prstGeom prst="rect">
            <a:avLst/>
          </a:prstGeom>
          <a:noFill/>
        </p:spPr>
        <p:txBody>
          <a:bodyPr wrap="square" lIns="91431" tIns="45715" rIns="91431" bIns="45715" rtlCol="0">
            <a:spAutoFit/>
          </a:bodyPr>
          <a:lstStyle/>
          <a:p>
            <a:pPr defTabSz="914241">
              <a:lnSpc>
                <a:spcPct val="130000"/>
              </a:lnSpc>
            </a:pPr>
            <a:r>
              <a:rPr lang="zh-CN" altLang="en-US" sz="1400" dirty="0">
                <a:solidFill>
                  <a:schemeClr val="bg1">
                    <a:lumMod val="50000"/>
                  </a:schemeClr>
                </a:solidFill>
                <a:latin typeface="微软雅黑" pitchFamily="34" charset="-122"/>
                <a:cs typeface="+mn-ea"/>
              </a:rPr>
              <a:t>您的内容打在这里，或者通过复制您的文本后，在此框中选择粘贴，并选择只保留文字。您的内容打在这里，或者通过复制您的文本后您的内容打在这里。</a:t>
            </a:r>
          </a:p>
        </p:txBody>
      </p:sp>
      <p:sp>
        <p:nvSpPr>
          <p:cNvPr id="35" name="TextBox 15"/>
          <p:cNvSpPr txBox="1"/>
          <p:nvPr/>
        </p:nvSpPr>
        <p:spPr>
          <a:xfrm flipH="1">
            <a:off x="1686579" y="3585415"/>
            <a:ext cx="2786907" cy="446262"/>
          </a:xfrm>
          <a:prstGeom prst="rect">
            <a:avLst/>
          </a:prstGeom>
          <a:noFill/>
          <a:ln>
            <a:noFill/>
          </a:ln>
        </p:spPr>
        <p:txBody>
          <a:bodyPr wrap="square" lIns="91426" tIns="45713" rIns="91426" bIns="45713">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914241">
              <a:defRPr/>
            </a:pPr>
            <a:r>
              <a:rPr lang="zh-CN" altLang="en-US" sz="2300" kern="0" dirty="0">
                <a:ea typeface="+mn-ea"/>
                <a:cs typeface="+mn-ea"/>
              </a:rPr>
              <a:t>点击添加关键字</a:t>
            </a:r>
          </a:p>
        </p:txBody>
      </p:sp>
      <p:sp>
        <p:nvSpPr>
          <p:cNvPr id="36" name="TextBox 16"/>
          <p:cNvSpPr txBox="1"/>
          <p:nvPr/>
        </p:nvSpPr>
        <p:spPr>
          <a:xfrm>
            <a:off x="1686580" y="3995671"/>
            <a:ext cx="5250703" cy="932553"/>
          </a:xfrm>
          <a:prstGeom prst="rect">
            <a:avLst/>
          </a:prstGeom>
          <a:noFill/>
        </p:spPr>
        <p:txBody>
          <a:bodyPr wrap="square" lIns="91431" tIns="45715" rIns="91431" bIns="45715" rtlCol="0">
            <a:spAutoFit/>
          </a:bodyPr>
          <a:lstStyle/>
          <a:p>
            <a:pPr defTabSz="914241">
              <a:lnSpc>
                <a:spcPct val="130000"/>
              </a:lnSpc>
            </a:pPr>
            <a:r>
              <a:rPr lang="zh-CN" altLang="en-US" sz="1400" dirty="0">
                <a:solidFill>
                  <a:schemeClr val="bg1">
                    <a:lumMod val="50000"/>
                  </a:schemeClr>
                </a:solidFill>
                <a:latin typeface="微软雅黑" pitchFamily="34" charset="-122"/>
                <a:cs typeface="+mn-ea"/>
              </a:rPr>
              <a:t>您的内容打在这里，或者通过复制您的文本后，在此框中选择粘贴，并选择只保留文字。您的内容打在这里，或者通过复制您的</a:t>
            </a:r>
            <a:r>
              <a:rPr lang="zh-CN" altLang="en-US" sz="1400">
                <a:solidFill>
                  <a:schemeClr val="bg1">
                    <a:lumMod val="50000"/>
                  </a:schemeClr>
                </a:solidFill>
                <a:latin typeface="微软雅黑" pitchFamily="34" charset="-122"/>
                <a:cs typeface="+mn-ea"/>
              </a:rPr>
              <a:t>文本后您的内容打在这里。</a:t>
            </a:r>
          </a:p>
        </p:txBody>
      </p:sp>
      <p:sp>
        <p:nvSpPr>
          <p:cNvPr id="37" name="矩形 47"/>
          <p:cNvSpPr>
            <a:spLocks noChangeArrowheads="1"/>
          </p:cNvSpPr>
          <p:nvPr/>
        </p:nvSpPr>
        <p:spPr bwMode="auto">
          <a:xfrm>
            <a:off x="1584088" y="5304748"/>
            <a:ext cx="8939283" cy="60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41">
              <a:lnSpc>
                <a:spcPct val="120000"/>
              </a:lnSpc>
              <a:spcBef>
                <a:spcPct val="0"/>
              </a:spcBef>
              <a:buNone/>
              <a:defRPr/>
            </a:pPr>
            <a:r>
              <a:rPr lang="zh-CN" altLang="en-US" sz="1400" kern="0" dirty="0">
                <a:solidFill>
                  <a:schemeClr val="bg1">
                    <a:lumMod val="50000"/>
                  </a:schemeClr>
                </a:solidFill>
                <a:ea typeface="+mn-ea"/>
                <a:cs typeface="+mn-ea"/>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p>
        </p:txBody>
      </p:sp>
    </p:spTree>
    <p:extLst>
      <p:ext uri="{BB962C8B-B14F-4D97-AF65-F5344CB8AC3E}">
        <p14:creationId xmlns:p14="http://schemas.microsoft.com/office/powerpoint/2010/main" val="1153313354"/>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up)">
                                      <p:cBhvr>
                                        <p:cTn id="12" dur="500"/>
                                        <p:tgtEl>
                                          <p:spTgt spid="2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down)">
                                      <p:cBhvr>
                                        <p:cTn id="16" dur="500"/>
                                        <p:tgtEl>
                                          <p:spTgt spid="30"/>
                                        </p:tgtEl>
                                      </p:cBhvr>
                                    </p:animEffect>
                                  </p:childTnLst>
                                </p:cTn>
                              </p:par>
                              <p:par>
                                <p:cTn id="17" presetID="22" presetClass="entr" presetSubtype="2" fill="hold" nodeType="withEffect">
                                  <p:stCondLst>
                                    <p:cond delay="4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2" fill="hold" nodeType="withEffect">
                                  <p:stCondLst>
                                    <p:cond delay="40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100"/>
                                        <p:tgtEl>
                                          <p:spTgt spid="3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34"/>
                                        </p:tgtEl>
                                        <p:attrNameLst>
                                          <p:attrName>style.visibility</p:attrName>
                                        </p:attrNameLst>
                                      </p:cBhvr>
                                      <p:to>
                                        <p:strVal val="visible"/>
                                      </p:to>
                                    </p:set>
                                    <p:animEffect transition="in" filter="fade">
                                      <p:cBhvr>
                                        <p:cTn id="28" dur="100"/>
                                        <p:tgtEl>
                                          <p:spTgt spid="3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36"/>
                                        </p:tgtEl>
                                        <p:attrNameLst>
                                          <p:attrName>style.visibility</p:attrName>
                                        </p:attrNameLst>
                                      </p:cBhvr>
                                      <p:to>
                                        <p:strVal val="visible"/>
                                      </p:to>
                                    </p:set>
                                    <p:animEffect transition="in" filter="fade">
                                      <p:cBhvr>
                                        <p:cTn id="34"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98354" y="2083352"/>
            <a:ext cx="1430052" cy="1430052"/>
            <a:chOff x="4491576" y="2350067"/>
            <a:chExt cx="1430052" cy="1430052"/>
          </a:xfrm>
        </p:grpSpPr>
        <p:sp>
          <p:nvSpPr>
            <p:cNvPr id="3" name="椭圆 2"/>
            <p:cNvSpPr/>
            <p:nvPr/>
          </p:nvSpPr>
          <p:spPr>
            <a:xfrm>
              <a:off x="4491576" y="2350067"/>
              <a:ext cx="1430052" cy="1430052"/>
            </a:xfrm>
            <a:prstGeom prst="ellipse">
              <a:avLst/>
            </a:prstGeom>
            <a:noFill/>
            <a:ln w="381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nvGrpSpPr>
            <p:cNvPr id="4" name="组合 3"/>
            <p:cNvGrpSpPr/>
            <p:nvPr/>
          </p:nvGrpSpPr>
          <p:grpSpPr>
            <a:xfrm>
              <a:off x="4571575" y="2428628"/>
              <a:ext cx="1270052" cy="1272930"/>
              <a:chOff x="5379318" y="1317857"/>
              <a:chExt cx="1433367" cy="1436615"/>
            </a:xfrm>
            <a:effectLst>
              <a:outerShdw blurRad="101600" dist="50800" dir="2700000" algn="tl" rotWithShape="0">
                <a:srgbClr val="017581">
                  <a:alpha val="50000"/>
                </a:srgbClr>
              </a:outerShdw>
            </a:effectLst>
          </p:grpSpPr>
          <p:sp>
            <p:nvSpPr>
              <p:cNvPr id="5" name="椭圆 4"/>
              <p:cNvSpPr/>
              <p:nvPr/>
            </p:nvSpPr>
            <p:spPr>
              <a:xfrm>
                <a:off x="5379318" y="1317857"/>
                <a:ext cx="1433367" cy="1433368"/>
              </a:xfrm>
              <a:prstGeom prst="ellipse">
                <a:avLst/>
              </a:prstGeom>
              <a:solidFill>
                <a:schemeClr val="tx2"/>
              </a:soli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6" name="椭圆 5"/>
              <p:cNvSpPr/>
              <p:nvPr/>
            </p:nvSpPr>
            <p:spPr>
              <a:xfrm>
                <a:off x="5593724" y="1396179"/>
                <a:ext cx="1004554" cy="710996"/>
              </a:xfrm>
              <a:prstGeom prst="ellipse">
                <a:avLst/>
              </a:prstGeom>
              <a:gradFill flip="none" rotWithShape="1">
                <a:gsLst>
                  <a:gs pos="100000">
                    <a:schemeClr val="bg1">
                      <a:alpha val="0"/>
                    </a:scheme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7" name="椭圆 6"/>
              <p:cNvSpPr/>
              <p:nvPr/>
            </p:nvSpPr>
            <p:spPr>
              <a:xfrm>
                <a:off x="5543496" y="1972376"/>
                <a:ext cx="1105008" cy="782096"/>
              </a:xfrm>
              <a:prstGeom prst="ellipse">
                <a:avLst/>
              </a:prstGeom>
              <a:gradFill flip="none" rotWithShape="1">
                <a:gsLst>
                  <a:gs pos="100000">
                    <a:schemeClr val="bg1">
                      <a:alpha val="0"/>
                    </a:scheme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grpSp>
      <p:sp>
        <p:nvSpPr>
          <p:cNvPr id="8" name="文本框 7"/>
          <p:cNvSpPr txBox="1"/>
          <p:nvPr/>
        </p:nvSpPr>
        <p:spPr>
          <a:xfrm>
            <a:off x="6785406" y="2244381"/>
            <a:ext cx="655949" cy="1107996"/>
          </a:xfrm>
          <a:prstGeom prst="rect">
            <a:avLst/>
          </a:prstGeom>
          <a:noFill/>
        </p:spPr>
        <p:txBody>
          <a:bodyPr wrap="none" rtlCol="0">
            <a:spAutoFit/>
          </a:bodyPr>
          <a:lstStyle/>
          <a:p>
            <a:r>
              <a:rPr lang="en-US" altLang="zh-CN" sz="6600" b="1" dirty="0" smtClean="0">
                <a:solidFill>
                  <a:schemeClr val="bg1"/>
                </a:solidFill>
                <a:cs typeface="+mn-ea"/>
                <a:sym typeface="+mn-lt"/>
              </a:rPr>
              <a:t>2</a:t>
            </a:r>
            <a:endParaRPr lang="zh-CN" altLang="en-US" sz="6600" b="1" dirty="0">
              <a:solidFill>
                <a:schemeClr val="bg1"/>
              </a:solidFill>
              <a:cs typeface="+mn-ea"/>
              <a:sym typeface="+mn-lt"/>
            </a:endParaRPr>
          </a:p>
        </p:txBody>
      </p:sp>
      <p:sp>
        <p:nvSpPr>
          <p:cNvPr id="9" name="矩形 8"/>
          <p:cNvSpPr/>
          <p:nvPr/>
        </p:nvSpPr>
        <p:spPr>
          <a:xfrm>
            <a:off x="8166615" y="2429047"/>
            <a:ext cx="3428830" cy="738664"/>
          </a:xfrm>
          <a:prstGeom prst="rect">
            <a:avLst/>
          </a:prstGeom>
        </p:spPr>
        <p:txBody>
          <a:bodyPr wrap="square" lIns="0">
            <a:spAutoFit/>
          </a:bodyPr>
          <a:lstStyle/>
          <a:p>
            <a:pPr fontAlgn="base">
              <a:spcBef>
                <a:spcPct val="0"/>
              </a:spcBef>
              <a:spcAft>
                <a:spcPct val="0"/>
              </a:spcAft>
            </a:pPr>
            <a:r>
              <a:rPr lang="zh-CN" altLang="en-US" sz="2400" b="1" dirty="0">
                <a:solidFill>
                  <a:schemeClr val="bg2"/>
                </a:solidFill>
                <a:cs typeface="+mn-ea"/>
                <a:sym typeface="+mn-lt"/>
              </a:rPr>
              <a:t>此处添加标题文本</a:t>
            </a:r>
            <a:endParaRPr lang="en-US" altLang="zh-CN" sz="2400" b="1" dirty="0">
              <a:solidFill>
                <a:schemeClr val="bg2"/>
              </a:solidFill>
              <a:cs typeface="+mn-ea"/>
              <a:sym typeface="+mn-lt"/>
            </a:endParaRPr>
          </a:p>
          <a:p>
            <a:pPr fontAlgn="base">
              <a:spcBef>
                <a:spcPct val="0"/>
              </a:spcBef>
              <a:spcAft>
                <a:spcPct val="0"/>
              </a:spcAft>
            </a:pPr>
            <a:r>
              <a:rPr lang="zh-CN" altLang="en-US" dirty="0">
                <a:solidFill>
                  <a:schemeClr val="bg2"/>
                </a:solidFill>
                <a:cs typeface="+mn-ea"/>
                <a:sym typeface="+mn-lt"/>
              </a:rPr>
              <a:t>Insert Header </a:t>
            </a:r>
            <a:r>
              <a:rPr lang="zh-CN" altLang="en-US" dirty="0" smtClean="0">
                <a:solidFill>
                  <a:schemeClr val="bg2"/>
                </a:solidFill>
                <a:cs typeface="+mn-ea"/>
                <a:sym typeface="+mn-lt"/>
              </a:rPr>
              <a:t>Topic Here</a:t>
            </a:r>
            <a:endParaRPr lang="zh-CN" altLang="en-US" dirty="0">
              <a:solidFill>
                <a:schemeClr val="bg2"/>
              </a:solidFill>
              <a:cs typeface="+mn-ea"/>
              <a:sym typeface="+mn-lt"/>
            </a:endParaRPr>
          </a:p>
        </p:txBody>
      </p:sp>
      <p:sp>
        <p:nvSpPr>
          <p:cNvPr id="10" name="椭圆 9"/>
          <p:cNvSpPr/>
          <p:nvPr/>
        </p:nvSpPr>
        <p:spPr>
          <a:xfrm>
            <a:off x="6227553" y="1941583"/>
            <a:ext cx="1713591" cy="1713591"/>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1" name="椭圆 10"/>
          <p:cNvSpPr/>
          <p:nvPr/>
        </p:nvSpPr>
        <p:spPr>
          <a:xfrm>
            <a:off x="6003788" y="852117"/>
            <a:ext cx="949136" cy="949136"/>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2" name="椭圆 11"/>
          <p:cNvSpPr/>
          <p:nvPr/>
        </p:nvSpPr>
        <p:spPr>
          <a:xfrm>
            <a:off x="5052942" y="2323810"/>
            <a:ext cx="949136" cy="949136"/>
          </a:xfrm>
          <a:prstGeom prst="ellipse">
            <a:avLst/>
          </a:prstGeom>
          <a:solidFill>
            <a:schemeClr val="accent1"/>
          </a:solidFill>
          <a:ln w="9525">
            <a:solidFill>
              <a:srgbClr val="00C69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3" name="椭圆 12"/>
          <p:cNvSpPr/>
          <p:nvPr/>
        </p:nvSpPr>
        <p:spPr>
          <a:xfrm>
            <a:off x="6003788" y="3795503"/>
            <a:ext cx="949136" cy="949136"/>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305" y="349309"/>
            <a:ext cx="4453570" cy="1812604"/>
          </a:xfrm>
          <a:prstGeom prst="rect">
            <a:avLst/>
          </a:prstGeom>
        </p:spPr>
      </p:pic>
    </p:spTree>
    <p:extLst>
      <p:ext uri="{BB962C8B-B14F-4D97-AF65-F5344CB8AC3E}">
        <p14:creationId xmlns:p14="http://schemas.microsoft.com/office/powerpoint/2010/main" val="350077287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par>
                                    <p:cTn id="21" presetID="21" presetClass="entr" presetSubtype="1"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par>
                                    <p:cTn id="24" presetID="21" presetClass="entr" presetSubtype="1" fill="hold" grpId="0"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1000"/>
                                            <p:tgtEl>
                                              <p:spTgt spid="13"/>
                                            </p:tgtEl>
                                          </p:cBhvr>
                                        </p:animEffect>
                                      </p:childTnLst>
                                    </p:cTn>
                                  </p:par>
                                </p:childTnLst>
                              </p:cTn>
                            </p:par>
                            <p:par>
                              <p:cTn id="27" fill="hold">
                                <p:stCondLst>
                                  <p:cond delay="1250"/>
                                </p:stCondLst>
                                <p:childTnLst>
                                  <p:par>
                                    <p:cTn id="28" presetID="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0-#ppt_h/2"/>
                                              </p:val>
                                            </p:tav>
                                            <p:tav tm="100000">
                                              <p:val>
                                                <p:strVal val="#ppt_y"/>
                                              </p:val>
                                            </p:tav>
                                          </p:tavLst>
                                        </p:anim>
                                      </p:childTnLst>
                                    </p:cTn>
                                  </p:par>
                                </p:childTnLst>
                              </p:cTn>
                            </p:par>
                            <p:par>
                              <p:cTn id="32" fill="hold">
                                <p:stCondLst>
                                  <p:cond delay="1750"/>
                                </p:stCondLst>
                                <p:childTnLst>
                                  <p:par>
                                    <p:cTn id="33" presetID="8" presetClass="emph" presetSubtype="0" fill="hold" nodeType="afterEffect">
                                      <p:stCondLst>
                                        <p:cond delay="0"/>
                                      </p:stCondLst>
                                      <p:childTnLst>
                                        <p:animRot by="-21600000">
                                          <p:cBhvr>
                                            <p:cTn id="34" dur="2000" fill="hold"/>
                                            <p:tgtEl>
                                              <p:spTgt spid="2"/>
                                            </p:tgtEl>
                                            <p:attrNameLst>
                                              <p:attrName>r</p:attrName>
                                            </p:attrNameLst>
                                          </p:cBhvr>
                                        </p:animRot>
                                      </p:childTnLst>
                                    </p:cTn>
                                  </p:par>
                                  <p:par>
                                    <p:cTn id="35" presetID="2" presetClass="entr" presetSubtype="2" fill="hold" grpId="0" nodeType="withEffect" p14:presetBounceEnd="58333">
                                      <p:stCondLst>
                                        <p:cond delay="1200"/>
                                      </p:stCondLst>
                                      <p:childTnLst>
                                        <p:set>
                                          <p:cBhvr>
                                            <p:cTn id="36" dur="1" fill="hold">
                                              <p:stCondLst>
                                                <p:cond delay="0"/>
                                              </p:stCondLst>
                                            </p:cTn>
                                            <p:tgtEl>
                                              <p:spTgt spid="9"/>
                                            </p:tgtEl>
                                            <p:attrNameLst>
                                              <p:attrName>style.visibility</p:attrName>
                                            </p:attrNameLst>
                                          </p:cBhvr>
                                          <p:to>
                                            <p:strVal val="visible"/>
                                          </p:to>
                                        </p:set>
                                        <p:anim calcmode="lin" valueType="num" p14:bounceEnd="58333">
                                          <p:cBhvr additive="base">
                                            <p:cTn id="37" dur="600" fill="hold"/>
                                            <p:tgtEl>
                                              <p:spTgt spid="9"/>
                                            </p:tgtEl>
                                            <p:attrNameLst>
                                              <p:attrName>ppt_x</p:attrName>
                                            </p:attrNameLst>
                                          </p:cBhvr>
                                          <p:tavLst>
                                            <p:tav tm="0">
                                              <p:val>
                                                <p:strVal val="1+#ppt_w/2"/>
                                              </p:val>
                                            </p:tav>
                                            <p:tav tm="100000">
                                              <p:val>
                                                <p:strVal val="#ppt_x"/>
                                              </p:val>
                                            </p:tav>
                                          </p:tavLst>
                                        </p:anim>
                                        <p:anim calcmode="lin" valueType="num" p14:bounceEnd="58333">
                                          <p:cBhvr additive="base">
                                            <p:cTn id="38" dur="6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par>
                                    <p:cTn id="21" presetID="21" presetClass="entr" presetSubtype="1"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par>
                                    <p:cTn id="24" presetID="21" presetClass="entr" presetSubtype="1" fill="hold" grpId="0"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1000"/>
                                            <p:tgtEl>
                                              <p:spTgt spid="13"/>
                                            </p:tgtEl>
                                          </p:cBhvr>
                                        </p:animEffect>
                                      </p:childTnLst>
                                    </p:cTn>
                                  </p:par>
                                </p:childTnLst>
                              </p:cTn>
                            </p:par>
                            <p:par>
                              <p:cTn id="27" fill="hold">
                                <p:stCondLst>
                                  <p:cond delay="1250"/>
                                </p:stCondLst>
                                <p:childTnLst>
                                  <p:par>
                                    <p:cTn id="28" presetID="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0-#ppt_h/2"/>
                                              </p:val>
                                            </p:tav>
                                            <p:tav tm="100000">
                                              <p:val>
                                                <p:strVal val="#ppt_y"/>
                                              </p:val>
                                            </p:tav>
                                          </p:tavLst>
                                        </p:anim>
                                      </p:childTnLst>
                                    </p:cTn>
                                  </p:par>
                                </p:childTnLst>
                              </p:cTn>
                            </p:par>
                            <p:par>
                              <p:cTn id="32" fill="hold">
                                <p:stCondLst>
                                  <p:cond delay="1750"/>
                                </p:stCondLst>
                                <p:childTnLst>
                                  <p:par>
                                    <p:cTn id="33" presetID="8" presetClass="emph" presetSubtype="0" fill="hold" nodeType="afterEffect">
                                      <p:stCondLst>
                                        <p:cond delay="0"/>
                                      </p:stCondLst>
                                      <p:childTnLst>
                                        <p:animRot by="-21600000">
                                          <p:cBhvr>
                                            <p:cTn id="34" dur="2000" fill="hold"/>
                                            <p:tgtEl>
                                              <p:spTgt spid="2"/>
                                            </p:tgtEl>
                                            <p:attrNameLst>
                                              <p:attrName>r</p:attrName>
                                            </p:attrNameLst>
                                          </p:cBhvr>
                                        </p:animRot>
                                      </p:childTnLst>
                                    </p:cTn>
                                  </p:par>
                                  <p:par>
                                    <p:cTn id="35" presetID="2" presetClass="entr" presetSubtype="2" fill="hold" grpId="0" nodeType="withEffect">
                                      <p:stCondLst>
                                        <p:cond delay="12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600" fill="hold"/>
                                            <p:tgtEl>
                                              <p:spTgt spid="9"/>
                                            </p:tgtEl>
                                            <p:attrNameLst>
                                              <p:attrName>ppt_x</p:attrName>
                                            </p:attrNameLst>
                                          </p:cBhvr>
                                          <p:tavLst>
                                            <p:tav tm="0">
                                              <p:val>
                                                <p:strVal val="1+#ppt_w/2"/>
                                              </p:val>
                                            </p:tav>
                                            <p:tav tm="100000">
                                              <p:val>
                                                <p:strVal val="#ppt_x"/>
                                              </p:val>
                                            </p:tav>
                                          </p:tavLst>
                                        </p:anim>
                                        <p:anim calcmode="lin" valueType="num">
                                          <p:cBhvr additive="base">
                                            <p:cTn id="38" dur="6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7054727" y="3250210"/>
            <a:ext cx="1352373" cy="2205567"/>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endParaRPr lang="zh-CN" altLang="en-US">
                <a:cs typeface="+mn-ea"/>
              </a:endParaRPr>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endParaRPr lang="zh-CN" altLang="en-US">
                <a:cs typeface="+mn-ea"/>
              </a:endParaRPr>
            </a:p>
          </p:txBody>
        </p:sp>
      </p:grpSp>
      <p:grpSp>
        <p:nvGrpSpPr>
          <p:cNvPr id="34" name="Group 6"/>
          <p:cNvGrpSpPr>
            <a:grpSpLocks/>
          </p:cNvGrpSpPr>
          <p:nvPr/>
        </p:nvGrpSpPr>
        <p:grpSpPr bwMode="auto">
          <a:xfrm>
            <a:off x="3717178" y="3250210"/>
            <a:ext cx="1352375" cy="2205567"/>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endParaRPr lang="zh-CN" altLang="en-US">
                <a:cs typeface="+mn-ea"/>
              </a:endParaRPr>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endParaRPr lang="zh-CN" altLang="en-US">
                <a:cs typeface="+mn-ea"/>
              </a:endParaRPr>
            </a:p>
          </p:txBody>
        </p:sp>
      </p:grpSp>
      <p:grpSp>
        <p:nvGrpSpPr>
          <p:cNvPr id="37" name="Group 9"/>
          <p:cNvGrpSpPr>
            <a:grpSpLocks/>
          </p:cNvGrpSpPr>
          <p:nvPr/>
        </p:nvGrpSpPr>
        <p:grpSpPr bwMode="auto">
          <a:xfrm>
            <a:off x="4273789" y="3423776"/>
            <a:ext cx="1430680" cy="2262717"/>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headEnd/>
              <a:tailEnd/>
            </a:ln>
          </p:spPr>
          <p:txBody>
            <a:bodyPr/>
            <a:lstStyle/>
            <a:p>
              <a:endParaRPr lang="zh-CN" altLang="en-US">
                <a:cs typeface="+mn-ea"/>
              </a:endParaRPr>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cs typeface="+mn-ea"/>
              </a:endParaRPr>
            </a:p>
          </p:txBody>
        </p:sp>
      </p:grpSp>
      <p:grpSp>
        <p:nvGrpSpPr>
          <p:cNvPr id="40" name="Group 12"/>
          <p:cNvGrpSpPr>
            <a:grpSpLocks/>
          </p:cNvGrpSpPr>
          <p:nvPr/>
        </p:nvGrpSpPr>
        <p:grpSpPr bwMode="auto">
          <a:xfrm>
            <a:off x="6383831" y="3387793"/>
            <a:ext cx="1422215" cy="2262716"/>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headEnd/>
              <a:tailEnd/>
            </a:ln>
          </p:spPr>
          <p:txBody>
            <a:bodyPr/>
            <a:lstStyle/>
            <a:p>
              <a:endParaRPr lang="zh-CN" altLang="en-US">
                <a:cs typeface="+mn-ea"/>
              </a:endParaRPr>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cs typeface="+mn-ea"/>
              </a:endParaRPr>
            </a:p>
          </p:txBody>
        </p:sp>
      </p:grpSp>
      <p:grpSp>
        <p:nvGrpSpPr>
          <p:cNvPr id="43" name="Group 15"/>
          <p:cNvGrpSpPr>
            <a:grpSpLocks/>
          </p:cNvGrpSpPr>
          <p:nvPr/>
        </p:nvGrpSpPr>
        <p:grpSpPr bwMode="auto">
          <a:xfrm>
            <a:off x="5634627" y="3360275"/>
            <a:ext cx="863488" cy="2616200"/>
            <a:chOff x="0" y="0"/>
            <a:chExt cx="408" cy="1238"/>
          </a:xfrm>
        </p:grpSpPr>
        <p:sp>
          <p:nvSpPr>
            <p:cNvPr id="44" name="Oval 16"/>
            <p:cNvSpPr>
              <a:spLocks noChangeArrowheads="1"/>
            </p:cNvSpPr>
            <p:nvPr/>
          </p:nvSpPr>
          <p:spPr bwMode="auto">
            <a:xfrm>
              <a:off x="19" y="0"/>
              <a:ext cx="366" cy="366"/>
            </a:xfrm>
            <a:prstGeom prst="ellipse">
              <a:avLst/>
            </a:prstGeom>
            <a:solidFill>
              <a:schemeClr val="accent1"/>
            </a:solidFill>
            <a:ln w="12700" cmpd="sng">
              <a:solidFill>
                <a:srgbClr val="FFFFFF"/>
              </a:solidFill>
              <a:round/>
              <a:headEnd/>
              <a:tailEnd/>
            </a:ln>
          </p:spPr>
          <p:txBody>
            <a:bodyPr/>
            <a:lstStyle/>
            <a:p>
              <a:endParaRPr lang="zh-CN" altLang="en-US">
                <a:cs typeface="+mn-ea"/>
              </a:endParaRPr>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chemeClr val="accent1"/>
            </a:solidFill>
            <a:ln w="12700" cap="flat" cmpd="sng">
              <a:solidFill>
                <a:srgbClr val="FFFFFF"/>
              </a:solidFill>
              <a:round/>
              <a:headEnd/>
              <a:tailEnd/>
            </a:ln>
          </p:spPr>
          <p:txBody>
            <a:bodyPr/>
            <a:lstStyle/>
            <a:p>
              <a:endParaRPr lang="zh-CN" altLang="en-US">
                <a:cs typeface="+mn-ea"/>
              </a:endParaRPr>
            </a:p>
          </p:txBody>
        </p:sp>
      </p:grpSp>
      <p:sp>
        <p:nvSpPr>
          <p:cNvPr id="46" name="Rectangle 18"/>
          <p:cNvSpPr>
            <a:spLocks noChangeArrowheads="1"/>
          </p:cNvSpPr>
          <p:nvPr/>
        </p:nvSpPr>
        <p:spPr bwMode="auto">
          <a:xfrm>
            <a:off x="5969018" y="3519025"/>
            <a:ext cx="20358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700">
                <a:solidFill>
                  <a:srgbClr val="FFFFFF"/>
                </a:solidFill>
                <a:latin typeface="+mn-ea"/>
                <a:cs typeface="+mn-ea"/>
              </a:rPr>
              <a:t>1</a:t>
            </a:r>
            <a:endParaRPr lang="en-US" altLang="zh-CN">
              <a:cs typeface="+mn-ea"/>
            </a:endParaRPr>
          </a:p>
        </p:txBody>
      </p:sp>
      <p:sp>
        <p:nvSpPr>
          <p:cNvPr id="47" name="Rectangle 19"/>
          <p:cNvSpPr>
            <a:spLocks noChangeArrowheads="1"/>
          </p:cNvSpPr>
          <p:nvPr/>
        </p:nvSpPr>
        <p:spPr bwMode="auto">
          <a:xfrm>
            <a:off x="5234631" y="3519025"/>
            <a:ext cx="20358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700">
                <a:solidFill>
                  <a:srgbClr val="FFFFFF"/>
                </a:solidFill>
                <a:latin typeface="+mn-ea"/>
                <a:cs typeface="+mn-ea"/>
              </a:rPr>
              <a:t>2</a:t>
            </a:r>
            <a:endParaRPr lang="en-US" altLang="zh-CN">
              <a:cs typeface="+mn-ea"/>
            </a:endParaRPr>
          </a:p>
        </p:txBody>
      </p:sp>
      <p:sp>
        <p:nvSpPr>
          <p:cNvPr id="48" name="Rectangle 20"/>
          <p:cNvSpPr>
            <a:spLocks noChangeArrowheads="1"/>
          </p:cNvSpPr>
          <p:nvPr/>
        </p:nvSpPr>
        <p:spPr bwMode="auto">
          <a:xfrm>
            <a:off x="4603946" y="3343341"/>
            <a:ext cx="20358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700">
                <a:solidFill>
                  <a:srgbClr val="FFFFFF"/>
                </a:solidFill>
                <a:latin typeface="+mn-ea"/>
                <a:cs typeface="+mn-ea"/>
              </a:rPr>
              <a:t>4</a:t>
            </a:r>
            <a:endParaRPr lang="en-US" altLang="zh-CN">
              <a:cs typeface="+mn-ea"/>
            </a:endParaRPr>
          </a:p>
        </p:txBody>
      </p:sp>
      <p:sp>
        <p:nvSpPr>
          <p:cNvPr id="49" name="Rectangle 21"/>
          <p:cNvSpPr>
            <a:spLocks noChangeArrowheads="1"/>
          </p:cNvSpPr>
          <p:nvPr/>
        </p:nvSpPr>
        <p:spPr bwMode="auto">
          <a:xfrm>
            <a:off x="7315042" y="3343341"/>
            <a:ext cx="20358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700">
                <a:solidFill>
                  <a:srgbClr val="FFFFFF"/>
                </a:solidFill>
                <a:latin typeface="+mn-ea"/>
                <a:cs typeface="+mn-ea"/>
              </a:rPr>
              <a:t>5</a:t>
            </a:r>
            <a:endParaRPr lang="en-US" altLang="zh-CN">
              <a:cs typeface="+mn-ea"/>
            </a:endParaRPr>
          </a:p>
        </p:txBody>
      </p:sp>
      <p:sp>
        <p:nvSpPr>
          <p:cNvPr id="50" name="Rectangle 22"/>
          <p:cNvSpPr>
            <a:spLocks noChangeArrowheads="1"/>
          </p:cNvSpPr>
          <p:nvPr/>
        </p:nvSpPr>
        <p:spPr bwMode="auto">
          <a:xfrm>
            <a:off x="6705522" y="3519025"/>
            <a:ext cx="20358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700">
                <a:solidFill>
                  <a:srgbClr val="FFFFFF"/>
                </a:solidFill>
                <a:latin typeface="+mn-ea"/>
                <a:cs typeface="+mn-ea"/>
              </a:rPr>
              <a:t>3</a:t>
            </a:r>
            <a:endParaRPr lang="en-US" altLang="zh-CN">
              <a:cs typeface="+mn-ea"/>
            </a:endParaRPr>
          </a:p>
        </p:txBody>
      </p:sp>
      <p:sp>
        <p:nvSpPr>
          <p:cNvPr id="51" name="Text Box 38"/>
          <p:cNvSpPr txBox="1">
            <a:spLocks noChangeArrowheads="1"/>
          </p:cNvSpPr>
          <p:nvPr/>
        </p:nvSpPr>
        <p:spPr bwMode="auto">
          <a:xfrm>
            <a:off x="8262321" y="2276541"/>
            <a:ext cx="3417584" cy="115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600" b="1">
                <a:solidFill>
                  <a:schemeClr val="bg1">
                    <a:lumMod val="50000"/>
                  </a:schemeClr>
                </a:solidFill>
                <a:ea typeface="+mn-ea"/>
                <a:cs typeface="+mn-ea"/>
              </a:rPr>
              <a:t>5.</a:t>
            </a:r>
            <a:r>
              <a:rPr lang="zh-CN" altLang="en-US" sz="1600" b="1">
                <a:solidFill>
                  <a:schemeClr val="bg1">
                    <a:lumMod val="50000"/>
                  </a:schemeClr>
                </a:solidFill>
                <a:ea typeface="+mn-ea"/>
                <a:cs typeface="+mn-ea"/>
              </a:rPr>
              <a:t>单击添加标题文本</a:t>
            </a:r>
          </a:p>
          <a:p>
            <a:pPr algn="ctr">
              <a:lnSpc>
                <a:spcPct val="120000"/>
              </a:lnSpc>
            </a:pPr>
            <a:r>
              <a:rPr lang="zh-CN" altLang="en-US" sz="1300">
                <a:solidFill>
                  <a:schemeClr val="bg1">
                    <a:lumMod val="50000"/>
                  </a:schemeClr>
                </a:solidFill>
                <a:ea typeface="+mn-ea"/>
                <a:cs typeface="+mn-ea"/>
              </a:rPr>
              <a:t>单击添加文本 单击添加文本 单击添加文本</a:t>
            </a:r>
          </a:p>
          <a:p>
            <a:pPr algn="ctr">
              <a:lnSpc>
                <a:spcPct val="120000"/>
              </a:lnSpc>
            </a:pPr>
            <a:r>
              <a:rPr lang="zh-CN" altLang="en-US" sz="1300">
                <a:solidFill>
                  <a:schemeClr val="bg1">
                    <a:lumMod val="50000"/>
                  </a:schemeClr>
                </a:solidFill>
                <a:ea typeface="+mn-ea"/>
                <a:cs typeface="+mn-ea"/>
              </a:rPr>
              <a:t>单击添加文本 单击添加文本 单击添加文本</a:t>
            </a:r>
          </a:p>
          <a:p>
            <a:pPr algn="ctr">
              <a:lnSpc>
                <a:spcPct val="120000"/>
              </a:lnSpc>
            </a:pPr>
            <a:r>
              <a:rPr lang="zh-CN" altLang="en-US" sz="1300">
                <a:solidFill>
                  <a:schemeClr val="bg1">
                    <a:lumMod val="50000"/>
                  </a:schemeClr>
                </a:solidFill>
                <a:ea typeface="+mn-ea"/>
                <a:cs typeface="+mn-ea"/>
              </a:rPr>
              <a:t>单击添加文本 单击添加文本 单击添加文本</a:t>
            </a:r>
          </a:p>
        </p:txBody>
      </p:sp>
      <p:sp>
        <p:nvSpPr>
          <p:cNvPr id="52" name="Text Box 38"/>
          <p:cNvSpPr txBox="1">
            <a:spLocks noChangeArrowheads="1"/>
          </p:cNvSpPr>
          <p:nvPr/>
        </p:nvSpPr>
        <p:spPr bwMode="auto">
          <a:xfrm>
            <a:off x="8262321" y="4115925"/>
            <a:ext cx="3417584" cy="115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600" b="1">
                <a:solidFill>
                  <a:schemeClr val="bg1">
                    <a:lumMod val="50000"/>
                  </a:schemeClr>
                </a:solidFill>
                <a:ea typeface="+mn-ea"/>
                <a:cs typeface="+mn-ea"/>
              </a:rPr>
              <a:t>3.</a:t>
            </a:r>
            <a:r>
              <a:rPr lang="zh-CN" altLang="en-US" sz="1600" b="1">
                <a:solidFill>
                  <a:schemeClr val="bg1">
                    <a:lumMod val="50000"/>
                  </a:schemeClr>
                </a:solidFill>
                <a:ea typeface="+mn-ea"/>
                <a:cs typeface="+mn-ea"/>
              </a:rPr>
              <a:t>单击添加标题文本</a:t>
            </a:r>
          </a:p>
          <a:p>
            <a:pPr algn="ctr">
              <a:lnSpc>
                <a:spcPct val="120000"/>
              </a:lnSpc>
            </a:pPr>
            <a:r>
              <a:rPr lang="zh-CN" altLang="en-US" sz="1300">
                <a:solidFill>
                  <a:schemeClr val="bg1">
                    <a:lumMod val="50000"/>
                  </a:schemeClr>
                </a:solidFill>
                <a:ea typeface="+mn-ea"/>
                <a:cs typeface="+mn-ea"/>
              </a:rPr>
              <a:t>单击添加文本 单击添加文本 单击添加文本</a:t>
            </a:r>
          </a:p>
          <a:p>
            <a:pPr algn="ctr">
              <a:lnSpc>
                <a:spcPct val="120000"/>
              </a:lnSpc>
            </a:pPr>
            <a:r>
              <a:rPr lang="zh-CN" altLang="en-US" sz="1300">
                <a:solidFill>
                  <a:schemeClr val="bg1">
                    <a:lumMod val="50000"/>
                  </a:schemeClr>
                </a:solidFill>
                <a:ea typeface="+mn-ea"/>
                <a:cs typeface="+mn-ea"/>
              </a:rPr>
              <a:t>单击添加文本 单击添加文本 单击添加文本</a:t>
            </a:r>
          </a:p>
          <a:p>
            <a:pPr algn="ctr">
              <a:lnSpc>
                <a:spcPct val="120000"/>
              </a:lnSpc>
            </a:pPr>
            <a:r>
              <a:rPr lang="zh-CN" altLang="en-US" sz="1300">
                <a:solidFill>
                  <a:schemeClr val="bg1">
                    <a:lumMod val="50000"/>
                  </a:schemeClr>
                </a:solidFill>
                <a:ea typeface="+mn-ea"/>
                <a:cs typeface="+mn-ea"/>
              </a:rPr>
              <a:t>单击添加文本 单击添加文本 单击添加文本</a:t>
            </a:r>
          </a:p>
        </p:txBody>
      </p:sp>
      <p:sp>
        <p:nvSpPr>
          <p:cNvPr id="53" name="Text Box 38"/>
          <p:cNvSpPr txBox="1">
            <a:spLocks noChangeArrowheads="1"/>
          </p:cNvSpPr>
          <p:nvPr/>
        </p:nvSpPr>
        <p:spPr bwMode="auto">
          <a:xfrm>
            <a:off x="553173" y="2276541"/>
            <a:ext cx="338622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600" b="1" dirty="0">
                <a:solidFill>
                  <a:schemeClr val="bg1">
                    <a:lumMod val="50000"/>
                  </a:schemeClr>
                </a:solidFill>
                <a:ea typeface="+mn-ea"/>
                <a:cs typeface="+mn-ea"/>
              </a:rPr>
              <a:t>4.</a:t>
            </a:r>
            <a:r>
              <a:rPr lang="zh-CN" altLang="en-US" sz="1600" b="1" dirty="0">
                <a:solidFill>
                  <a:schemeClr val="bg1">
                    <a:lumMod val="50000"/>
                  </a:schemeClr>
                </a:solidFill>
                <a:ea typeface="+mn-ea"/>
                <a:cs typeface="+mn-ea"/>
              </a:rPr>
              <a:t>单击添加标题文本</a:t>
            </a:r>
          </a:p>
          <a:p>
            <a:pPr algn="ctr">
              <a:lnSpc>
                <a:spcPct val="120000"/>
              </a:lnSpc>
            </a:pPr>
            <a:r>
              <a:rPr lang="zh-CN" altLang="en-US" sz="1300" dirty="0">
                <a:solidFill>
                  <a:schemeClr val="bg1">
                    <a:lumMod val="50000"/>
                  </a:schemeClr>
                </a:solidFill>
                <a:ea typeface="+mn-ea"/>
                <a:cs typeface="+mn-ea"/>
              </a:rPr>
              <a:t>单击添加文本 单击添加文本 单击添加文本</a:t>
            </a:r>
          </a:p>
          <a:p>
            <a:pPr algn="ctr">
              <a:lnSpc>
                <a:spcPct val="120000"/>
              </a:lnSpc>
            </a:pPr>
            <a:r>
              <a:rPr lang="zh-CN" altLang="en-US" sz="1300" dirty="0">
                <a:solidFill>
                  <a:schemeClr val="bg1">
                    <a:lumMod val="50000"/>
                  </a:schemeClr>
                </a:solidFill>
                <a:ea typeface="+mn-ea"/>
                <a:cs typeface="+mn-ea"/>
              </a:rPr>
              <a:t>单击添加文本 单击添加文本 单击添加文本</a:t>
            </a:r>
          </a:p>
          <a:p>
            <a:pPr algn="ctr">
              <a:lnSpc>
                <a:spcPct val="120000"/>
              </a:lnSpc>
            </a:pPr>
            <a:r>
              <a:rPr lang="zh-CN" altLang="en-US" sz="1300" dirty="0">
                <a:solidFill>
                  <a:schemeClr val="bg1">
                    <a:lumMod val="50000"/>
                  </a:schemeClr>
                </a:solidFill>
                <a:ea typeface="+mn-ea"/>
                <a:cs typeface="+mn-ea"/>
              </a:rPr>
              <a:t>单击添加文本 单击添加文本 单击添加文本</a:t>
            </a:r>
          </a:p>
        </p:txBody>
      </p:sp>
      <p:sp>
        <p:nvSpPr>
          <p:cNvPr id="54" name="Text Box 38"/>
          <p:cNvSpPr txBox="1">
            <a:spLocks noChangeArrowheads="1"/>
          </p:cNvSpPr>
          <p:nvPr/>
        </p:nvSpPr>
        <p:spPr bwMode="auto">
          <a:xfrm>
            <a:off x="537494" y="4115925"/>
            <a:ext cx="3417584" cy="115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600" b="1">
                <a:solidFill>
                  <a:schemeClr val="bg1">
                    <a:lumMod val="50000"/>
                  </a:schemeClr>
                </a:solidFill>
                <a:ea typeface="+mn-ea"/>
                <a:cs typeface="+mn-ea"/>
              </a:rPr>
              <a:t>2.</a:t>
            </a:r>
            <a:r>
              <a:rPr lang="zh-CN" altLang="en-US" sz="1600" b="1">
                <a:solidFill>
                  <a:schemeClr val="bg1">
                    <a:lumMod val="50000"/>
                  </a:schemeClr>
                </a:solidFill>
                <a:ea typeface="+mn-ea"/>
                <a:cs typeface="+mn-ea"/>
              </a:rPr>
              <a:t>单击添加标题文本</a:t>
            </a:r>
          </a:p>
          <a:p>
            <a:pPr algn="ctr">
              <a:lnSpc>
                <a:spcPct val="120000"/>
              </a:lnSpc>
            </a:pPr>
            <a:r>
              <a:rPr lang="zh-CN" altLang="en-US" sz="1300">
                <a:solidFill>
                  <a:schemeClr val="bg1">
                    <a:lumMod val="50000"/>
                  </a:schemeClr>
                </a:solidFill>
                <a:ea typeface="+mn-ea"/>
                <a:cs typeface="+mn-ea"/>
              </a:rPr>
              <a:t>单击添加文本 单击添加文本 单击添加文本</a:t>
            </a:r>
          </a:p>
          <a:p>
            <a:pPr algn="ctr">
              <a:lnSpc>
                <a:spcPct val="120000"/>
              </a:lnSpc>
            </a:pPr>
            <a:r>
              <a:rPr lang="zh-CN" altLang="en-US" sz="1300">
                <a:solidFill>
                  <a:schemeClr val="bg1">
                    <a:lumMod val="50000"/>
                  </a:schemeClr>
                </a:solidFill>
                <a:ea typeface="+mn-ea"/>
                <a:cs typeface="+mn-ea"/>
              </a:rPr>
              <a:t>单击添加文本 单击添加文本 单击添加文本</a:t>
            </a:r>
          </a:p>
          <a:p>
            <a:pPr algn="ctr">
              <a:lnSpc>
                <a:spcPct val="120000"/>
              </a:lnSpc>
            </a:pPr>
            <a:r>
              <a:rPr lang="zh-CN" altLang="en-US" sz="1300">
                <a:solidFill>
                  <a:schemeClr val="bg1">
                    <a:lumMod val="50000"/>
                  </a:schemeClr>
                </a:solidFill>
                <a:ea typeface="+mn-ea"/>
                <a:cs typeface="+mn-ea"/>
              </a:rPr>
              <a:t>单击添加文本 单击添加文本 单击添加文本</a:t>
            </a:r>
          </a:p>
        </p:txBody>
      </p:sp>
      <p:sp>
        <p:nvSpPr>
          <p:cNvPr id="55" name="Text Box 38"/>
          <p:cNvSpPr txBox="1">
            <a:spLocks noChangeArrowheads="1"/>
          </p:cNvSpPr>
          <p:nvPr/>
        </p:nvSpPr>
        <p:spPr bwMode="auto">
          <a:xfrm>
            <a:off x="4361812" y="1700808"/>
            <a:ext cx="3417584" cy="115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600" b="1">
                <a:solidFill>
                  <a:schemeClr val="bg1">
                    <a:lumMod val="50000"/>
                  </a:schemeClr>
                </a:solidFill>
                <a:ea typeface="+mn-ea"/>
                <a:cs typeface="+mn-ea"/>
              </a:rPr>
              <a:t>1.</a:t>
            </a:r>
            <a:r>
              <a:rPr lang="zh-CN" altLang="en-US" sz="1600" b="1">
                <a:solidFill>
                  <a:schemeClr val="bg1">
                    <a:lumMod val="50000"/>
                  </a:schemeClr>
                </a:solidFill>
                <a:ea typeface="+mn-ea"/>
                <a:cs typeface="+mn-ea"/>
              </a:rPr>
              <a:t>单击添加标题文本</a:t>
            </a:r>
          </a:p>
          <a:p>
            <a:pPr algn="ctr">
              <a:lnSpc>
                <a:spcPct val="120000"/>
              </a:lnSpc>
            </a:pPr>
            <a:r>
              <a:rPr lang="zh-CN" altLang="en-US" sz="1300">
                <a:solidFill>
                  <a:schemeClr val="bg1">
                    <a:lumMod val="50000"/>
                  </a:schemeClr>
                </a:solidFill>
                <a:ea typeface="+mn-ea"/>
                <a:cs typeface="+mn-ea"/>
              </a:rPr>
              <a:t>单击添加文本 单击添加文本 单击添加文本</a:t>
            </a:r>
          </a:p>
          <a:p>
            <a:pPr algn="ctr">
              <a:lnSpc>
                <a:spcPct val="120000"/>
              </a:lnSpc>
            </a:pPr>
            <a:r>
              <a:rPr lang="zh-CN" altLang="en-US" sz="1300">
                <a:solidFill>
                  <a:schemeClr val="bg1">
                    <a:lumMod val="50000"/>
                  </a:schemeClr>
                </a:solidFill>
                <a:ea typeface="+mn-ea"/>
                <a:cs typeface="+mn-ea"/>
              </a:rPr>
              <a:t>单击添加文本 单击添加文本 单击添加文本</a:t>
            </a:r>
          </a:p>
          <a:p>
            <a:pPr algn="ctr">
              <a:lnSpc>
                <a:spcPct val="120000"/>
              </a:lnSpc>
            </a:pPr>
            <a:r>
              <a:rPr lang="zh-CN" altLang="en-US" sz="1300">
                <a:solidFill>
                  <a:schemeClr val="bg1">
                    <a:lumMod val="50000"/>
                  </a:schemeClr>
                </a:solidFill>
                <a:ea typeface="+mn-ea"/>
                <a:cs typeface="+mn-ea"/>
              </a:rPr>
              <a:t>单击添加文本 单击添加文本 单击添加文本</a:t>
            </a: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p>
        </p:txBody>
      </p:sp>
    </p:spTree>
    <p:extLst>
      <p:ext uri="{BB962C8B-B14F-4D97-AF65-F5344CB8AC3E}">
        <p14:creationId xmlns:p14="http://schemas.microsoft.com/office/powerpoint/2010/main" val="382881970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7940437" y="4953728"/>
            <a:ext cx="2007927" cy="369314"/>
          </a:xfrm>
          <a:prstGeom prst="rect">
            <a:avLst/>
          </a:prstGeom>
          <a:noFill/>
        </p:spPr>
        <p:txBody>
          <a:bodyPr lIns="91426" tIns="45711" rIns="91426" bIns="45711">
            <a:spAutoFit/>
          </a:bodyPr>
          <a:lstStyle/>
          <a:p>
            <a:pPr defTabSz="914241">
              <a:defRPr/>
            </a:pPr>
            <a:r>
              <a:rPr lang="zh-CN" altLang="en-US" b="1" dirty="0">
                <a:solidFill>
                  <a:schemeClr val="tx1">
                    <a:lumMod val="50000"/>
                    <a:lumOff val="50000"/>
                  </a:schemeClr>
                </a:solidFill>
                <a:latin typeface="Arial" panose="020B0604020202020204" pitchFamily="34" charset="0"/>
                <a:cs typeface="+mn-ea"/>
              </a:rPr>
              <a:t>添加标题</a:t>
            </a:r>
            <a:endParaRPr lang="zh-CN" altLang="en-US" b="1" baseline="-3000" dirty="0">
              <a:solidFill>
                <a:schemeClr val="tx1">
                  <a:lumMod val="50000"/>
                  <a:lumOff val="50000"/>
                </a:schemeClr>
              </a:solidFill>
              <a:latin typeface="Arial" panose="020B0604020202020204" pitchFamily="34" charset="0"/>
              <a:cs typeface="+mn-ea"/>
            </a:endParaRPr>
          </a:p>
        </p:txBody>
      </p:sp>
      <p:sp>
        <p:nvSpPr>
          <p:cNvPr id="73" name="文本框 8"/>
          <p:cNvSpPr txBox="1"/>
          <p:nvPr/>
        </p:nvSpPr>
        <p:spPr>
          <a:xfrm>
            <a:off x="7381711" y="5328380"/>
            <a:ext cx="3623791" cy="609379"/>
          </a:xfrm>
          <a:prstGeom prst="rect">
            <a:avLst/>
          </a:prstGeom>
          <a:noFill/>
        </p:spPr>
        <p:txBody>
          <a:bodyPr lIns="91426" tIns="45711" rIns="91426" bIns="45711">
            <a:spAutoFit/>
          </a:bodyPr>
          <a:lstStyle/>
          <a:p>
            <a:pPr defTabSz="914241">
              <a:lnSpc>
                <a:spcPct val="120000"/>
              </a:lnSpc>
              <a:defRPr/>
            </a:pPr>
            <a:r>
              <a:rPr lang="zh-CN" altLang="en-US" sz="1400" dirty="0">
                <a:solidFill>
                  <a:schemeClr val="tx1">
                    <a:lumMod val="50000"/>
                    <a:lumOff val="50000"/>
                  </a:schemeClr>
                </a:solidFill>
                <a:latin typeface="+mn-ea"/>
                <a:cs typeface="+mn-ea"/>
                <a:sym typeface="微软雅黑" pitchFamily="34" charset="-122"/>
              </a:rPr>
              <a:t>在此录入图表的描述说明，在此录入图表的描述说明，在此录入图表的描述说明。</a:t>
            </a:r>
          </a:p>
        </p:txBody>
      </p:sp>
      <p:sp>
        <p:nvSpPr>
          <p:cNvPr id="74" name="文本框 9"/>
          <p:cNvSpPr txBox="1"/>
          <p:nvPr/>
        </p:nvSpPr>
        <p:spPr>
          <a:xfrm>
            <a:off x="7376947" y="4850541"/>
            <a:ext cx="653966" cy="543720"/>
          </a:xfrm>
          <a:prstGeom prst="rect">
            <a:avLst/>
          </a:prstGeom>
          <a:noFill/>
        </p:spPr>
        <p:txBody>
          <a:bodyPr lIns="91426" tIns="45711" rIns="91426" bIns="45711">
            <a:spAutoFit/>
          </a:bodyPr>
          <a:lstStyle/>
          <a:p>
            <a:pPr defTabSz="914241">
              <a:defRPr/>
            </a:pPr>
            <a:r>
              <a:rPr lang="en-US" altLang="zh-CN" sz="4400" baseline="-3000" dirty="0">
                <a:solidFill>
                  <a:schemeClr val="tx1">
                    <a:lumMod val="50000"/>
                    <a:lumOff val="50000"/>
                  </a:schemeClr>
                </a:solidFill>
                <a:latin typeface="Arial" panose="020B0604020202020204" pitchFamily="34" charset="0"/>
                <a:cs typeface="+mn-ea"/>
              </a:rPr>
              <a:t>03</a:t>
            </a:r>
            <a:endParaRPr lang="zh-CN" altLang="en-US" sz="4400" baseline="-3000" dirty="0">
              <a:solidFill>
                <a:schemeClr val="tx1">
                  <a:lumMod val="50000"/>
                  <a:lumOff val="50000"/>
                </a:schemeClr>
              </a:solidFill>
              <a:latin typeface="Arial" panose="020B0604020202020204" pitchFamily="34" charset="0"/>
              <a:cs typeface="+mn-ea"/>
            </a:endParaRPr>
          </a:p>
        </p:txBody>
      </p:sp>
      <p:sp>
        <p:nvSpPr>
          <p:cNvPr id="75" name="文本框 12"/>
          <p:cNvSpPr txBox="1"/>
          <p:nvPr/>
        </p:nvSpPr>
        <p:spPr>
          <a:xfrm>
            <a:off x="7992817" y="1650140"/>
            <a:ext cx="2144433" cy="369314"/>
          </a:xfrm>
          <a:prstGeom prst="rect">
            <a:avLst/>
          </a:prstGeom>
          <a:noFill/>
        </p:spPr>
        <p:txBody>
          <a:bodyPr lIns="91426" tIns="45711" rIns="91426" bIns="45711">
            <a:spAutoFit/>
          </a:bodyPr>
          <a:lstStyle/>
          <a:p>
            <a:pPr defTabSz="914241">
              <a:defRPr/>
            </a:pPr>
            <a:r>
              <a:rPr lang="zh-CN" altLang="en-US" b="1" dirty="0">
                <a:solidFill>
                  <a:schemeClr val="tx1">
                    <a:lumMod val="50000"/>
                    <a:lumOff val="50000"/>
                  </a:schemeClr>
                </a:solidFill>
                <a:latin typeface="Arial" panose="020B0604020202020204" pitchFamily="34" charset="0"/>
                <a:cs typeface="+mn-ea"/>
              </a:rPr>
              <a:t>添加标题</a:t>
            </a:r>
            <a:endParaRPr lang="zh-CN" altLang="en-US" b="1" baseline="-3000" dirty="0">
              <a:solidFill>
                <a:schemeClr val="tx1">
                  <a:lumMod val="50000"/>
                  <a:lumOff val="50000"/>
                </a:schemeClr>
              </a:solidFill>
              <a:latin typeface="Arial" panose="020B0604020202020204" pitchFamily="34" charset="0"/>
              <a:cs typeface="+mn-ea"/>
            </a:endParaRPr>
          </a:p>
        </p:txBody>
      </p:sp>
      <p:sp>
        <p:nvSpPr>
          <p:cNvPr id="76" name="文本框 13"/>
          <p:cNvSpPr txBox="1"/>
          <p:nvPr/>
        </p:nvSpPr>
        <p:spPr>
          <a:xfrm>
            <a:off x="7381711" y="2024792"/>
            <a:ext cx="3623791" cy="609379"/>
          </a:xfrm>
          <a:prstGeom prst="rect">
            <a:avLst/>
          </a:prstGeom>
          <a:noFill/>
        </p:spPr>
        <p:txBody>
          <a:bodyPr lIns="91426" tIns="45711" rIns="91426" bIns="45711">
            <a:spAutoFit/>
          </a:bodyPr>
          <a:lstStyle/>
          <a:p>
            <a:pPr defTabSz="914241">
              <a:lnSpc>
                <a:spcPct val="120000"/>
              </a:lnSpc>
              <a:defRPr/>
            </a:pPr>
            <a:r>
              <a:rPr lang="zh-CN" altLang="en-US" sz="1400" dirty="0">
                <a:solidFill>
                  <a:schemeClr val="tx1">
                    <a:lumMod val="50000"/>
                    <a:lumOff val="50000"/>
                  </a:schemeClr>
                </a:solidFill>
                <a:latin typeface="+mn-ea"/>
                <a:cs typeface="+mn-ea"/>
                <a:sym typeface="微软雅黑" pitchFamily="34" charset="-122"/>
              </a:rPr>
              <a:t>在此录入图表的描述说明，在此录入图表的描述说明，在此录入图表的描述说明。</a:t>
            </a:r>
          </a:p>
        </p:txBody>
      </p:sp>
      <p:sp>
        <p:nvSpPr>
          <p:cNvPr id="77" name="文本框 14"/>
          <p:cNvSpPr txBox="1"/>
          <p:nvPr/>
        </p:nvSpPr>
        <p:spPr>
          <a:xfrm>
            <a:off x="7376947" y="1548540"/>
            <a:ext cx="653966" cy="543720"/>
          </a:xfrm>
          <a:prstGeom prst="rect">
            <a:avLst/>
          </a:prstGeom>
          <a:noFill/>
        </p:spPr>
        <p:txBody>
          <a:bodyPr lIns="91426" tIns="45711" rIns="91426" bIns="45711">
            <a:spAutoFit/>
          </a:bodyPr>
          <a:lstStyle/>
          <a:p>
            <a:pPr defTabSz="914241">
              <a:defRPr/>
            </a:pPr>
            <a:r>
              <a:rPr lang="en-US" altLang="zh-CN" sz="4400" baseline="-3000" dirty="0">
                <a:solidFill>
                  <a:schemeClr val="tx1">
                    <a:lumMod val="50000"/>
                    <a:lumOff val="50000"/>
                  </a:schemeClr>
                </a:solidFill>
                <a:latin typeface="Arial" panose="020B0604020202020204" pitchFamily="34" charset="0"/>
                <a:cs typeface="+mn-ea"/>
              </a:rPr>
              <a:t>02</a:t>
            </a:r>
            <a:endParaRPr lang="zh-CN" altLang="en-US" sz="4400" baseline="-3000" dirty="0">
              <a:solidFill>
                <a:schemeClr val="tx1">
                  <a:lumMod val="50000"/>
                  <a:lumOff val="50000"/>
                </a:schemeClr>
              </a:solidFill>
              <a:latin typeface="Arial" panose="020B0604020202020204" pitchFamily="34" charset="0"/>
              <a:cs typeface="+mn-ea"/>
            </a:endParaRPr>
          </a:p>
        </p:txBody>
      </p:sp>
      <p:sp>
        <p:nvSpPr>
          <p:cNvPr id="78" name="文本框 16"/>
          <p:cNvSpPr txBox="1"/>
          <p:nvPr/>
        </p:nvSpPr>
        <p:spPr>
          <a:xfrm>
            <a:off x="2019832" y="4953728"/>
            <a:ext cx="2182529" cy="369314"/>
          </a:xfrm>
          <a:prstGeom prst="rect">
            <a:avLst/>
          </a:prstGeom>
          <a:noFill/>
        </p:spPr>
        <p:txBody>
          <a:bodyPr lIns="91426" tIns="45711" rIns="91426" bIns="45711">
            <a:spAutoFit/>
          </a:bodyPr>
          <a:lstStyle/>
          <a:p>
            <a:pPr algn="r" defTabSz="914241">
              <a:defRPr/>
            </a:pPr>
            <a:r>
              <a:rPr lang="zh-CN" altLang="en-US" b="1" dirty="0">
                <a:solidFill>
                  <a:schemeClr val="tx1">
                    <a:lumMod val="50000"/>
                    <a:lumOff val="50000"/>
                  </a:schemeClr>
                </a:solidFill>
                <a:latin typeface="Arial" panose="020B0604020202020204" pitchFamily="34" charset="0"/>
                <a:cs typeface="+mn-ea"/>
              </a:rPr>
              <a:t>添加标题</a:t>
            </a:r>
            <a:endParaRPr lang="zh-CN" altLang="en-US" b="1" baseline="-3000" dirty="0">
              <a:solidFill>
                <a:schemeClr val="tx1">
                  <a:lumMod val="50000"/>
                  <a:lumOff val="50000"/>
                </a:schemeClr>
              </a:solidFill>
              <a:latin typeface="Arial" panose="020B0604020202020204" pitchFamily="34" charset="0"/>
              <a:cs typeface="+mn-ea"/>
            </a:endParaRPr>
          </a:p>
        </p:txBody>
      </p:sp>
      <p:sp>
        <p:nvSpPr>
          <p:cNvPr id="79" name="文本框 17"/>
          <p:cNvSpPr txBox="1"/>
          <p:nvPr/>
        </p:nvSpPr>
        <p:spPr>
          <a:xfrm>
            <a:off x="1169043" y="5323616"/>
            <a:ext cx="3615855" cy="609379"/>
          </a:xfrm>
          <a:prstGeom prst="rect">
            <a:avLst/>
          </a:prstGeom>
          <a:noFill/>
        </p:spPr>
        <p:txBody>
          <a:bodyPr lIns="91426" tIns="45711" rIns="91426" bIns="45711">
            <a:spAutoFit/>
          </a:bodyPr>
          <a:lstStyle/>
          <a:p>
            <a:pPr algn="r" defTabSz="914241">
              <a:lnSpc>
                <a:spcPct val="120000"/>
              </a:lnSpc>
              <a:defRPr/>
            </a:pPr>
            <a:r>
              <a:rPr lang="zh-CN" altLang="en-US" sz="1400" dirty="0">
                <a:solidFill>
                  <a:schemeClr val="tx1">
                    <a:lumMod val="50000"/>
                    <a:lumOff val="50000"/>
                  </a:schemeClr>
                </a:solidFill>
                <a:latin typeface="+mn-ea"/>
                <a:cs typeface="+mn-ea"/>
                <a:sym typeface="微软雅黑" pitchFamily="34" charset="-122"/>
              </a:rPr>
              <a:t>在此录入图表的描述说明，在此录入图表的描述说明，在此录入图表的描述说明。</a:t>
            </a:r>
          </a:p>
        </p:txBody>
      </p:sp>
      <p:sp>
        <p:nvSpPr>
          <p:cNvPr id="80" name="文本框 18"/>
          <p:cNvSpPr txBox="1"/>
          <p:nvPr/>
        </p:nvSpPr>
        <p:spPr>
          <a:xfrm>
            <a:off x="4154741" y="4845779"/>
            <a:ext cx="653966" cy="543720"/>
          </a:xfrm>
          <a:prstGeom prst="rect">
            <a:avLst/>
          </a:prstGeom>
          <a:noFill/>
        </p:spPr>
        <p:txBody>
          <a:bodyPr lIns="91426" tIns="45711" rIns="91426" bIns="45711">
            <a:spAutoFit/>
          </a:bodyPr>
          <a:lstStyle/>
          <a:p>
            <a:pPr algn="r" defTabSz="914241">
              <a:defRPr/>
            </a:pPr>
            <a:r>
              <a:rPr lang="en-US" altLang="zh-CN" sz="4400" baseline="-3000" dirty="0">
                <a:solidFill>
                  <a:schemeClr val="tx1">
                    <a:lumMod val="50000"/>
                    <a:lumOff val="50000"/>
                  </a:schemeClr>
                </a:solidFill>
                <a:latin typeface="Arial" panose="020B0604020202020204" pitchFamily="34" charset="0"/>
                <a:cs typeface="+mn-ea"/>
              </a:rPr>
              <a:t>04</a:t>
            </a:r>
            <a:endParaRPr lang="zh-CN" altLang="en-US" sz="4400" baseline="-3000" dirty="0">
              <a:solidFill>
                <a:schemeClr val="tx1">
                  <a:lumMod val="50000"/>
                  <a:lumOff val="50000"/>
                </a:schemeClr>
              </a:solidFill>
              <a:latin typeface="Arial" panose="020B0604020202020204" pitchFamily="34" charset="0"/>
              <a:cs typeface="+mn-ea"/>
            </a:endParaRPr>
          </a:p>
        </p:txBody>
      </p:sp>
      <p:sp>
        <p:nvSpPr>
          <p:cNvPr id="81" name="文本框 20"/>
          <p:cNvSpPr txBox="1"/>
          <p:nvPr/>
        </p:nvSpPr>
        <p:spPr>
          <a:xfrm>
            <a:off x="2365861" y="1650140"/>
            <a:ext cx="1830150" cy="369314"/>
          </a:xfrm>
          <a:prstGeom prst="rect">
            <a:avLst/>
          </a:prstGeom>
          <a:noFill/>
        </p:spPr>
        <p:txBody>
          <a:bodyPr lIns="91426" tIns="45711" rIns="91426" bIns="45711">
            <a:spAutoFit/>
          </a:bodyPr>
          <a:lstStyle/>
          <a:p>
            <a:pPr algn="r" defTabSz="914241">
              <a:defRPr/>
            </a:pPr>
            <a:r>
              <a:rPr lang="zh-CN" altLang="en-US" b="1" dirty="0">
                <a:solidFill>
                  <a:schemeClr val="tx1">
                    <a:lumMod val="50000"/>
                    <a:lumOff val="50000"/>
                  </a:schemeClr>
                </a:solidFill>
                <a:latin typeface="Arial" panose="020B0604020202020204" pitchFamily="34" charset="0"/>
                <a:cs typeface="+mn-ea"/>
              </a:rPr>
              <a:t>添加标题</a:t>
            </a:r>
            <a:endParaRPr lang="zh-CN" altLang="en-US" b="1" baseline="-3000" dirty="0">
              <a:solidFill>
                <a:schemeClr val="tx1">
                  <a:lumMod val="50000"/>
                  <a:lumOff val="50000"/>
                </a:schemeClr>
              </a:solidFill>
              <a:latin typeface="Arial" panose="020B0604020202020204" pitchFamily="34" charset="0"/>
              <a:cs typeface="+mn-ea"/>
            </a:endParaRPr>
          </a:p>
        </p:txBody>
      </p:sp>
      <p:sp>
        <p:nvSpPr>
          <p:cNvPr id="82" name="文本框 21"/>
          <p:cNvSpPr txBox="1"/>
          <p:nvPr/>
        </p:nvSpPr>
        <p:spPr>
          <a:xfrm>
            <a:off x="1169043" y="2020030"/>
            <a:ext cx="3615855" cy="609379"/>
          </a:xfrm>
          <a:prstGeom prst="rect">
            <a:avLst/>
          </a:prstGeom>
          <a:noFill/>
        </p:spPr>
        <p:txBody>
          <a:bodyPr lIns="91426" tIns="45711" rIns="91426" bIns="45711">
            <a:spAutoFit/>
          </a:bodyPr>
          <a:lstStyle/>
          <a:p>
            <a:pPr algn="r" defTabSz="914241">
              <a:lnSpc>
                <a:spcPct val="120000"/>
              </a:lnSpc>
              <a:defRPr/>
            </a:pPr>
            <a:r>
              <a:rPr lang="zh-CN" altLang="en-US" sz="1400" dirty="0">
                <a:solidFill>
                  <a:schemeClr val="tx1">
                    <a:lumMod val="50000"/>
                    <a:lumOff val="50000"/>
                  </a:schemeClr>
                </a:solidFill>
                <a:latin typeface="+mn-ea"/>
                <a:cs typeface="+mn-ea"/>
                <a:sym typeface="微软雅黑" pitchFamily="34" charset="-122"/>
              </a:rPr>
              <a:t>在此录入图表的描述说明，在此录入图表的描述说明，在此录入图表的描述说明。</a:t>
            </a:r>
          </a:p>
        </p:txBody>
      </p:sp>
      <p:sp>
        <p:nvSpPr>
          <p:cNvPr id="83" name="文本框 22"/>
          <p:cNvSpPr txBox="1"/>
          <p:nvPr/>
        </p:nvSpPr>
        <p:spPr>
          <a:xfrm>
            <a:off x="4135693" y="1542191"/>
            <a:ext cx="653966" cy="543720"/>
          </a:xfrm>
          <a:prstGeom prst="rect">
            <a:avLst/>
          </a:prstGeom>
          <a:noFill/>
        </p:spPr>
        <p:txBody>
          <a:bodyPr lIns="91426" tIns="45711" rIns="91426" bIns="45711">
            <a:spAutoFit/>
          </a:bodyPr>
          <a:lstStyle/>
          <a:p>
            <a:pPr algn="r" defTabSz="914241">
              <a:defRPr/>
            </a:pPr>
            <a:r>
              <a:rPr lang="en-US" altLang="zh-CN" sz="4400" baseline="-3000" dirty="0">
                <a:solidFill>
                  <a:schemeClr val="tx1">
                    <a:lumMod val="50000"/>
                    <a:lumOff val="50000"/>
                  </a:schemeClr>
                </a:solidFill>
                <a:latin typeface="Arial" panose="020B0604020202020204" pitchFamily="34" charset="0"/>
                <a:cs typeface="+mn-ea"/>
              </a:rPr>
              <a:t>01</a:t>
            </a:r>
            <a:endParaRPr lang="zh-CN" altLang="en-US" sz="4400" baseline="-3000" dirty="0">
              <a:solidFill>
                <a:schemeClr val="tx1">
                  <a:lumMod val="50000"/>
                  <a:lumOff val="50000"/>
                </a:schemeClr>
              </a:solidFill>
              <a:latin typeface="Arial" panose="020B0604020202020204" pitchFamily="34" charset="0"/>
              <a:cs typeface="+mn-ea"/>
            </a:endParaRPr>
          </a:p>
        </p:txBody>
      </p:sp>
      <p:grpSp>
        <p:nvGrpSpPr>
          <p:cNvPr id="84" name="组合 83"/>
          <p:cNvGrpSpPr>
            <a:grpSpLocks/>
          </p:cNvGrpSpPr>
          <p:nvPr/>
        </p:nvGrpSpPr>
        <p:grpSpPr bwMode="auto">
          <a:xfrm>
            <a:off x="5138863" y="1316767"/>
            <a:ext cx="1896816" cy="1897063"/>
            <a:chOff x="4854966" y="1574162"/>
            <a:chExt cx="1897870" cy="1897870"/>
          </a:xfrm>
        </p:grpSpPr>
        <p:sp>
          <p:nvSpPr>
            <p:cNvPr id="85" name="泪滴形 84"/>
            <p:cNvSpPr/>
            <p:nvPr/>
          </p:nvSpPr>
          <p:spPr>
            <a:xfrm rot="8100000">
              <a:off x="4854966" y="1574162"/>
              <a:ext cx="1897870" cy="189787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41">
                <a:defRPr/>
              </a:pPr>
              <a:endParaRPr lang="zh-CN" altLang="en-US" sz="2400">
                <a:solidFill>
                  <a:schemeClr val="tx2">
                    <a:lumMod val="75000"/>
                  </a:schemeClr>
                </a:solidFill>
                <a:latin typeface="Arial" panose="020B0604020202020204" pitchFamily="34" charset="0"/>
                <a:cs typeface="+mn-ea"/>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21920" tIns="60960" rIns="121920" bIns="60960"/>
              <a:lstStyle/>
              <a:p>
                <a:pPr defTabSz="914241">
                  <a:defRPr/>
                </a:pPr>
                <a:endParaRPr lang="zh-CN" altLang="en-US" sz="2400">
                  <a:solidFill>
                    <a:schemeClr val="tx2">
                      <a:lumMod val="75000"/>
                    </a:schemeClr>
                  </a:solidFill>
                  <a:latin typeface="Arial" panose="020B0604020202020204" pitchFamily="34" charset="0"/>
                  <a:cs typeface="+mn-ea"/>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21920" tIns="60960" rIns="121920" bIns="60960"/>
              <a:lstStyle/>
              <a:p>
                <a:pPr defTabSz="914241">
                  <a:defRPr/>
                </a:pPr>
                <a:endParaRPr lang="zh-CN" altLang="en-US" sz="2400">
                  <a:solidFill>
                    <a:schemeClr val="tx2">
                      <a:lumMod val="75000"/>
                    </a:schemeClr>
                  </a:solidFill>
                  <a:latin typeface="Arial" panose="020B0604020202020204" pitchFamily="34" charset="0"/>
                  <a:cs typeface="+mn-ea"/>
                </a:endParaRPr>
              </a:p>
            </p:txBody>
          </p:sp>
        </p:grpSp>
      </p:grpSp>
      <p:grpSp>
        <p:nvGrpSpPr>
          <p:cNvPr id="89" name="组合 88"/>
          <p:cNvGrpSpPr>
            <a:grpSpLocks/>
          </p:cNvGrpSpPr>
          <p:nvPr/>
        </p:nvGrpSpPr>
        <p:grpSpPr bwMode="auto">
          <a:xfrm>
            <a:off x="5138863" y="4153631"/>
            <a:ext cx="1896816" cy="1970087"/>
            <a:chOff x="4854966" y="4355480"/>
            <a:chExt cx="1897870" cy="1969070"/>
          </a:xfrm>
        </p:grpSpPr>
        <p:sp>
          <p:nvSpPr>
            <p:cNvPr id="90" name="泪滴形 89"/>
            <p:cNvSpPr/>
            <p:nvPr/>
          </p:nvSpPr>
          <p:spPr>
            <a:xfrm rot="13500000" flipV="1">
              <a:off x="4854966" y="4426880"/>
              <a:ext cx="1897870" cy="189767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41">
                <a:defRPr/>
              </a:pPr>
              <a:endParaRPr lang="zh-CN" altLang="en-US" sz="2400">
                <a:solidFill>
                  <a:schemeClr val="tx2">
                    <a:lumMod val="75000"/>
                  </a:schemeClr>
                </a:solidFill>
                <a:latin typeface="Arial" panose="020B0604020202020204" pitchFamily="34" charset="0"/>
                <a:cs typeface="+mn-ea"/>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21920" tIns="60960" rIns="121920" bIns="60960"/>
              <a:lstStyle/>
              <a:p>
                <a:pPr defTabSz="914241">
                  <a:defRPr/>
                </a:pPr>
                <a:endParaRPr lang="zh-CN" altLang="en-US" sz="2400">
                  <a:solidFill>
                    <a:schemeClr val="tx2">
                      <a:lumMod val="75000"/>
                    </a:schemeClr>
                  </a:solidFill>
                  <a:latin typeface="Arial" panose="020B0604020202020204" pitchFamily="34" charset="0"/>
                  <a:cs typeface="+mn-ea"/>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21920" tIns="60960" rIns="121920" bIns="60960"/>
              <a:lstStyle/>
              <a:p>
                <a:pPr defTabSz="914241">
                  <a:defRPr/>
                </a:pPr>
                <a:endParaRPr lang="zh-CN" altLang="en-US" sz="2400">
                  <a:solidFill>
                    <a:schemeClr val="tx2">
                      <a:lumMod val="75000"/>
                    </a:schemeClr>
                  </a:solidFill>
                  <a:latin typeface="Arial" panose="020B0604020202020204" pitchFamily="34" charset="0"/>
                  <a:cs typeface="+mn-ea"/>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21920" tIns="60960" rIns="121920" bIns="60960"/>
              <a:lstStyle/>
              <a:p>
                <a:pPr defTabSz="914241">
                  <a:defRPr/>
                </a:pPr>
                <a:endParaRPr lang="zh-CN" altLang="en-US" sz="2400">
                  <a:solidFill>
                    <a:schemeClr val="tx2">
                      <a:lumMod val="75000"/>
                    </a:schemeClr>
                  </a:solidFill>
                  <a:latin typeface="Arial" panose="020B0604020202020204" pitchFamily="34" charset="0"/>
                  <a:cs typeface="+mn-ea"/>
                </a:endParaRPr>
              </a:p>
            </p:txBody>
          </p:sp>
        </p:grpSp>
      </p:grpSp>
      <p:grpSp>
        <p:nvGrpSpPr>
          <p:cNvPr id="95" name="组合 94"/>
          <p:cNvGrpSpPr>
            <a:grpSpLocks/>
          </p:cNvGrpSpPr>
          <p:nvPr/>
        </p:nvGrpSpPr>
        <p:grpSpPr bwMode="auto">
          <a:xfrm>
            <a:off x="6721396" y="2767743"/>
            <a:ext cx="1896816" cy="1897063"/>
            <a:chOff x="6438262" y="3038866"/>
            <a:chExt cx="1897870" cy="1897870"/>
          </a:xfrm>
        </p:grpSpPr>
        <p:sp>
          <p:nvSpPr>
            <p:cNvPr id="96" name="泪滴形 95"/>
            <p:cNvSpPr/>
            <p:nvPr/>
          </p:nvSpPr>
          <p:spPr>
            <a:xfrm rot="8100000" flipV="1">
              <a:off x="6438262" y="3038866"/>
              <a:ext cx="1897870" cy="189787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41">
                <a:defRPr/>
              </a:pPr>
              <a:endParaRPr lang="zh-CN" altLang="en-US" sz="2400">
                <a:latin typeface="Arial" panose="020B0604020202020204" pitchFamily="34" charset="0"/>
                <a:cs typeface="+mn-ea"/>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21920" tIns="60960" rIns="121920" bIns="60960"/>
              <a:lstStyle/>
              <a:p>
                <a:pPr defTabSz="914241">
                  <a:defRPr/>
                </a:pPr>
                <a:endParaRPr lang="zh-CN" altLang="en-US" sz="2400">
                  <a:latin typeface="Arial" panose="020B0604020202020204" pitchFamily="34" charset="0"/>
                  <a:cs typeface="+mn-ea"/>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21920" tIns="60960" rIns="121920" bIns="60960"/>
              <a:lstStyle/>
              <a:p>
                <a:pPr defTabSz="914241">
                  <a:defRPr/>
                </a:pPr>
                <a:endParaRPr lang="zh-CN" altLang="en-US" sz="2400">
                  <a:latin typeface="Arial" panose="020B0604020202020204" pitchFamily="34" charset="0"/>
                  <a:cs typeface="+mn-ea"/>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21920" tIns="60960" rIns="121920" bIns="60960"/>
              <a:lstStyle/>
              <a:p>
                <a:pPr defTabSz="914241">
                  <a:defRPr/>
                </a:pPr>
                <a:endParaRPr lang="zh-CN" altLang="en-US" sz="2400">
                  <a:latin typeface="Arial" panose="020B0604020202020204" pitchFamily="34" charset="0"/>
                  <a:cs typeface="+mn-ea"/>
                </a:endParaRPr>
              </a:p>
            </p:txBody>
          </p:sp>
        </p:grpSp>
      </p:grpSp>
      <p:grpSp>
        <p:nvGrpSpPr>
          <p:cNvPr id="101" name="组合 100"/>
          <p:cNvGrpSpPr>
            <a:grpSpLocks/>
          </p:cNvGrpSpPr>
          <p:nvPr/>
        </p:nvGrpSpPr>
        <p:grpSpPr bwMode="auto">
          <a:xfrm>
            <a:off x="3554744" y="2767743"/>
            <a:ext cx="1898404" cy="1897063"/>
            <a:chOff x="3271670" y="3038866"/>
            <a:chExt cx="1897870" cy="1897870"/>
          </a:xfrm>
        </p:grpSpPr>
        <p:sp>
          <p:nvSpPr>
            <p:cNvPr id="102" name="泪滴形 101"/>
            <p:cNvSpPr/>
            <p:nvPr/>
          </p:nvSpPr>
          <p:spPr>
            <a:xfrm rot="13500000" flipH="1" flipV="1">
              <a:off x="3271670" y="3038867"/>
              <a:ext cx="1897870" cy="189787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41">
                <a:defRPr/>
              </a:pPr>
              <a:endParaRPr lang="zh-CN" altLang="en-US" sz="2400">
                <a:latin typeface="Arial" panose="020B0604020202020204" pitchFamily="34" charset="0"/>
                <a:cs typeface="+mn-ea"/>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21920" tIns="60960" rIns="121920" bIns="60960"/>
            <a:lstStyle/>
            <a:p>
              <a:pPr defTabSz="914241">
                <a:defRPr/>
              </a:pPr>
              <a:endParaRPr lang="zh-CN" altLang="en-US" sz="2400">
                <a:latin typeface="Arial" panose="020B0604020202020204" pitchFamily="34" charset="0"/>
                <a:cs typeface="+mn-ea"/>
              </a:endParaRPr>
            </a:p>
          </p:txBody>
        </p:sp>
      </p:grpSp>
      <p:sp>
        <p:nvSpPr>
          <p:cNvPr id="104" name="矩形 103"/>
          <p:cNvSpPr/>
          <p:nvPr/>
        </p:nvSpPr>
        <p:spPr>
          <a:xfrm>
            <a:off x="4124584" y="3180492"/>
            <a:ext cx="1210551" cy="400091"/>
          </a:xfrm>
          <a:prstGeom prst="rect">
            <a:avLst/>
          </a:prstGeom>
        </p:spPr>
        <p:txBody>
          <a:bodyPr wrap="none" lIns="91422" tIns="45711" rIns="91422" bIns="45711">
            <a:spAutoFit/>
          </a:bodyPr>
          <a:lstStyle/>
          <a:p>
            <a:pPr defTabSz="914241">
              <a:defRPr/>
            </a:pP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105" name="矩形 47"/>
          <p:cNvSpPr>
            <a:spLocks noChangeArrowheads="1"/>
          </p:cNvSpPr>
          <p:nvPr/>
        </p:nvSpPr>
        <p:spPr bwMode="auto">
          <a:xfrm>
            <a:off x="4138869" y="3529740"/>
            <a:ext cx="1455548" cy="752496"/>
          </a:xfrm>
          <a:prstGeom prst="rect">
            <a:avLst/>
          </a:prstGeom>
          <a:noFill/>
          <a:ln>
            <a:noFill/>
          </a:ln>
          <a:extLst/>
        </p:spPr>
        <p:txBody>
          <a:bodyPr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41">
              <a:lnSpc>
                <a:spcPct val="130000"/>
              </a:lnSpc>
              <a:spcBef>
                <a:spcPct val="0"/>
              </a:spcBef>
              <a:buNone/>
              <a:defRPr/>
            </a:pPr>
            <a:r>
              <a:rPr lang="zh-CN" altLang="en-US" sz="1100" dirty="0">
                <a:solidFill>
                  <a:schemeClr val="bg1"/>
                </a:solidFill>
                <a:ea typeface="+mn-ea"/>
                <a:cs typeface="+mn-ea"/>
                <a:sym typeface="微软雅黑" pitchFamily="34" charset="-122"/>
              </a:rPr>
              <a:t>在此录入图表的描述说明，在此录入图表的说明</a:t>
            </a:r>
          </a:p>
        </p:txBody>
      </p:sp>
      <p:sp>
        <p:nvSpPr>
          <p:cNvPr id="106" name="矩形 105"/>
          <p:cNvSpPr/>
          <p:nvPr/>
        </p:nvSpPr>
        <p:spPr>
          <a:xfrm>
            <a:off x="6882267" y="3180492"/>
            <a:ext cx="1210551" cy="400091"/>
          </a:xfrm>
          <a:prstGeom prst="rect">
            <a:avLst/>
          </a:prstGeom>
        </p:spPr>
        <p:txBody>
          <a:bodyPr wrap="none" lIns="91422" tIns="45711" rIns="91422" bIns="45711">
            <a:spAutoFit/>
          </a:bodyPr>
          <a:lstStyle/>
          <a:p>
            <a:pPr algn="r" defTabSz="914241">
              <a:defRPr/>
            </a:pP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107" name="矩形 47"/>
          <p:cNvSpPr>
            <a:spLocks noChangeArrowheads="1"/>
          </p:cNvSpPr>
          <p:nvPr/>
        </p:nvSpPr>
        <p:spPr bwMode="auto">
          <a:xfrm>
            <a:off x="6637269" y="3529740"/>
            <a:ext cx="1455548" cy="752496"/>
          </a:xfrm>
          <a:prstGeom prst="rect">
            <a:avLst/>
          </a:prstGeom>
          <a:noFill/>
          <a:ln>
            <a:noFill/>
          </a:ln>
          <a:extLst/>
        </p:spPr>
        <p:txBody>
          <a:bodyPr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241">
              <a:lnSpc>
                <a:spcPct val="130000"/>
              </a:lnSpc>
              <a:spcBef>
                <a:spcPct val="0"/>
              </a:spcBef>
              <a:buNone/>
              <a:defRPr/>
            </a:pPr>
            <a:r>
              <a:rPr lang="zh-CN" altLang="en-US" sz="1100" dirty="0">
                <a:solidFill>
                  <a:schemeClr val="bg1"/>
                </a:solidFill>
                <a:ea typeface="+mn-ea"/>
                <a:cs typeface="+mn-ea"/>
                <a:sym typeface="微软雅黑" pitchFamily="34" charset="-122"/>
              </a:rPr>
              <a:t>在此录入图表的描述说明，在此录入图表的说明</a:t>
            </a:r>
          </a:p>
        </p:txBody>
      </p:sp>
      <p:sp>
        <p:nvSpPr>
          <p:cNvPr id="108" name="矩形 107"/>
          <p:cNvSpPr/>
          <p:nvPr/>
        </p:nvSpPr>
        <p:spPr>
          <a:xfrm>
            <a:off x="5481996" y="2039078"/>
            <a:ext cx="1210551" cy="400091"/>
          </a:xfrm>
          <a:prstGeom prst="rect">
            <a:avLst/>
          </a:prstGeom>
        </p:spPr>
        <p:txBody>
          <a:bodyPr wrap="none" lIns="91422" tIns="45711" rIns="91422" bIns="45711">
            <a:spAutoFit/>
          </a:bodyPr>
          <a:lstStyle/>
          <a:p>
            <a:pPr algn="ctr" defTabSz="914241">
              <a:defRPr/>
            </a:pP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109" name="矩形 47"/>
          <p:cNvSpPr>
            <a:spLocks noChangeArrowheads="1"/>
          </p:cNvSpPr>
          <p:nvPr/>
        </p:nvSpPr>
        <p:spPr bwMode="auto">
          <a:xfrm>
            <a:off x="5408704" y="2388328"/>
            <a:ext cx="1357135" cy="752496"/>
          </a:xfrm>
          <a:prstGeom prst="rect">
            <a:avLst/>
          </a:prstGeom>
          <a:noFill/>
          <a:ln>
            <a:noFill/>
          </a:ln>
          <a:extLst/>
        </p:spPr>
        <p:txBody>
          <a:bodyPr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41">
              <a:lnSpc>
                <a:spcPct val="130000"/>
              </a:lnSpc>
              <a:spcBef>
                <a:spcPct val="0"/>
              </a:spcBef>
              <a:buNone/>
              <a:defRPr/>
            </a:pPr>
            <a:r>
              <a:rPr lang="zh-CN" altLang="en-US" sz="1100" dirty="0">
                <a:solidFill>
                  <a:schemeClr val="bg1"/>
                </a:solidFill>
                <a:ea typeface="+mn-ea"/>
                <a:cs typeface="+mn-ea"/>
                <a:sym typeface="微软雅黑" pitchFamily="34" charset="-122"/>
              </a:rPr>
              <a:t>在此录入图表的说明，在此录入图表的说明</a:t>
            </a:r>
          </a:p>
        </p:txBody>
      </p:sp>
      <p:sp>
        <p:nvSpPr>
          <p:cNvPr id="110" name="矩形 109"/>
          <p:cNvSpPr/>
          <p:nvPr/>
        </p:nvSpPr>
        <p:spPr>
          <a:xfrm>
            <a:off x="5489934" y="4748941"/>
            <a:ext cx="1210551" cy="400091"/>
          </a:xfrm>
          <a:prstGeom prst="rect">
            <a:avLst/>
          </a:prstGeom>
        </p:spPr>
        <p:txBody>
          <a:bodyPr wrap="none" lIns="91422" tIns="45711" rIns="91422" bIns="45711">
            <a:spAutoFit/>
          </a:bodyPr>
          <a:lstStyle/>
          <a:p>
            <a:pPr algn="ctr" defTabSz="914241">
              <a:defRPr/>
            </a:pP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111" name="矩形 47"/>
          <p:cNvSpPr>
            <a:spLocks noChangeArrowheads="1"/>
          </p:cNvSpPr>
          <p:nvPr/>
        </p:nvSpPr>
        <p:spPr bwMode="auto">
          <a:xfrm>
            <a:off x="5367435" y="5126765"/>
            <a:ext cx="1455548" cy="752496"/>
          </a:xfrm>
          <a:prstGeom prst="rect">
            <a:avLst/>
          </a:prstGeom>
          <a:noFill/>
          <a:ln>
            <a:noFill/>
          </a:ln>
          <a:extLst/>
        </p:spPr>
        <p:txBody>
          <a:bodyPr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41">
              <a:lnSpc>
                <a:spcPct val="130000"/>
              </a:lnSpc>
              <a:spcBef>
                <a:spcPct val="0"/>
              </a:spcBef>
              <a:buNone/>
              <a:defRPr/>
            </a:pPr>
            <a:r>
              <a:rPr lang="zh-CN" altLang="en-US" sz="1100" dirty="0">
                <a:solidFill>
                  <a:schemeClr val="bg1"/>
                </a:solidFill>
                <a:ea typeface="+mn-ea"/>
                <a:cs typeface="+mn-ea"/>
                <a:sym typeface="微软雅黑" pitchFamily="34" charset="-122"/>
              </a:rPr>
              <a:t>在此录入图表的描述说明，在此录入图表的说明</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extLst>
      <p:ext uri="{BB962C8B-B14F-4D97-AF65-F5344CB8AC3E}">
        <p14:creationId xmlns:p14="http://schemas.microsoft.com/office/powerpoint/2010/main" val="4194936042"/>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34" name="Oval 33"/>
          <p:cNvSpPr>
            <a:spLocks noChangeAspect="1"/>
          </p:cNvSpPr>
          <p:nvPr/>
        </p:nvSpPr>
        <p:spPr>
          <a:xfrm>
            <a:off x="995278" y="1902690"/>
            <a:ext cx="2260770" cy="2261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400" dirty="0">
              <a:solidFill>
                <a:schemeClr val="bg1"/>
              </a:solidFill>
              <a:latin typeface="+mn-ea"/>
              <a:cs typeface="+mn-ea"/>
            </a:endParaRPr>
          </a:p>
        </p:txBody>
      </p:sp>
      <p:sp>
        <p:nvSpPr>
          <p:cNvPr id="35" name="Oval 34"/>
          <p:cNvSpPr>
            <a:spLocks noChangeAspect="1"/>
          </p:cNvSpPr>
          <p:nvPr/>
        </p:nvSpPr>
        <p:spPr>
          <a:xfrm>
            <a:off x="2985997" y="1902690"/>
            <a:ext cx="2260770" cy="2261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400" dirty="0">
              <a:solidFill>
                <a:schemeClr val="bg1"/>
              </a:solidFill>
              <a:latin typeface="+mn-ea"/>
              <a:cs typeface="+mn-ea"/>
            </a:endParaRPr>
          </a:p>
        </p:txBody>
      </p:sp>
      <p:sp>
        <p:nvSpPr>
          <p:cNvPr id="36" name="Oval 35"/>
          <p:cNvSpPr>
            <a:spLocks noChangeAspect="1"/>
          </p:cNvSpPr>
          <p:nvPr/>
        </p:nvSpPr>
        <p:spPr>
          <a:xfrm>
            <a:off x="4956269" y="1902690"/>
            <a:ext cx="2260770" cy="22610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400" dirty="0">
              <a:solidFill>
                <a:schemeClr val="bg1"/>
              </a:solidFill>
              <a:latin typeface="+mn-ea"/>
              <a:cs typeface="+mn-ea"/>
            </a:endParaRPr>
          </a:p>
        </p:txBody>
      </p:sp>
      <p:sp>
        <p:nvSpPr>
          <p:cNvPr id="37" name="Oval 36"/>
          <p:cNvSpPr>
            <a:spLocks noChangeAspect="1"/>
          </p:cNvSpPr>
          <p:nvPr/>
        </p:nvSpPr>
        <p:spPr>
          <a:xfrm>
            <a:off x="6946986" y="1902690"/>
            <a:ext cx="2260770" cy="2261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400" dirty="0">
              <a:solidFill>
                <a:schemeClr val="bg1"/>
              </a:solidFill>
              <a:latin typeface="+mn-ea"/>
              <a:cs typeface="+mn-ea"/>
            </a:endParaRPr>
          </a:p>
        </p:txBody>
      </p:sp>
      <p:sp>
        <p:nvSpPr>
          <p:cNvPr id="39" name="Text Placeholder 33"/>
          <p:cNvSpPr txBox="1">
            <a:spLocks/>
          </p:cNvSpPr>
          <p:nvPr/>
        </p:nvSpPr>
        <p:spPr>
          <a:xfrm>
            <a:off x="1343865" y="446539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tx1">
                    <a:lumMod val="50000"/>
                    <a:lumOff val="50000"/>
                  </a:schemeClr>
                </a:solidFill>
                <a:latin typeface="+mn-ea"/>
                <a:cs typeface="+mn-ea"/>
              </a:rPr>
              <a:t>网站设计</a:t>
            </a:r>
            <a:endParaRPr lang="en-AU" sz="1200" dirty="0">
              <a:solidFill>
                <a:schemeClr val="tx1">
                  <a:lumMod val="50000"/>
                  <a:lumOff val="50000"/>
                </a:schemeClr>
              </a:solidFill>
              <a:latin typeface="+mn-ea"/>
              <a:cs typeface="+mn-ea"/>
            </a:endParaRPr>
          </a:p>
        </p:txBody>
      </p:sp>
      <p:sp>
        <p:nvSpPr>
          <p:cNvPr id="40" name="Oval 39"/>
          <p:cNvSpPr>
            <a:spLocks noChangeAspect="1"/>
          </p:cNvSpPr>
          <p:nvPr/>
        </p:nvSpPr>
        <p:spPr>
          <a:xfrm>
            <a:off x="8935954" y="1902690"/>
            <a:ext cx="2260770" cy="226106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400" dirty="0">
              <a:solidFill>
                <a:schemeClr val="bg1"/>
              </a:solidFill>
              <a:latin typeface="+mn-ea"/>
              <a:cs typeface="+mn-ea"/>
            </a:endParaRPr>
          </a:p>
        </p:txBody>
      </p:sp>
      <p:sp>
        <p:nvSpPr>
          <p:cNvPr id="42" name="Text Placeholder 33"/>
          <p:cNvSpPr txBox="1">
            <a:spLocks/>
          </p:cNvSpPr>
          <p:nvPr/>
        </p:nvSpPr>
        <p:spPr>
          <a:xfrm>
            <a:off x="3329929" y="446539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tx1">
                    <a:lumMod val="50000"/>
                    <a:lumOff val="50000"/>
                  </a:schemeClr>
                </a:solidFill>
                <a:latin typeface="+mn-ea"/>
                <a:cs typeface="+mn-ea"/>
              </a:rPr>
              <a:t>创意策略</a:t>
            </a:r>
            <a:endParaRPr lang="en-AU" sz="1200" dirty="0">
              <a:solidFill>
                <a:schemeClr val="tx1">
                  <a:lumMod val="50000"/>
                  <a:lumOff val="50000"/>
                </a:schemeClr>
              </a:solidFill>
              <a:latin typeface="+mn-ea"/>
              <a:cs typeface="+mn-ea"/>
            </a:endParaRPr>
          </a:p>
        </p:txBody>
      </p:sp>
      <p:sp>
        <p:nvSpPr>
          <p:cNvPr id="44" name="Text Placeholder 33"/>
          <p:cNvSpPr txBox="1">
            <a:spLocks/>
          </p:cNvSpPr>
          <p:nvPr/>
        </p:nvSpPr>
        <p:spPr>
          <a:xfrm>
            <a:off x="5304856" y="446539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tx1">
                    <a:lumMod val="50000"/>
                    <a:lumOff val="50000"/>
                  </a:schemeClr>
                </a:solidFill>
                <a:latin typeface="+mn-ea"/>
                <a:cs typeface="+mn-ea"/>
              </a:rPr>
              <a:t>市场策略</a:t>
            </a:r>
            <a:endParaRPr lang="en-AU" sz="1200" dirty="0">
              <a:solidFill>
                <a:schemeClr val="tx1">
                  <a:lumMod val="50000"/>
                  <a:lumOff val="50000"/>
                </a:schemeClr>
              </a:solidFill>
              <a:latin typeface="+mn-ea"/>
              <a:cs typeface="+mn-ea"/>
            </a:endParaRPr>
          </a:p>
        </p:txBody>
      </p:sp>
      <p:sp>
        <p:nvSpPr>
          <p:cNvPr id="46" name="Text Placeholder 33"/>
          <p:cNvSpPr txBox="1">
            <a:spLocks/>
          </p:cNvSpPr>
          <p:nvPr/>
        </p:nvSpPr>
        <p:spPr>
          <a:xfrm>
            <a:off x="7295573" y="446539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tx1">
                    <a:lumMod val="50000"/>
                    <a:lumOff val="50000"/>
                  </a:schemeClr>
                </a:solidFill>
                <a:latin typeface="+mn-ea"/>
                <a:cs typeface="+mn-ea"/>
              </a:rPr>
              <a:t>数据分析</a:t>
            </a:r>
            <a:endParaRPr lang="en-AU" sz="1200" dirty="0">
              <a:solidFill>
                <a:schemeClr val="tx1">
                  <a:lumMod val="50000"/>
                  <a:lumOff val="50000"/>
                </a:schemeClr>
              </a:solidFill>
              <a:latin typeface="+mn-ea"/>
              <a:cs typeface="+mn-ea"/>
            </a:endParaRPr>
          </a:p>
        </p:txBody>
      </p:sp>
      <p:sp>
        <p:nvSpPr>
          <p:cNvPr id="48" name="Text Placeholder 33"/>
          <p:cNvSpPr txBox="1">
            <a:spLocks/>
          </p:cNvSpPr>
          <p:nvPr/>
        </p:nvSpPr>
        <p:spPr>
          <a:xfrm>
            <a:off x="9275861" y="446539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tx1">
                    <a:lumMod val="50000"/>
                    <a:lumOff val="50000"/>
                  </a:schemeClr>
                </a:solidFill>
                <a:latin typeface="+mn-ea"/>
                <a:cs typeface="+mn-ea"/>
              </a:rPr>
              <a:t>概念</a:t>
            </a:r>
            <a:r>
              <a:rPr lang="en-AU" sz="1200" dirty="0">
                <a:solidFill>
                  <a:schemeClr val="tx1">
                    <a:lumMod val="50000"/>
                    <a:lumOff val="50000"/>
                  </a:schemeClr>
                </a:solidFill>
                <a:latin typeface="+mn-ea"/>
                <a:cs typeface="+mn-ea"/>
              </a:rPr>
              <a:t> &amp; </a:t>
            </a:r>
            <a:r>
              <a:rPr lang="zh-CN" altLang="en-US" sz="1200" dirty="0">
                <a:solidFill>
                  <a:schemeClr val="tx1">
                    <a:lumMod val="50000"/>
                    <a:lumOff val="50000"/>
                  </a:schemeClr>
                </a:solidFill>
                <a:latin typeface="+mn-ea"/>
                <a:cs typeface="+mn-ea"/>
              </a:rPr>
              <a:t>创意</a:t>
            </a:r>
            <a:endParaRPr lang="en-AU" sz="1200" dirty="0">
              <a:solidFill>
                <a:schemeClr val="tx1">
                  <a:lumMod val="50000"/>
                  <a:lumOff val="50000"/>
                </a:schemeClr>
              </a:solidFill>
              <a:latin typeface="+mn-ea"/>
              <a:cs typeface="+mn-ea"/>
            </a:endParaRPr>
          </a:p>
        </p:txBody>
      </p:sp>
      <p:sp>
        <p:nvSpPr>
          <p:cNvPr id="52" name="Text Placeholder 32"/>
          <p:cNvSpPr txBox="1">
            <a:spLocks/>
          </p:cNvSpPr>
          <p:nvPr/>
        </p:nvSpPr>
        <p:spPr>
          <a:xfrm flipH="1">
            <a:off x="1339415" y="4722686"/>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53" name="Text Placeholder 32"/>
          <p:cNvSpPr txBox="1">
            <a:spLocks/>
          </p:cNvSpPr>
          <p:nvPr/>
        </p:nvSpPr>
        <p:spPr>
          <a:xfrm flipH="1">
            <a:off x="3321027" y="4722686"/>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54" name="Text Placeholder 32"/>
          <p:cNvSpPr txBox="1">
            <a:spLocks/>
          </p:cNvSpPr>
          <p:nvPr/>
        </p:nvSpPr>
        <p:spPr>
          <a:xfrm flipH="1">
            <a:off x="5300405" y="4722686"/>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55" name="Text Placeholder 32"/>
          <p:cNvSpPr txBox="1">
            <a:spLocks/>
          </p:cNvSpPr>
          <p:nvPr/>
        </p:nvSpPr>
        <p:spPr>
          <a:xfrm flipH="1">
            <a:off x="7291122" y="4722686"/>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83" name="Text Placeholder 32"/>
          <p:cNvSpPr txBox="1">
            <a:spLocks/>
          </p:cNvSpPr>
          <p:nvPr/>
        </p:nvSpPr>
        <p:spPr>
          <a:xfrm flipH="1">
            <a:off x="9275862" y="4722686"/>
            <a:ext cx="1572499" cy="78067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21" name="Freeform 139"/>
          <p:cNvSpPr>
            <a:spLocks/>
          </p:cNvSpPr>
          <p:nvPr/>
        </p:nvSpPr>
        <p:spPr bwMode="auto">
          <a:xfrm>
            <a:off x="7548076" y="2565133"/>
            <a:ext cx="1056843" cy="800475"/>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22" name="Freeform 149"/>
          <p:cNvSpPr>
            <a:spLocks/>
          </p:cNvSpPr>
          <p:nvPr/>
        </p:nvSpPr>
        <p:spPr bwMode="auto">
          <a:xfrm>
            <a:off x="3660048" y="2578220"/>
            <a:ext cx="910916" cy="893346"/>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23" name="组合 22"/>
          <p:cNvGrpSpPr/>
          <p:nvPr/>
        </p:nvGrpSpPr>
        <p:grpSpPr>
          <a:xfrm>
            <a:off x="5616657" y="2708684"/>
            <a:ext cx="924186" cy="574926"/>
            <a:chOff x="8292784" y="1202455"/>
            <a:chExt cx="311687" cy="193872"/>
          </a:xfrm>
        </p:grpSpPr>
        <p:sp>
          <p:nvSpPr>
            <p:cNvPr id="24"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2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26" name="Freeform 116"/>
          <p:cNvSpPr>
            <a:spLocks noEditPoints="1"/>
          </p:cNvSpPr>
          <p:nvPr/>
        </p:nvSpPr>
        <p:spPr bwMode="auto">
          <a:xfrm>
            <a:off x="1637040" y="2534175"/>
            <a:ext cx="977249" cy="86238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27" name="Freeform 150"/>
          <p:cNvSpPr>
            <a:spLocks noEditPoints="1"/>
          </p:cNvSpPr>
          <p:nvPr/>
        </p:nvSpPr>
        <p:spPr bwMode="auto">
          <a:xfrm>
            <a:off x="9652008" y="2513520"/>
            <a:ext cx="811303" cy="1044521"/>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Tree>
    <p:extLst>
      <p:ext uri="{BB962C8B-B14F-4D97-AF65-F5344CB8AC3E}">
        <p14:creationId xmlns:p14="http://schemas.microsoft.com/office/powerpoint/2010/main" val="669603786"/>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1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heel(1)">
                                      <p:cBhvr>
                                        <p:cTn id="20" dur="10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heel(1)">
                                      <p:cBhvr>
                                        <p:cTn id="33" dur="10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heel(1)">
                                      <p:cBhvr>
                                        <p:cTn id="46" dur="10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heel(1)">
                                      <p:cBhvr>
                                        <p:cTn id="59" dur="1000"/>
                                        <p:tgtEl>
                                          <p:spTgt spid="4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500"/>
                                        <p:tgtEl>
                                          <p:spTgt spid="4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9" grpId="0"/>
      <p:bldP spid="40" grpId="0" animBg="1"/>
      <p:bldP spid="42" grpId="0"/>
      <p:bldP spid="44" grpId="0"/>
      <p:bldP spid="46" grpId="0"/>
      <p:bldP spid="48" grpId="0"/>
      <p:bldP spid="52" grpId="0"/>
      <p:bldP spid="53" grpId="0"/>
      <p:bldP spid="54" grpId="0"/>
      <p:bldP spid="55" grpId="0"/>
      <p:bldP spid="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21" name="Freeform 5"/>
          <p:cNvSpPr>
            <a:spLocks/>
          </p:cNvSpPr>
          <p:nvPr/>
        </p:nvSpPr>
        <p:spPr bwMode="auto">
          <a:xfrm>
            <a:off x="7167089" y="3347677"/>
            <a:ext cx="1936663" cy="1940399"/>
          </a:xfrm>
          <a:custGeom>
            <a:avLst/>
            <a:gdLst>
              <a:gd name="T0" fmla="*/ 1112 w 1112"/>
              <a:gd name="T1" fmla="*/ 332 h 1114"/>
              <a:gd name="T2" fmla="*/ 331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1" y="0"/>
                </a:lnTo>
                <a:lnTo>
                  <a:pt x="1112" y="332"/>
                </a:lnTo>
                <a:close/>
              </a:path>
            </a:pathLst>
          </a:custGeom>
          <a:solidFill>
            <a:schemeClr val="bg1">
              <a:lumMod val="75000"/>
              <a:alpha val="15000"/>
            </a:schemeClr>
          </a:solidFill>
          <a:ln>
            <a:noFill/>
          </a:ln>
        </p:spPr>
        <p:txBody>
          <a:bodyPr vert="horz" wrap="square" lIns="91440" tIns="45720" rIns="91440" bIns="45720" numCol="1" anchor="ctr" anchorCtr="0" compatLnSpc="1">
            <a:prstTxWarp prst="textNoShape">
              <a:avLst/>
            </a:prstTxWarp>
          </a:bodyPr>
          <a:lstStyle/>
          <a:p>
            <a:pPr algn="ctr"/>
            <a:endParaRPr lang="en-US" sz="1404">
              <a:latin typeface="+mn-ea"/>
              <a:cs typeface="+mn-ea"/>
            </a:endParaRPr>
          </a:p>
        </p:txBody>
      </p:sp>
      <p:sp>
        <p:nvSpPr>
          <p:cNvPr id="22" name="Freeform 6"/>
          <p:cNvSpPr>
            <a:spLocks/>
          </p:cNvSpPr>
          <p:nvPr/>
        </p:nvSpPr>
        <p:spPr bwMode="auto">
          <a:xfrm>
            <a:off x="5806897" y="3347677"/>
            <a:ext cx="1936663" cy="1940399"/>
          </a:xfrm>
          <a:custGeom>
            <a:avLst/>
            <a:gdLst>
              <a:gd name="T0" fmla="*/ 332 w 1112"/>
              <a:gd name="T1" fmla="*/ 0 h 1114"/>
              <a:gd name="T2" fmla="*/ 1112 w 1112"/>
              <a:gd name="T3" fmla="*/ 782 h 1114"/>
              <a:gd name="T4" fmla="*/ 781 w 1112"/>
              <a:gd name="T5" fmla="*/ 1114 h 1114"/>
              <a:gd name="T6" fmla="*/ 0 w 1112"/>
              <a:gd name="T7" fmla="*/ 332 h 1114"/>
              <a:gd name="T8" fmla="*/ 332 w 1112"/>
              <a:gd name="T9" fmla="*/ 0 h 1114"/>
            </a:gdLst>
            <a:ahLst/>
            <a:cxnLst>
              <a:cxn ang="0">
                <a:pos x="T0" y="T1"/>
              </a:cxn>
              <a:cxn ang="0">
                <a:pos x="T2" y="T3"/>
              </a:cxn>
              <a:cxn ang="0">
                <a:pos x="T4" y="T5"/>
              </a:cxn>
              <a:cxn ang="0">
                <a:pos x="T6" y="T7"/>
              </a:cxn>
              <a:cxn ang="0">
                <a:pos x="T8" y="T9"/>
              </a:cxn>
            </a:cxnLst>
            <a:rect l="0" t="0" r="r" b="b"/>
            <a:pathLst>
              <a:path w="1112" h="1114">
                <a:moveTo>
                  <a:pt x="332" y="0"/>
                </a:moveTo>
                <a:lnTo>
                  <a:pt x="1112" y="782"/>
                </a:lnTo>
                <a:lnTo>
                  <a:pt x="781" y="1114"/>
                </a:lnTo>
                <a:lnTo>
                  <a:pt x="0" y="332"/>
                </a:lnTo>
                <a:lnTo>
                  <a:pt x="332" y="0"/>
                </a:lnTo>
                <a:close/>
              </a:path>
            </a:pathLst>
          </a:custGeom>
          <a:solidFill>
            <a:schemeClr val="bg1">
              <a:lumMod val="50000"/>
              <a:alpha val="15000"/>
            </a:schemeClr>
          </a:solidFill>
          <a:ln>
            <a:noFill/>
          </a:ln>
        </p:spPr>
        <p:txBody>
          <a:bodyPr vert="horz" wrap="square" lIns="91440" tIns="45720" rIns="91440" bIns="45720" numCol="1" anchor="ctr" anchorCtr="0" compatLnSpc="1">
            <a:prstTxWarp prst="textNoShape">
              <a:avLst/>
            </a:prstTxWarp>
          </a:bodyPr>
          <a:lstStyle/>
          <a:p>
            <a:pPr algn="ctr"/>
            <a:endParaRPr lang="en-US" sz="1404">
              <a:latin typeface="+mn-ea"/>
              <a:cs typeface="+mn-ea"/>
            </a:endParaRPr>
          </a:p>
        </p:txBody>
      </p:sp>
      <p:sp>
        <p:nvSpPr>
          <p:cNvPr id="23" name="Freeform 7"/>
          <p:cNvSpPr>
            <a:spLocks/>
          </p:cNvSpPr>
          <p:nvPr/>
        </p:nvSpPr>
        <p:spPr bwMode="auto">
          <a:xfrm>
            <a:off x="7167089" y="1985568"/>
            <a:ext cx="1936663" cy="1940399"/>
          </a:xfrm>
          <a:custGeom>
            <a:avLst/>
            <a:gdLst>
              <a:gd name="T0" fmla="*/ 331 w 1112"/>
              <a:gd name="T1" fmla="*/ 0 h 1114"/>
              <a:gd name="T2" fmla="*/ 1112 w 1112"/>
              <a:gd name="T3" fmla="*/ 782 h 1114"/>
              <a:gd name="T4" fmla="*/ 781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1" y="1114"/>
                </a:lnTo>
                <a:lnTo>
                  <a:pt x="0" y="332"/>
                </a:lnTo>
                <a:lnTo>
                  <a:pt x="331" y="0"/>
                </a:lnTo>
                <a:close/>
              </a:path>
            </a:pathLst>
          </a:custGeom>
          <a:solidFill>
            <a:schemeClr val="bg1">
              <a:lumMod val="50000"/>
              <a:alpha val="15000"/>
            </a:schemeClr>
          </a:solidFill>
          <a:ln>
            <a:noFill/>
          </a:ln>
        </p:spPr>
        <p:txBody>
          <a:bodyPr vert="horz" wrap="square" lIns="91440" tIns="45720" rIns="91440" bIns="45720" numCol="1" anchor="ctr" anchorCtr="0" compatLnSpc="1">
            <a:prstTxWarp prst="textNoShape">
              <a:avLst/>
            </a:prstTxWarp>
          </a:bodyPr>
          <a:lstStyle/>
          <a:p>
            <a:pPr algn="ctr"/>
            <a:endParaRPr lang="en-US" sz="1404">
              <a:latin typeface="+mn-ea"/>
              <a:cs typeface="+mn-ea"/>
            </a:endParaRPr>
          </a:p>
        </p:txBody>
      </p:sp>
      <p:sp>
        <p:nvSpPr>
          <p:cNvPr id="24" name="Freeform 8"/>
          <p:cNvSpPr>
            <a:spLocks/>
          </p:cNvSpPr>
          <p:nvPr/>
        </p:nvSpPr>
        <p:spPr bwMode="auto">
          <a:xfrm>
            <a:off x="5806897" y="1985568"/>
            <a:ext cx="1936663" cy="1940399"/>
          </a:xfrm>
          <a:custGeom>
            <a:avLst/>
            <a:gdLst>
              <a:gd name="T0" fmla="*/ 1112 w 1112"/>
              <a:gd name="T1" fmla="*/ 332 h 1114"/>
              <a:gd name="T2" fmla="*/ 332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2" y="1114"/>
                </a:lnTo>
                <a:lnTo>
                  <a:pt x="0" y="782"/>
                </a:lnTo>
                <a:lnTo>
                  <a:pt x="781" y="0"/>
                </a:lnTo>
                <a:lnTo>
                  <a:pt x="1112" y="332"/>
                </a:lnTo>
                <a:close/>
              </a:path>
            </a:pathLst>
          </a:custGeom>
          <a:solidFill>
            <a:schemeClr val="bg1">
              <a:lumMod val="75000"/>
              <a:alpha val="15000"/>
            </a:schemeClr>
          </a:solidFill>
          <a:ln>
            <a:noFill/>
          </a:ln>
        </p:spPr>
        <p:txBody>
          <a:bodyPr vert="horz" wrap="square" lIns="91440" tIns="45720" rIns="91440" bIns="45720" numCol="1" anchor="ctr" anchorCtr="0" compatLnSpc="1">
            <a:prstTxWarp prst="textNoShape">
              <a:avLst/>
            </a:prstTxWarp>
          </a:bodyPr>
          <a:lstStyle/>
          <a:p>
            <a:pPr algn="ctr"/>
            <a:endParaRPr lang="en-US" sz="1404">
              <a:latin typeface="+mn-ea"/>
              <a:cs typeface="+mn-ea"/>
            </a:endParaRPr>
          </a:p>
        </p:txBody>
      </p:sp>
      <p:sp>
        <p:nvSpPr>
          <p:cNvPr id="25" name="Freeform 9"/>
          <p:cNvSpPr>
            <a:spLocks/>
          </p:cNvSpPr>
          <p:nvPr/>
        </p:nvSpPr>
        <p:spPr bwMode="auto">
          <a:xfrm>
            <a:off x="4446706" y="3347677"/>
            <a:ext cx="1938405" cy="1940399"/>
          </a:xfrm>
          <a:custGeom>
            <a:avLst/>
            <a:gdLst>
              <a:gd name="T0" fmla="*/ 1113 w 1113"/>
              <a:gd name="T1" fmla="*/ 332 h 1114"/>
              <a:gd name="T2" fmla="*/ 332 w 1113"/>
              <a:gd name="T3" fmla="*/ 1114 h 1114"/>
              <a:gd name="T4" fmla="*/ 0 w 1113"/>
              <a:gd name="T5" fmla="*/ 782 h 1114"/>
              <a:gd name="T6" fmla="*/ 781 w 1113"/>
              <a:gd name="T7" fmla="*/ 0 h 1114"/>
              <a:gd name="T8" fmla="*/ 1113 w 1113"/>
              <a:gd name="T9" fmla="*/ 332 h 1114"/>
            </a:gdLst>
            <a:ahLst/>
            <a:cxnLst>
              <a:cxn ang="0">
                <a:pos x="T0" y="T1"/>
              </a:cxn>
              <a:cxn ang="0">
                <a:pos x="T2" y="T3"/>
              </a:cxn>
              <a:cxn ang="0">
                <a:pos x="T4" y="T5"/>
              </a:cxn>
              <a:cxn ang="0">
                <a:pos x="T6" y="T7"/>
              </a:cxn>
              <a:cxn ang="0">
                <a:pos x="T8" y="T9"/>
              </a:cxn>
            </a:cxnLst>
            <a:rect l="0" t="0" r="r" b="b"/>
            <a:pathLst>
              <a:path w="1113" h="1114">
                <a:moveTo>
                  <a:pt x="1113" y="332"/>
                </a:moveTo>
                <a:lnTo>
                  <a:pt x="332" y="1114"/>
                </a:lnTo>
                <a:lnTo>
                  <a:pt x="0" y="782"/>
                </a:lnTo>
                <a:lnTo>
                  <a:pt x="781" y="0"/>
                </a:lnTo>
                <a:lnTo>
                  <a:pt x="1113" y="332"/>
                </a:lnTo>
                <a:close/>
              </a:path>
            </a:pathLst>
          </a:custGeom>
          <a:solidFill>
            <a:schemeClr val="bg1">
              <a:lumMod val="75000"/>
              <a:alpha val="15000"/>
            </a:schemeClr>
          </a:solidFill>
          <a:ln>
            <a:noFill/>
          </a:ln>
        </p:spPr>
        <p:txBody>
          <a:bodyPr vert="horz" wrap="square" lIns="91440" tIns="45720" rIns="91440" bIns="45720" numCol="1" anchor="ctr" anchorCtr="0" compatLnSpc="1">
            <a:prstTxWarp prst="textNoShape">
              <a:avLst/>
            </a:prstTxWarp>
          </a:bodyPr>
          <a:lstStyle/>
          <a:p>
            <a:pPr algn="ctr"/>
            <a:endParaRPr lang="en-US" sz="1404">
              <a:latin typeface="+mn-ea"/>
              <a:cs typeface="+mn-ea"/>
            </a:endParaRPr>
          </a:p>
        </p:txBody>
      </p:sp>
      <p:sp>
        <p:nvSpPr>
          <p:cNvPr id="26" name="Freeform 10"/>
          <p:cNvSpPr>
            <a:spLocks/>
          </p:cNvSpPr>
          <p:nvPr/>
        </p:nvSpPr>
        <p:spPr bwMode="auto">
          <a:xfrm>
            <a:off x="3088254" y="3347677"/>
            <a:ext cx="1936663" cy="1940399"/>
          </a:xfrm>
          <a:custGeom>
            <a:avLst/>
            <a:gdLst>
              <a:gd name="T0" fmla="*/ 331 w 1112"/>
              <a:gd name="T1" fmla="*/ 0 h 1114"/>
              <a:gd name="T2" fmla="*/ 1112 w 1112"/>
              <a:gd name="T3" fmla="*/ 782 h 1114"/>
              <a:gd name="T4" fmla="*/ 780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0" y="1114"/>
                </a:lnTo>
                <a:lnTo>
                  <a:pt x="0" y="332"/>
                </a:lnTo>
                <a:lnTo>
                  <a:pt x="331" y="0"/>
                </a:lnTo>
                <a:close/>
              </a:path>
            </a:pathLst>
          </a:custGeom>
          <a:solidFill>
            <a:schemeClr val="bg1">
              <a:lumMod val="50000"/>
              <a:alpha val="15000"/>
            </a:schemeClr>
          </a:solidFill>
          <a:ln>
            <a:noFill/>
          </a:ln>
        </p:spPr>
        <p:txBody>
          <a:bodyPr vert="horz" wrap="square" lIns="91440" tIns="45720" rIns="91440" bIns="45720" numCol="1" anchor="ctr" anchorCtr="0" compatLnSpc="1">
            <a:prstTxWarp prst="textNoShape">
              <a:avLst/>
            </a:prstTxWarp>
          </a:bodyPr>
          <a:lstStyle/>
          <a:p>
            <a:pPr algn="ctr"/>
            <a:endParaRPr lang="en-US" sz="1404">
              <a:latin typeface="+mn-ea"/>
              <a:cs typeface="+mn-ea"/>
            </a:endParaRPr>
          </a:p>
        </p:txBody>
      </p:sp>
      <p:sp>
        <p:nvSpPr>
          <p:cNvPr id="27" name="Freeform 11"/>
          <p:cNvSpPr>
            <a:spLocks/>
          </p:cNvSpPr>
          <p:nvPr/>
        </p:nvSpPr>
        <p:spPr bwMode="auto">
          <a:xfrm>
            <a:off x="4446706" y="1985568"/>
            <a:ext cx="1938405" cy="1940399"/>
          </a:xfrm>
          <a:custGeom>
            <a:avLst/>
            <a:gdLst>
              <a:gd name="T0" fmla="*/ 332 w 1113"/>
              <a:gd name="T1" fmla="*/ 0 h 1114"/>
              <a:gd name="T2" fmla="*/ 1113 w 1113"/>
              <a:gd name="T3" fmla="*/ 782 h 1114"/>
              <a:gd name="T4" fmla="*/ 781 w 1113"/>
              <a:gd name="T5" fmla="*/ 1114 h 1114"/>
              <a:gd name="T6" fmla="*/ 0 w 1113"/>
              <a:gd name="T7" fmla="*/ 332 h 1114"/>
              <a:gd name="T8" fmla="*/ 332 w 1113"/>
              <a:gd name="T9" fmla="*/ 0 h 1114"/>
            </a:gdLst>
            <a:ahLst/>
            <a:cxnLst>
              <a:cxn ang="0">
                <a:pos x="T0" y="T1"/>
              </a:cxn>
              <a:cxn ang="0">
                <a:pos x="T2" y="T3"/>
              </a:cxn>
              <a:cxn ang="0">
                <a:pos x="T4" y="T5"/>
              </a:cxn>
              <a:cxn ang="0">
                <a:pos x="T6" y="T7"/>
              </a:cxn>
              <a:cxn ang="0">
                <a:pos x="T8" y="T9"/>
              </a:cxn>
            </a:cxnLst>
            <a:rect l="0" t="0" r="r" b="b"/>
            <a:pathLst>
              <a:path w="1113" h="1114">
                <a:moveTo>
                  <a:pt x="332" y="0"/>
                </a:moveTo>
                <a:lnTo>
                  <a:pt x="1113" y="782"/>
                </a:lnTo>
                <a:lnTo>
                  <a:pt x="781" y="1114"/>
                </a:lnTo>
                <a:lnTo>
                  <a:pt x="0" y="332"/>
                </a:lnTo>
                <a:lnTo>
                  <a:pt x="332" y="0"/>
                </a:lnTo>
                <a:close/>
              </a:path>
            </a:pathLst>
          </a:custGeom>
          <a:solidFill>
            <a:schemeClr val="bg1">
              <a:lumMod val="50000"/>
              <a:alpha val="15000"/>
            </a:schemeClr>
          </a:solidFill>
          <a:ln>
            <a:noFill/>
          </a:ln>
        </p:spPr>
        <p:txBody>
          <a:bodyPr vert="horz" wrap="square" lIns="91440" tIns="45720" rIns="91440" bIns="45720" numCol="1" anchor="ctr" anchorCtr="0" compatLnSpc="1">
            <a:prstTxWarp prst="textNoShape">
              <a:avLst/>
            </a:prstTxWarp>
          </a:bodyPr>
          <a:lstStyle/>
          <a:p>
            <a:pPr algn="ctr"/>
            <a:endParaRPr lang="en-US" sz="1404">
              <a:latin typeface="+mn-ea"/>
              <a:cs typeface="+mn-ea"/>
            </a:endParaRPr>
          </a:p>
        </p:txBody>
      </p:sp>
      <p:sp>
        <p:nvSpPr>
          <p:cNvPr id="28" name="Freeform 12"/>
          <p:cNvSpPr>
            <a:spLocks/>
          </p:cNvSpPr>
          <p:nvPr/>
        </p:nvSpPr>
        <p:spPr bwMode="auto">
          <a:xfrm>
            <a:off x="3088254" y="1985568"/>
            <a:ext cx="1936663" cy="1940399"/>
          </a:xfrm>
          <a:custGeom>
            <a:avLst/>
            <a:gdLst>
              <a:gd name="T0" fmla="*/ 1112 w 1112"/>
              <a:gd name="T1" fmla="*/ 332 h 1114"/>
              <a:gd name="T2" fmla="*/ 331 w 1112"/>
              <a:gd name="T3" fmla="*/ 1114 h 1114"/>
              <a:gd name="T4" fmla="*/ 0 w 1112"/>
              <a:gd name="T5" fmla="*/ 782 h 1114"/>
              <a:gd name="T6" fmla="*/ 780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0" y="0"/>
                </a:lnTo>
                <a:lnTo>
                  <a:pt x="1112" y="332"/>
                </a:lnTo>
                <a:close/>
              </a:path>
            </a:pathLst>
          </a:custGeom>
          <a:solidFill>
            <a:schemeClr val="bg1">
              <a:lumMod val="75000"/>
              <a:alpha val="15000"/>
            </a:schemeClr>
          </a:solidFill>
          <a:ln>
            <a:noFill/>
          </a:ln>
        </p:spPr>
        <p:txBody>
          <a:bodyPr vert="horz" wrap="square" lIns="91440" tIns="45720" rIns="91440" bIns="45720" numCol="1" anchor="ctr" anchorCtr="0" compatLnSpc="1">
            <a:prstTxWarp prst="textNoShape">
              <a:avLst/>
            </a:prstTxWarp>
          </a:bodyPr>
          <a:lstStyle/>
          <a:p>
            <a:pPr algn="ctr"/>
            <a:endParaRPr lang="en-US" sz="1404">
              <a:latin typeface="+mn-ea"/>
              <a:cs typeface="+mn-ea"/>
            </a:endParaRPr>
          </a:p>
        </p:txBody>
      </p:sp>
      <p:sp>
        <p:nvSpPr>
          <p:cNvPr id="29" name="Freeform 13"/>
          <p:cNvSpPr>
            <a:spLocks/>
          </p:cNvSpPr>
          <p:nvPr/>
        </p:nvSpPr>
        <p:spPr bwMode="auto">
          <a:xfrm>
            <a:off x="2931511" y="3190911"/>
            <a:ext cx="889959" cy="895300"/>
          </a:xfrm>
          <a:custGeom>
            <a:avLst/>
            <a:gdLst>
              <a:gd name="T0" fmla="*/ 178 w 216"/>
              <a:gd name="T1" fmla="*/ 38 h 217"/>
              <a:gd name="T2" fmla="*/ 178 w 216"/>
              <a:gd name="T3" fmla="*/ 178 h 217"/>
              <a:gd name="T4" fmla="*/ 38 w 216"/>
              <a:gd name="T5" fmla="*/ 178 h 217"/>
              <a:gd name="T6" fmla="*/ 38 w 216"/>
              <a:gd name="T7" fmla="*/ 38 h 217"/>
              <a:gd name="T8" fmla="*/ 178 w 216"/>
              <a:gd name="T9" fmla="*/ 38 h 217"/>
            </a:gdLst>
            <a:ahLst/>
            <a:cxnLst>
              <a:cxn ang="0">
                <a:pos x="T0" y="T1"/>
              </a:cxn>
              <a:cxn ang="0">
                <a:pos x="T2" y="T3"/>
              </a:cxn>
              <a:cxn ang="0">
                <a:pos x="T4" y="T5"/>
              </a:cxn>
              <a:cxn ang="0">
                <a:pos x="T6" y="T7"/>
              </a:cxn>
              <a:cxn ang="0">
                <a:pos x="T8" y="T9"/>
              </a:cxn>
            </a:cxnLst>
            <a:rect l="0" t="0" r="r" b="b"/>
            <a:pathLst>
              <a:path w="216" h="217">
                <a:moveTo>
                  <a:pt x="178" y="38"/>
                </a:moveTo>
                <a:cubicBezTo>
                  <a:pt x="216" y="77"/>
                  <a:pt x="216" y="139"/>
                  <a:pt x="178" y="178"/>
                </a:cubicBezTo>
                <a:cubicBezTo>
                  <a:pt x="139" y="217"/>
                  <a:pt x="77" y="217"/>
                  <a:pt x="38" y="178"/>
                </a:cubicBezTo>
                <a:cubicBezTo>
                  <a:pt x="0" y="139"/>
                  <a:pt x="0" y="77"/>
                  <a:pt x="38" y="38"/>
                </a:cubicBezTo>
                <a:cubicBezTo>
                  <a:pt x="77" y="0"/>
                  <a:pt x="139" y="0"/>
                  <a:pt x="178" y="38"/>
                </a:cubicBezTo>
                <a:close/>
              </a:path>
            </a:pathLst>
          </a:custGeom>
          <a:solidFill>
            <a:schemeClr val="tx1">
              <a:lumMod val="65000"/>
              <a:lumOff val="35000"/>
            </a:schemeClr>
          </a:solidFill>
          <a:ln>
            <a:noFill/>
          </a:ln>
        </p:spPr>
        <p:txBody>
          <a:bodyPr vert="horz" wrap="square" lIns="91440" tIns="45720" rIns="91440" bIns="45720" numCol="1" anchor="ctr" anchorCtr="0" compatLnSpc="1">
            <a:prstTxWarp prst="textNoShape">
              <a:avLst/>
            </a:prstTxWarp>
          </a:bodyPr>
          <a:lstStyle/>
          <a:p>
            <a:pPr algn="ctr"/>
            <a:endParaRPr lang="en-AU" sz="2000" dirty="0">
              <a:solidFill>
                <a:srgbClr val="FFFFFF"/>
              </a:solidFill>
              <a:latin typeface="+mn-ea"/>
              <a:cs typeface="+mn-ea"/>
            </a:endParaRPr>
          </a:p>
        </p:txBody>
      </p:sp>
      <p:sp>
        <p:nvSpPr>
          <p:cNvPr id="30" name="Freeform 14"/>
          <p:cNvSpPr>
            <a:spLocks/>
          </p:cNvSpPr>
          <p:nvPr/>
        </p:nvSpPr>
        <p:spPr bwMode="auto">
          <a:xfrm>
            <a:off x="4286476" y="1828801"/>
            <a:ext cx="895183"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accent5"/>
          </a:solidFill>
          <a:ln>
            <a:noFill/>
          </a:ln>
        </p:spPr>
        <p:txBody>
          <a:bodyPr vert="horz" wrap="square" lIns="91440" tIns="45720" rIns="91440" bIns="45720" numCol="1" anchor="ctr" anchorCtr="0" compatLnSpc="1">
            <a:prstTxWarp prst="textNoShape">
              <a:avLst/>
            </a:prstTxWarp>
          </a:bodyPr>
          <a:lstStyle/>
          <a:p>
            <a:pPr algn="ctr"/>
            <a:endParaRPr lang="en-US" sz="2000" dirty="0">
              <a:solidFill>
                <a:schemeClr val="bg1"/>
              </a:solidFill>
              <a:latin typeface="+mn-ea"/>
              <a:cs typeface="+mn-ea"/>
            </a:endParaRPr>
          </a:p>
        </p:txBody>
      </p:sp>
      <p:sp>
        <p:nvSpPr>
          <p:cNvPr id="31" name="Freeform 15"/>
          <p:cNvSpPr>
            <a:spLocks/>
          </p:cNvSpPr>
          <p:nvPr/>
        </p:nvSpPr>
        <p:spPr bwMode="auto">
          <a:xfrm>
            <a:off x="4286476" y="4553024"/>
            <a:ext cx="895183" cy="891817"/>
          </a:xfrm>
          <a:custGeom>
            <a:avLst/>
            <a:gdLst>
              <a:gd name="T0" fmla="*/ 179 w 217"/>
              <a:gd name="T1" fmla="*/ 38 h 216"/>
              <a:gd name="T2" fmla="*/ 179 w 217"/>
              <a:gd name="T3" fmla="*/ 178 h 216"/>
              <a:gd name="T4" fmla="*/ 39 w 217"/>
              <a:gd name="T5" fmla="*/ 178 h 216"/>
              <a:gd name="T6" fmla="*/ 39 w 217"/>
              <a:gd name="T7" fmla="*/ 38 h 216"/>
              <a:gd name="T8" fmla="*/ 179 w 217"/>
              <a:gd name="T9" fmla="*/ 38 h 216"/>
            </a:gdLst>
            <a:ahLst/>
            <a:cxnLst>
              <a:cxn ang="0">
                <a:pos x="T0" y="T1"/>
              </a:cxn>
              <a:cxn ang="0">
                <a:pos x="T2" y="T3"/>
              </a:cxn>
              <a:cxn ang="0">
                <a:pos x="T4" y="T5"/>
              </a:cxn>
              <a:cxn ang="0">
                <a:pos x="T6" y="T7"/>
              </a:cxn>
              <a:cxn ang="0">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en-US" sz="2000" dirty="0">
              <a:solidFill>
                <a:schemeClr val="bg1"/>
              </a:solidFill>
              <a:latin typeface="+mn-ea"/>
              <a:cs typeface="+mn-ea"/>
            </a:endParaRPr>
          </a:p>
        </p:txBody>
      </p:sp>
      <p:sp>
        <p:nvSpPr>
          <p:cNvPr id="32" name="Freeform 16"/>
          <p:cNvSpPr>
            <a:spLocks/>
          </p:cNvSpPr>
          <p:nvPr/>
        </p:nvSpPr>
        <p:spPr bwMode="auto">
          <a:xfrm>
            <a:off x="5646670" y="3190911"/>
            <a:ext cx="895183"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accent6"/>
          </a:solidFill>
          <a:ln>
            <a:noFill/>
          </a:ln>
        </p:spPr>
        <p:txBody>
          <a:bodyPr vert="horz" wrap="square" lIns="91440" tIns="45720" rIns="91440" bIns="45720" numCol="1" anchor="ctr" anchorCtr="0" compatLnSpc="1">
            <a:prstTxWarp prst="textNoShape">
              <a:avLst/>
            </a:prstTxWarp>
          </a:bodyPr>
          <a:lstStyle/>
          <a:p>
            <a:pPr algn="ctr"/>
            <a:endParaRPr lang="en-US" sz="2000" dirty="0">
              <a:solidFill>
                <a:schemeClr val="bg1"/>
              </a:solidFill>
              <a:latin typeface="+mn-ea"/>
              <a:cs typeface="+mn-ea"/>
            </a:endParaRPr>
          </a:p>
        </p:txBody>
      </p:sp>
      <p:sp>
        <p:nvSpPr>
          <p:cNvPr id="33" name="Freeform 17"/>
          <p:cNvSpPr>
            <a:spLocks/>
          </p:cNvSpPr>
          <p:nvPr/>
        </p:nvSpPr>
        <p:spPr bwMode="auto">
          <a:xfrm>
            <a:off x="7006861" y="1828801"/>
            <a:ext cx="893443"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accent5"/>
          </a:solidFill>
          <a:ln>
            <a:noFill/>
          </a:ln>
        </p:spPr>
        <p:txBody>
          <a:bodyPr vert="horz" wrap="square" lIns="91440" tIns="45720" rIns="91440" bIns="45720" numCol="1" anchor="ctr" anchorCtr="0" compatLnSpc="1">
            <a:prstTxWarp prst="textNoShape">
              <a:avLst/>
            </a:prstTxWarp>
          </a:bodyPr>
          <a:lstStyle/>
          <a:p>
            <a:pPr algn="ctr"/>
            <a:endParaRPr lang="en-US" sz="2000" dirty="0">
              <a:solidFill>
                <a:schemeClr val="bg1"/>
              </a:solidFill>
              <a:latin typeface="+mn-ea"/>
              <a:cs typeface="+mn-ea"/>
            </a:endParaRPr>
          </a:p>
        </p:txBody>
      </p:sp>
      <p:sp>
        <p:nvSpPr>
          <p:cNvPr id="38" name="Freeform 18"/>
          <p:cNvSpPr>
            <a:spLocks/>
          </p:cNvSpPr>
          <p:nvPr/>
        </p:nvSpPr>
        <p:spPr bwMode="auto">
          <a:xfrm>
            <a:off x="7006861" y="4553024"/>
            <a:ext cx="893443" cy="891817"/>
          </a:xfrm>
          <a:custGeom>
            <a:avLst/>
            <a:gdLst>
              <a:gd name="T0" fmla="*/ 179 w 217"/>
              <a:gd name="T1" fmla="*/ 38 h 216"/>
              <a:gd name="T2" fmla="*/ 179 w 217"/>
              <a:gd name="T3" fmla="*/ 178 h 216"/>
              <a:gd name="T4" fmla="*/ 39 w 217"/>
              <a:gd name="T5" fmla="*/ 178 h 216"/>
              <a:gd name="T6" fmla="*/ 39 w 217"/>
              <a:gd name="T7" fmla="*/ 38 h 216"/>
              <a:gd name="T8" fmla="*/ 179 w 217"/>
              <a:gd name="T9" fmla="*/ 38 h 216"/>
            </a:gdLst>
            <a:ahLst/>
            <a:cxnLst>
              <a:cxn ang="0">
                <a:pos x="T0" y="T1"/>
              </a:cxn>
              <a:cxn ang="0">
                <a:pos x="T2" y="T3"/>
              </a:cxn>
              <a:cxn ang="0">
                <a:pos x="T4" y="T5"/>
              </a:cxn>
              <a:cxn ang="0">
                <a:pos x="T6" y="T7"/>
              </a:cxn>
              <a:cxn ang="0">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en-US" sz="2000" dirty="0">
              <a:solidFill>
                <a:srgbClr val="FFFFFF"/>
              </a:solidFill>
              <a:latin typeface="+mn-ea"/>
              <a:cs typeface="+mn-ea"/>
            </a:endParaRPr>
          </a:p>
        </p:txBody>
      </p:sp>
      <p:sp>
        <p:nvSpPr>
          <p:cNvPr id="41" name="Freeform 19"/>
          <p:cNvSpPr>
            <a:spLocks/>
          </p:cNvSpPr>
          <p:nvPr/>
        </p:nvSpPr>
        <p:spPr bwMode="auto">
          <a:xfrm>
            <a:off x="8367055" y="3190911"/>
            <a:ext cx="893443"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tx1">
              <a:lumMod val="65000"/>
              <a:lumOff val="35000"/>
            </a:schemeClr>
          </a:solidFill>
          <a:ln>
            <a:noFill/>
          </a:ln>
        </p:spPr>
        <p:txBody>
          <a:bodyPr vert="horz" wrap="square" lIns="91440" tIns="45720" rIns="91440" bIns="45720" numCol="1" anchor="ctr" anchorCtr="0" compatLnSpc="1">
            <a:prstTxWarp prst="textNoShape">
              <a:avLst/>
            </a:prstTxWarp>
          </a:bodyPr>
          <a:lstStyle/>
          <a:p>
            <a:pPr lvl="0" algn="ctr"/>
            <a:endParaRPr lang="en-US" sz="2000" dirty="0">
              <a:solidFill>
                <a:srgbClr val="FFFFFF"/>
              </a:solidFill>
              <a:latin typeface="+mn-ea"/>
              <a:cs typeface="+mn-ea"/>
            </a:endParaRPr>
          </a:p>
        </p:txBody>
      </p:sp>
      <p:sp>
        <p:nvSpPr>
          <p:cNvPr id="43" name="TextBox 42"/>
          <p:cNvSpPr txBox="1"/>
          <p:nvPr/>
        </p:nvSpPr>
        <p:spPr>
          <a:xfrm flipH="1">
            <a:off x="1677983" y="1877843"/>
            <a:ext cx="1331314"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a:t>
            </a:r>
            <a:endParaRPr lang="en-AU" sz="1400" dirty="0">
              <a:solidFill>
                <a:schemeClr val="accent5"/>
              </a:solidFill>
              <a:latin typeface="+mn-ea"/>
              <a:cs typeface="+mn-ea"/>
            </a:endParaRPr>
          </a:p>
        </p:txBody>
      </p:sp>
      <p:sp>
        <p:nvSpPr>
          <p:cNvPr id="45" name="Text Placeholder 32"/>
          <p:cNvSpPr txBox="1">
            <a:spLocks/>
          </p:cNvSpPr>
          <p:nvPr/>
        </p:nvSpPr>
        <p:spPr>
          <a:xfrm flipH="1">
            <a:off x="1677980" y="2154811"/>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单击此处添加副标题或详细文本描述</a:t>
            </a:r>
          </a:p>
        </p:txBody>
      </p:sp>
      <p:sp>
        <p:nvSpPr>
          <p:cNvPr id="47" name="TextBox 46"/>
          <p:cNvSpPr txBox="1"/>
          <p:nvPr/>
        </p:nvSpPr>
        <p:spPr>
          <a:xfrm flipH="1">
            <a:off x="776551" y="3379940"/>
            <a:ext cx="1331314" cy="215444"/>
          </a:xfrm>
          <a:prstGeom prst="rect">
            <a:avLst/>
          </a:prstGeom>
          <a:noFill/>
        </p:spPr>
        <p:txBody>
          <a:bodyPr wrap="square" lIns="0" tIns="0" rIns="0" bIns="0" rtlCol="0" anchor="ctr">
            <a:spAutoFit/>
          </a:bodyPr>
          <a:lstStyle/>
          <a:p>
            <a:pPr algn="r"/>
            <a:r>
              <a:rPr lang="zh-CN" altLang="en-US" sz="1400" dirty="0">
                <a:solidFill>
                  <a:srgbClr val="7F7F7F"/>
                </a:solidFill>
                <a:latin typeface="+mn-ea"/>
                <a:cs typeface="+mn-ea"/>
              </a:rPr>
              <a:t>终端</a:t>
            </a:r>
            <a:endParaRPr lang="en-AU" sz="1400" dirty="0">
              <a:solidFill>
                <a:srgbClr val="7F7F7F"/>
              </a:solidFill>
              <a:latin typeface="+mn-ea"/>
              <a:cs typeface="+mn-ea"/>
            </a:endParaRPr>
          </a:p>
        </p:txBody>
      </p:sp>
      <p:sp>
        <p:nvSpPr>
          <p:cNvPr id="49" name="Text Placeholder 32"/>
          <p:cNvSpPr txBox="1">
            <a:spLocks/>
          </p:cNvSpPr>
          <p:nvPr/>
        </p:nvSpPr>
        <p:spPr>
          <a:xfrm flipH="1">
            <a:off x="776548" y="3656907"/>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50" name="TextBox 49"/>
          <p:cNvSpPr txBox="1"/>
          <p:nvPr/>
        </p:nvSpPr>
        <p:spPr>
          <a:xfrm flipH="1">
            <a:off x="1718181" y="4862611"/>
            <a:ext cx="1331314" cy="215444"/>
          </a:xfrm>
          <a:prstGeom prst="rect">
            <a:avLst/>
          </a:prstGeom>
          <a:noFill/>
        </p:spPr>
        <p:txBody>
          <a:bodyPr wrap="square" lIns="0" tIns="0" rIns="0" bIns="0" rtlCol="0" anchor="ctr">
            <a:spAutoFit/>
          </a:bodyPr>
          <a:lstStyle/>
          <a:p>
            <a:pPr algn="r"/>
            <a:r>
              <a:rPr lang="zh-CN" altLang="en-US" sz="1400" dirty="0">
                <a:solidFill>
                  <a:schemeClr val="accent1"/>
                </a:solidFill>
                <a:latin typeface="+mn-ea"/>
                <a:cs typeface="+mn-ea"/>
              </a:rPr>
              <a:t>快捷</a:t>
            </a:r>
            <a:endParaRPr lang="en-AU" sz="1400" dirty="0">
              <a:solidFill>
                <a:schemeClr val="accent1"/>
              </a:solidFill>
              <a:latin typeface="+mn-ea"/>
              <a:cs typeface="+mn-ea"/>
            </a:endParaRPr>
          </a:p>
        </p:txBody>
      </p:sp>
      <p:sp>
        <p:nvSpPr>
          <p:cNvPr id="51" name="Text Placeholder 32"/>
          <p:cNvSpPr txBox="1">
            <a:spLocks/>
          </p:cNvSpPr>
          <p:nvPr/>
        </p:nvSpPr>
        <p:spPr>
          <a:xfrm flipH="1">
            <a:off x="1718178" y="5139579"/>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56" name="TextBox 55"/>
          <p:cNvSpPr txBox="1"/>
          <p:nvPr/>
        </p:nvSpPr>
        <p:spPr>
          <a:xfrm flipH="1">
            <a:off x="3050964" y="1844570"/>
            <a:ext cx="622115" cy="430887"/>
          </a:xfrm>
          <a:prstGeom prst="rect">
            <a:avLst/>
          </a:prstGeom>
          <a:noFill/>
        </p:spPr>
        <p:txBody>
          <a:bodyPr wrap="square" lIns="0" tIns="0" rIns="0" bIns="0" rtlCol="0" anchor="ctr">
            <a:spAutoFit/>
          </a:bodyPr>
          <a:lstStyle/>
          <a:p>
            <a:pPr algn="ctr"/>
            <a:r>
              <a:rPr lang="en-AU" sz="2800" dirty="0">
                <a:solidFill>
                  <a:schemeClr val="accent5"/>
                </a:solidFill>
                <a:latin typeface="+mn-ea"/>
                <a:cs typeface="+mn-ea"/>
              </a:rPr>
              <a:t>01</a:t>
            </a:r>
          </a:p>
        </p:txBody>
      </p:sp>
      <p:sp>
        <p:nvSpPr>
          <p:cNvPr id="57" name="TextBox 56"/>
          <p:cNvSpPr txBox="1"/>
          <p:nvPr/>
        </p:nvSpPr>
        <p:spPr>
          <a:xfrm flipH="1">
            <a:off x="2149530" y="3345221"/>
            <a:ext cx="622115" cy="430887"/>
          </a:xfrm>
          <a:prstGeom prst="rect">
            <a:avLst/>
          </a:prstGeom>
          <a:noFill/>
        </p:spPr>
        <p:txBody>
          <a:bodyPr wrap="square" lIns="0" tIns="0" rIns="0" bIns="0" rtlCol="0" anchor="ctr">
            <a:spAutoFit/>
          </a:bodyPr>
          <a:lstStyle/>
          <a:p>
            <a:pPr algn="ctr"/>
            <a:r>
              <a:rPr lang="en-AU" sz="2800" dirty="0">
                <a:solidFill>
                  <a:srgbClr val="7F7F7F"/>
                </a:solidFill>
                <a:latin typeface="+mn-ea"/>
                <a:cs typeface="+mn-ea"/>
              </a:rPr>
              <a:t>02</a:t>
            </a:r>
          </a:p>
        </p:txBody>
      </p:sp>
      <p:sp>
        <p:nvSpPr>
          <p:cNvPr id="58" name="TextBox 57"/>
          <p:cNvSpPr txBox="1"/>
          <p:nvPr/>
        </p:nvSpPr>
        <p:spPr>
          <a:xfrm flipH="1">
            <a:off x="3091160" y="4835823"/>
            <a:ext cx="622115" cy="430887"/>
          </a:xfrm>
          <a:prstGeom prst="rect">
            <a:avLst/>
          </a:prstGeom>
          <a:noFill/>
        </p:spPr>
        <p:txBody>
          <a:bodyPr wrap="square" lIns="0" tIns="0" rIns="0" bIns="0" rtlCol="0" anchor="ctr">
            <a:spAutoFit/>
          </a:bodyPr>
          <a:lstStyle/>
          <a:p>
            <a:pPr algn="ctr"/>
            <a:r>
              <a:rPr lang="en-AU" sz="2800" dirty="0">
                <a:solidFill>
                  <a:schemeClr val="accent1"/>
                </a:solidFill>
                <a:latin typeface="+mn-ea"/>
                <a:cs typeface="+mn-ea"/>
              </a:rPr>
              <a:t>03</a:t>
            </a:r>
          </a:p>
        </p:txBody>
      </p:sp>
      <p:sp>
        <p:nvSpPr>
          <p:cNvPr id="59" name="TextBox 58"/>
          <p:cNvSpPr txBox="1"/>
          <p:nvPr/>
        </p:nvSpPr>
        <p:spPr>
          <a:xfrm>
            <a:off x="9113443" y="1877843"/>
            <a:ext cx="1331314"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分析</a:t>
            </a:r>
            <a:endParaRPr lang="en-AU" sz="1400" dirty="0">
              <a:solidFill>
                <a:schemeClr val="accent5"/>
              </a:solidFill>
              <a:latin typeface="+mn-ea"/>
              <a:cs typeface="+mn-ea"/>
            </a:endParaRPr>
          </a:p>
        </p:txBody>
      </p:sp>
      <p:sp>
        <p:nvSpPr>
          <p:cNvPr id="60" name="Text Placeholder 32"/>
          <p:cNvSpPr txBox="1">
            <a:spLocks/>
          </p:cNvSpPr>
          <p:nvPr/>
        </p:nvSpPr>
        <p:spPr>
          <a:xfrm>
            <a:off x="9113448" y="2154811"/>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1" name="TextBox 60"/>
          <p:cNvSpPr txBox="1"/>
          <p:nvPr/>
        </p:nvSpPr>
        <p:spPr>
          <a:xfrm>
            <a:off x="10014877" y="3379940"/>
            <a:ext cx="1331314" cy="215444"/>
          </a:xfrm>
          <a:prstGeom prst="rect">
            <a:avLst/>
          </a:prstGeom>
          <a:noFill/>
        </p:spPr>
        <p:txBody>
          <a:bodyPr wrap="square" lIns="0" tIns="0" rIns="0" bIns="0" rtlCol="0" anchor="ctr">
            <a:spAutoFit/>
          </a:bodyPr>
          <a:lstStyle/>
          <a:p>
            <a:r>
              <a:rPr lang="zh-CN" altLang="en-US" sz="1400" dirty="0">
                <a:solidFill>
                  <a:srgbClr val="7F7F7F"/>
                </a:solidFill>
                <a:latin typeface="+mn-ea"/>
                <a:cs typeface="+mn-ea"/>
              </a:rPr>
              <a:t>商业</a:t>
            </a:r>
            <a:endParaRPr lang="en-AU" sz="1400" dirty="0">
              <a:solidFill>
                <a:srgbClr val="7F7F7F"/>
              </a:solidFill>
              <a:latin typeface="+mn-ea"/>
              <a:cs typeface="+mn-ea"/>
            </a:endParaRPr>
          </a:p>
        </p:txBody>
      </p:sp>
      <p:sp>
        <p:nvSpPr>
          <p:cNvPr id="62" name="Text Placeholder 32"/>
          <p:cNvSpPr txBox="1">
            <a:spLocks/>
          </p:cNvSpPr>
          <p:nvPr/>
        </p:nvSpPr>
        <p:spPr>
          <a:xfrm>
            <a:off x="10014881" y="3656907"/>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3" name="TextBox 62"/>
          <p:cNvSpPr txBox="1"/>
          <p:nvPr/>
        </p:nvSpPr>
        <p:spPr>
          <a:xfrm>
            <a:off x="9073247" y="4862611"/>
            <a:ext cx="1331314" cy="215444"/>
          </a:xfrm>
          <a:prstGeom prst="rect">
            <a:avLst/>
          </a:prstGeom>
          <a:noFill/>
        </p:spPr>
        <p:txBody>
          <a:bodyPr wrap="square" lIns="0" tIns="0" rIns="0" bIns="0" rtlCol="0" anchor="ctr">
            <a:spAutoFit/>
          </a:bodyPr>
          <a:lstStyle/>
          <a:p>
            <a:r>
              <a:rPr lang="zh-CN" altLang="en-US" sz="1400" dirty="0">
                <a:solidFill>
                  <a:schemeClr val="accent1"/>
                </a:solidFill>
                <a:latin typeface="+mn-ea"/>
                <a:cs typeface="+mn-ea"/>
              </a:rPr>
              <a:t>数据</a:t>
            </a:r>
            <a:endParaRPr lang="en-AU" sz="1400" dirty="0">
              <a:solidFill>
                <a:schemeClr val="accent1"/>
              </a:solidFill>
              <a:latin typeface="+mn-ea"/>
              <a:cs typeface="+mn-ea"/>
            </a:endParaRPr>
          </a:p>
        </p:txBody>
      </p:sp>
      <p:sp>
        <p:nvSpPr>
          <p:cNvPr id="64" name="Text Placeholder 32"/>
          <p:cNvSpPr txBox="1">
            <a:spLocks/>
          </p:cNvSpPr>
          <p:nvPr/>
        </p:nvSpPr>
        <p:spPr>
          <a:xfrm>
            <a:off x="9073251" y="5139579"/>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5" name="TextBox 64"/>
          <p:cNvSpPr txBox="1"/>
          <p:nvPr/>
        </p:nvSpPr>
        <p:spPr>
          <a:xfrm>
            <a:off x="8449662" y="1844570"/>
            <a:ext cx="622115" cy="430887"/>
          </a:xfrm>
          <a:prstGeom prst="rect">
            <a:avLst/>
          </a:prstGeom>
          <a:noFill/>
        </p:spPr>
        <p:txBody>
          <a:bodyPr wrap="square" lIns="0" tIns="0" rIns="0" bIns="0" rtlCol="0" anchor="ctr">
            <a:spAutoFit/>
          </a:bodyPr>
          <a:lstStyle/>
          <a:p>
            <a:pPr algn="ctr"/>
            <a:r>
              <a:rPr lang="en-AU" sz="2800" dirty="0">
                <a:solidFill>
                  <a:schemeClr val="accent5"/>
                </a:solidFill>
                <a:latin typeface="+mn-ea"/>
                <a:cs typeface="+mn-ea"/>
              </a:rPr>
              <a:t>01</a:t>
            </a:r>
          </a:p>
        </p:txBody>
      </p:sp>
      <p:sp>
        <p:nvSpPr>
          <p:cNvPr id="66" name="TextBox 65"/>
          <p:cNvSpPr txBox="1"/>
          <p:nvPr/>
        </p:nvSpPr>
        <p:spPr>
          <a:xfrm>
            <a:off x="9351096" y="3345221"/>
            <a:ext cx="622115" cy="430887"/>
          </a:xfrm>
          <a:prstGeom prst="rect">
            <a:avLst/>
          </a:prstGeom>
          <a:noFill/>
        </p:spPr>
        <p:txBody>
          <a:bodyPr wrap="square" lIns="0" tIns="0" rIns="0" bIns="0" rtlCol="0" anchor="ctr">
            <a:spAutoFit/>
          </a:bodyPr>
          <a:lstStyle/>
          <a:p>
            <a:pPr algn="ctr"/>
            <a:r>
              <a:rPr lang="en-AU" sz="2800" dirty="0">
                <a:solidFill>
                  <a:srgbClr val="7F7F7F"/>
                </a:solidFill>
                <a:latin typeface="+mn-ea"/>
                <a:cs typeface="+mn-ea"/>
              </a:rPr>
              <a:t>02</a:t>
            </a:r>
          </a:p>
        </p:txBody>
      </p:sp>
      <p:sp>
        <p:nvSpPr>
          <p:cNvPr id="67" name="TextBox 66"/>
          <p:cNvSpPr txBox="1"/>
          <p:nvPr/>
        </p:nvSpPr>
        <p:spPr>
          <a:xfrm>
            <a:off x="8409466" y="4835823"/>
            <a:ext cx="622115" cy="430887"/>
          </a:xfrm>
          <a:prstGeom prst="rect">
            <a:avLst/>
          </a:prstGeom>
          <a:noFill/>
        </p:spPr>
        <p:txBody>
          <a:bodyPr wrap="square" lIns="0" tIns="0" rIns="0" bIns="0" rtlCol="0" anchor="ctr">
            <a:spAutoFit/>
          </a:bodyPr>
          <a:lstStyle/>
          <a:p>
            <a:pPr algn="ctr"/>
            <a:r>
              <a:rPr lang="en-AU" sz="2800" dirty="0">
                <a:solidFill>
                  <a:schemeClr val="accent1"/>
                </a:solidFill>
                <a:latin typeface="+mn-ea"/>
                <a:cs typeface="+mn-ea"/>
              </a:rPr>
              <a:t>03</a:t>
            </a:r>
          </a:p>
        </p:txBody>
      </p:sp>
      <p:sp>
        <p:nvSpPr>
          <p:cNvPr id="39" name="Freeform 139"/>
          <p:cNvSpPr>
            <a:spLocks/>
          </p:cNvSpPr>
          <p:nvPr/>
        </p:nvSpPr>
        <p:spPr bwMode="auto">
          <a:xfrm>
            <a:off x="7287361" y="2154809"/>
            <a:ext cx="356381" cy="269930"/>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40" name="组合 39"/>
          <p:cNvGrpSpPr/>
          <p:nvPr/>
        </p:nvGrpSpPr>
        <p:grpSpPr>
          <a:xfrm>
            <a:off x="8660188" y="3451637"/>
            <a:ext cx="307174" cy="307212"/>
            <a:chOff x="11121822" y="1145785"/>
            <a:chExt cx="307214" cy="307212"/>
          </a:xfrm>
          <a:solidFill>
            <a:schemeClr val="bg1"/>
          </a:solidFill>
        </p:grpSpPr>
        <p:sp>
          <p:nvSpPr>
            <p:cNvPr id="42"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44"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46" name="Freeform 142"/>
          <p:cNvSpPr>
            <a:spLocks/>
          </p:cNvSpPr>
          <p:nvPr/>
        </p:nvSpPr>
        <p:spPr bwMode="auto">
          <a:xfrm>
            <a:off x="5944715" y="3528116"/>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48" name="Freeform 149"/>
          <p:cNvSpPr>
            <a:spLocks/>
          </p:cNvSpPr>
          <p:nvPr/>
        </p:nvSpPr>
        <p:spPr bwMode="auto">
          <a:xfrm>
            <a:off x="4588594" y="486261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52" name="组合 51"/>
          <p:cNvGrpSpPr/>
          <p:nvPr/>
        </p:nvGrpSpPr>
        <p:grpSpPr>
          <a:xfrm>
            <a:off x="7323142" y="4901994"/>
            <a:ext cx="311646" cy="193872"/>
            <a:chOff x="8292784" y="1202455"/>
            <a:chExt cx="311687" cy="193872"/>
          </a:xfrm>
        </p:grpSpPr>
        <p:sp>
          <p:nvSpPr>
            <p:cNvPr id="53"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55" name="Freeform 116"/>
          <p:cNvSpPr>
            <a:spLocks noEditPoints="1"/>
          </p:cNvSpPr>
          <p:nvPr/>
        </p:nvSpPr>
        <p:spPr bwMode="auto">
          <a:xfrm>
            <a:off x="3197250" y="348307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8" name="Freeform 150"/>
          <p:cNvSpPr>
            <a:spLocks noEditPoints="1"/>
          </p:cNvSpPr>
          <p:nvPr/>
        </p:nvSpPr>
        <p:spPr bwMode="auto">
          <a:xfrm>
            <a:off x="4599120" y="2102182"/>
            <a:ext cx="269895" cy="347479"/>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Tree>
    <p:extLst>
      <p:ext uri="{BB962C8B-B14F-4D97-AF65-F5344CB8AC3E}">
        <p14:creationId xmlns:p14="http://schemas.microsoft.com/office/powerpoint/2010/main" val="2151902154"/>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500"/>
                                        <p:tgtEl>
                                          <p:spTgt spid="4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500"/>
                                        <p:tgtEl>
                                          <p:spTgt spid="5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500"/>
                                        <p:tgtEl>
                                          <p:spTgt spid="4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500"/>
                                        <p:tgtEl>
                                          <p:spTgt spid="5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fade">
                                      <p:cBhvr>
                                        <p:cTn id="93" dur="500"/>
                                        <p:tgtEl>
                                          <p:spTgt spid="5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8"/>
                                        </p:tgtEl>
                                        <p:attrNameLst>
                                          <p:attrName>style.visibility</p:attrName>
                                        </p:attrNameLst>
                                      </p:cBhvr>
                                      <p:to>
                                        <p:strVal val="visible"/>
                                      </p:to>
                                    </p:set>
                                    <p:animEffect transition="in" filter="fade">
                                      <p:cBhvr>
                                        <p:cTn id="96" dur="500"/>
                                        <p:tgtEl>
                                          <p:spTgt spid="58"/>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fade">
                                      <p:cBhvr>
                                        <p:cTn id="101" dur="500"/>
                                        <p:tgtEl>
                                          <p:spTgt spid="6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fade">
                                      <p:cBhvr>
                                        <p:cTn id="104" dur="500"/>
                                        <p:tgtEl>
                                          <p:spTgt spid="6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59"/>
                                        </p:tgtEl>
                                        <p:attrNameLst>
                                          <p:attrName>style.visibility</p:attrName>
                                        </p:attrNameLst>
                                      </p:cBhvr>
                                      <p:to>
                                        <p:strVal val="visible"/>
                                      </p:to>
                                    </p:set>
                                    <p:animEffect transition="in" filter="fade">
                                      <p:cBhvr>
                                        <p:cTn id="107" dur="500"/>
                                        <p:tgtEl>
                                          <p:spTgt spid="59"/>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66"/>
                                        </p:tgtEl>
                                        <p:attrNameLst>
                                          <p:attrName>style.visibility</p:attrName>
                                        </p:attrNameLst>
                                      </p:cBhvr>
                                      <p:to>
                                        <p:strVal val="visible"/>
                                      </p:to>
                                    </p:set>
                                    <p:animEffect transition="in" filter="fade">
                                      <p:cBhvr>
                                        <p:cTn id="112" dur="500"/>
                                        <p:tgtEl>
                                          <p:spTgt spid="6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fade">
                                      <p:cBhvr>
                                        <p:cTn id="115" dur="500"/>
                                        <p:tgtEl>
                                          <p:spTgt spid="6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fade">
                                      <p:cBhvr>
                                        <p:cTn id="118" dur="500"/>
                                        <p:tgtEl>
                                          <p:spTgt spid="62"/>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64"/>
                                        </p:tgtEl>
                                        <p:attrNameLst>
                                          <p:attrName>style.visibility</p:attrName>
                                        </p:attrNameLst>
                                      </p:cBhvr>
                                      <p:to>
                                        <p:strVal val="visible"/>
                                      </p:to>
                                    </p:set>
                                    <p:animEffect transition="in" filter="fade">
                                      <p:cBhvr>
                                        <p:cTn id="123" dur="500"/>
                                        <p:tgtEl>
                                          <p:spTgt spid="64"/>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63"/>
                                        </p:tgtEl>
                                        <p:attrNameLst>
                                          <p:attrName>style.visibility</p:attrName>
                                        </p:attrNameLst>
                                      </p:cBhvr>
                                      <p:to>
                                        <p:strVal val="visible"/>
                                      </p:to>
                                    </p:set>
                                    <p:animEffect transition="in" filter="fade">
                                      <p:cBhvr>
                                        <p:cTn id="126" dur="500"/>
                                        <p:tgtEl>
                                          <p:spTgt spid="63"/>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67"/>
                                        </p:tgtEl>
                                        <p:attrNameLst>
                                          <p:attrName>style.visibility</p:attrName>
                                        </p:attrNameLst>
                                      </p:cBhvr>
                                      <p:to>
                                        <p:strVal val="visible"/>
                                      </p:to>
                                    </p:set>
                                    <p:animEffect transition="in" filter="fade">
                                      <p:cBhvr>
                                        <p:cTn id="12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8" grpId="0" animBg="1"/>
      <p:bldP spid="41" grpId="0" animBg="1"/>
      <p:bldP spid="43" grpId="0"/>
      <p:bldP spid="45" grpId="0"/>
      <p:bldP spid="47" grpId="0"/>
      <p:bldP spid="49" grpId="0"/>
      <p:bldP spid="50" grpId="0"/>
      <p:bldP spid="51" grpId="0"/>
      <p:bldP spid="56" grpId="0"/>
      <p:bldP spid="57" grpId="0"/>
      <p:bldP spid="58" grpId="0"/>
      <p:bldP spid="59" grpId="0"/>
      <p:bldP spid="60" grpId="0"/>
      <p:bldP spid="61" grpId="0"/>
      <p:bldP spid="62" grpId="0"/>
      <p:bldP spid="63" grpId="0"/>
      <p:bldP spid="64" grpId="0"/>
      <p:bldP spid="65" grpId="0"/>
      <p:bldP spid="66" grpId="0"/>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43" name="Freeform 42"/>
          <p:cNvSpPr/>
          <p:nvPr/>
        </p:nvSpPr>
        <p:spPr>
          <a:xfrm>
            <a:off x="2990500"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4" name="Freeform 43"/>
          <p:cNvSpPr/>
          <p:nvPr/>
        </p:nvSpPr>
        <p:spPr>
          <a:xfrm flipV="1">
            <a:off x="1051117"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65000"/>
                </a:schemeClr>
              </a:solidFill>
              <a:latin typeface="+mn-ea"/>
              <a:cs typeface="+mn-ea"/>
            </a:endParaRPr>
          </a:p>
        </p:txBody>
      </p:sp>
      <p:sp>
        <p:nvSpPr>
          <p:cNvPr id="49" name="Freeform 48"/>
          <p:cNvSpPr/>
          <p:nvPr/>
        </p:nvSpPr>
        <p:spPr>
          <a:xfrm>
            <a:off x="6869267"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0" name="Freeform 69"/>
          <p:cNvSpPr/>
          <p:nvPr/>
        </p:nvSpPr>
        <p:spPr>
          <a:xfrm flipV="1">
            <a:off x="4929884"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1" name="Freeform 70"/>
          <p:cNvSpPr/>
          <p:nvPr/>
        </p:nvSpPr>
        <p:spPr>
          <a:xfrm flipV="1">
            <a:off x="8808651"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2" name="Text Placeholder 32"/>
          <p:cNvSpPr txBox="1">
            <a:spLocks/>
          </p:cNvSpPr>
          <p:nvPr/>
        </p:nvSpPr>
        <p:spPr>
          <a:xfrm>
            <a:off x="133517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r>
              <a:rPr lang="en-US" sz="900" dirty="0">
                <a:solidFill>
                  <a:srgbClr val="7F7F7F"/>
                </a:solidFill>
                <a:latin typeface="+mn-ea"/>
                <a:cs typeface="+mn-ea"/>
              </a:rPr>
              <a:t>.</a:t>
            </a:r>
            <a:endParaRPr lang="en-US" sz="900" dirty="0">
              <a:solidFill>
                <a:srgbClr val="7F7F7F"/>
              </a:solidFill>
              <a:latin typeface="+mn-ea"/>
              <a:cs typeface="+mn-ea"/>
            </a:endParaRPr>
          </a:p>
        </p:txBody>
      </p:sp>
      <p:sp>
        <p:nvSpPr>
          <p:cNvPr id="73" name="Text Placeholder 33"/>
          <p:cNvSpPr txBox="1">
            <a:spLocks/>
          </p:cNvSpPr>
          <p:nvPr/>
        </p:nvSpPr>
        <p:spPr>
          <a:xfrm>
            <a:off x="133518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创意策略</a:t>
            </a:r>
            <a:endParaRPr lang="en-AU" sz="1200" dirty="0">
              <a:solidFill>
                <a:schemeClr val="accent5"/>
              </a:solidFill>
              <a:latin typeface="+mn-ea"/>
              <a:cs typeface="+mn-ea"/>
            </a:endParaRPr>
          </a:p>
        </p:txBody>
      </p:sp>
      <p:sp>
        <p:nvSpPr>
          <p:cNvPr id="74" name="Oval 73"/>
          <p:cNvSpPr>
            <a:spLocks noChangeAspect="1"/>
          </p:cNvSpPr>
          <p:nvPr/>
        </p:nvSpPr>
        <p:spPr>
          <a:xfrm>
            <a:off x="1884281" y="2835088"/>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chemeClr val="bg1"/>
                </a:solidFill>
                <a:latin typeface="+mn-ea"/>
                <a:cs typeface="+mn-ea"/>
              </a:rPr>
              <a:t>1</a:t>
            </a:r>
            <a:endParaRPr lang="en-AU" dirty="0">
              <a:solidFill>
                <a:schemeClr val="bg1"/>
              </a:solidFill>
              <a:latin typeface="+mn-ea"/>
              <a:cs typeface="+mn-ea"/>
            </a:endParaRPr>
          </a:p>
        </p:txBody>
      </p:sp>
      <p:sp>
        <p:nvSpPr>
          <p:cNvPr id="75" name="Oval 74"/>
          <p:cNvSpPr>
            <a:spLocks noChangeAspect="1"/>
          </p:cNvSpPr>
          <p:nvPr/>
        </p:nvSpPr>
        <p:spPr>
          <a:xfrm>
            <a:off x="3824854" y="2835088"/>
            <a:ext cx="551920"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bg1"/>
                </a:solidFill>
                <a:latin typeface="+mn-ea"/>
                <a:cs typeface="+mn-ea"/>
              </a:rPr>
              <a:t>2</a:t>
            </a:r>
            <a:endParaRPr lang="en-US" dirty="0">
              <a:solidFill>
                <a:schemeClr val="bg1"/>
              </a:solidFill>
              <a:latin typeface="+mn-ea"/>
              <a:cs typeface="+mn-ea"/>
            </a:endParaRPr>
          </a:p>
        </p:txBody>
      </p:sp>
      <p:sp>
        <p:nvSpPr>
          <p:cNvPr id="76" name="Oval 75"/>
          <p:cNvSpPr>
            <a:spLocks noChangeAspect="1"/>
          </p:cNvSpPr>
          <p:nvPr/>
        </p:nvSpPr>
        <p:spPr>
          <a:xfrm>
            <a:off x="5772340" y="2835088"/>
            <a:ext cx="551920"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AU" dirty="0">
                <a:solidFill>
                  <a:srgbClr val="FFFFFF"/>
                </a:solidFill>
                <a:latin typeface="+mn-ea"/>
                <a:cs typeface="+mn-ea"/>
              </a:rPr>
              <a:t>3</a:t>
            </a:r>
            <a:endParaRPr lang="en-US" dirty="0">
              <a:latin typeface="+mn-ea"/>
              <a:cs typeface="+mn-ea"/>
            </a:endParaRPr>
          </a:p>
        </p:txBody>
      </p:sp>
      <p:sp>
        <p:nvSpPr>
          <p:cNvPr id="77" name="Oval 76"/>
          <p:cNvSpPr>
            <a:spLocks noChangeAspect="1"/>
          </p:cNvSpPr>
          <p:nvPr/>
        </p:nvSpPr>
        <p:spPr>
          <a:xfrm>
            <a:off x="7698336" y="2835088"/>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sp>
        <p:nvSpPr>
          <p:cNvPr id="78" name="Oval 77"/>
          <p:cNvSpPr>
            <a:spLocks noChangeAspect="1"/>
          </p:cNvSpPr>
          <p:nvPr/>
        </p:nvSpPr>
        <p:spPr>
          <a:xfrm>
            <a:off x="9652123" y="2835088"/>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AU" dirty="0">
                <a:solidFill>
                  <a:srgbClr val="FFFFFF"/>
                </a:solidFill>
                <a:latin typeface="+mn-ea"/>
                <a:cs typeface="+mn-ea"/>
              </a:rPr>
              <a:t>5</a:t>
            </a:r>
            <a:endParaRPr lang="en-US" dirty="0">
              <a:latin typeface="+mn-ea"/>
              <a:cs typeface="+mn-ea"/>
            </a:endParaRPr>
          </a:p>
        </p:txBody>
      </p:sp>
      <p:sp>
        <p:nvSpPr>
          <p:cNvPr id="79" name="Text Placeholder 32"/>
          <p:cNvSpPr txBox="1">
            <a:spLocks/>
          </p:cNvSpPr>
          <p:nvPr/>
        </p:nvSpPr>
        <p:spPr>
          <a:xfrm>
            <a:off x="520743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0" name="Text Placeholder 33"/>
          <p:cNvSpPr txBox="1">
            <a:spLocks/>
          </p:cNvSpPr>
          <p:nvPr/>
        </p:nvSpPr>
        <p:spPr>
          <a:xfrm>
            <a:off x="520744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概念策略</a:t>
            </a:r>
            <a:endParaRPr lang="en-AU" sz="1200" dirty="0">
              <a:solidFill>
                <a:schemeClr val="accent5"/>
              </a:solidFill>
              <a:latin typeface="+mn-ea"/>
              <a:cs typeface="+mn-ea"/>
            </a:endParaRPr>
          </a:p>
        </p:txBody>
      </p:sp>
      <p:sp>
        <p:nvSpPr>
          <p:cNvPr id="81" name="Text Placeholder 32"/>
          <p:cNvSpPr txBox="1">
            <a:spLocks/>
          </p:cNvSpPr>
          <p:nvPr/>
        </p:nvSpPr>
        <p:spPr>
          <a:xfrm>
            <a:off x="9074503"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2" name="Text Placeholder 33"/>
          <p:cNvSpPr txBox="1">
            <a:spLocks/>
          </p:cNvSpPr>
          <p:nvPr/>
        </p:nvSpPr>
        <p:spPr>
          <a:xfrm>
            <a:off x="9074504"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数据分析</a:t>
            </a:r>
            <a:endParaRPr lang="en-AU" sz="1200" dirty="0">
              <a:solidFill>
                <a:schemeClr val="accent5"/>
              </a:solidFill>
              <a:latin typeface="+mn-ea"/>
              <a:cs typeface="+mn-ea"/>
            </a:endParaRPr>
          </a:p>
        </p:txBody>
      </p:sp>
      <p:sp>
        <p:nvSpPr>
          <p:cNvPr id="83" name="Text Placeholder 32"/>
          <p:cNvSpPr txBox="1">
            <a:spLocks/>
          </p:cNvSpPr>
          <p:nvPr/>
        </p:nvSpPr>
        <p:spPr>
          <a:xfrm>
            <a:off x="327976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4" name="Text Placeholder 33"/>
          <p:cNvSpPr txBox="1">
            <a:spLocks/>
          </p:cNvSpPr>
          <p:nvPr/>
        </p:nvSpPr>
        <p:spPr>
          <a:xfrm>
            <a:off x="327976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桌面应用</a:t>
            </a:r>
            <a:endParaRPr lang="en-AU" sz="1200" dirty="0">
              <a:solidFill>
                <a:schemeClr val="accent5"/>
              </a:solidFill>
              <a:latin typeface="+mn-ea"/>
              <a:cs typeface="+mn-ea"/>
            </a:endParaRPr>
          </a:p>
        </p:txBody>
      </p:sp>
      <p:sp>
        <p:nvSpPr>
          <p:cNvPr id="85" name="Text Placeholder 32"/>
          <p:cNvSpPr txBox="1">
            <a:spLocks/>
          </p:cNvSpPr>
          <p:nvPr/>
        </p:nvSpPr>
        <p:spPr>
          <a:xfrm>
            <a:off x="715202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6" name="Text Placeholder 33"/>
          <p:cNvSpPr txBox="1">
            <a:spLocks/>
          </p:cNvSpPr>
          <p:nvPr/>
        </p:nvSpPr>
        <p:spPr>
          <a:xfrm>
            <a:off x="715202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市场策略</a:t>
            </a:r>
            <a:endParaRPr lang="en-AU" sz="1200" dirty="0">
              <a:solidFill>
                <a:schemeClr val="accent5"/>
              </a:solidFill>
              <a:latin typeface="+mn-ea"/>
              <a:cs typeface="+mn-ea"/>
            </a:endParaRPr>
          </a:p>
        </p:txBody>
      </p:sp>
      <p:sp>
        <p:nvSpPr>
          <p:cNvPr id="87" name="Oval 86"/>
          <p:cNvSpPr>
            <a:spLocks noChangeAspect="1"/>
          </p:cNvSpPr>
          <p:nvPr/>
        </p:nvSpPr>
        <p:spPr>
          <a:xfrm>
            <a:off x="1341180" y="5025814"/>
            <a:ext cx="179977"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88" name="Text Placeholder 32"/>
          <p:cNvSpPr txBox="1">
            <a:spLocks/>
          </p:cNvSpPr>
          <p:nvPr/>
        </p:nvSpPr>
        <p:spPr>
          <a:xfrm>
            <a:off x="1659976" y="519962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9" name="Text Placeholder 33"/>
          <p:cNvSpPr txBox="1">
            <a:spLocks/>
          </p:cNvSpPr>
          <p:nvPr/>
        </p:nvSpPr>
        <p:spPr>
          <a:xfrm>
            <a:off x="1659978" y="500917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01</a:t>
            </a:r>
            <a:endParaRPr lang="en-AU" sz="1100" dirty="0">
              <a:solidFill>
                <a:schemeClr val="accent5"/>
              </a:solidFill>
              <a:latin typeface="+mn-ea"/>
              <a:cs typeface="+mn-ea"/>
            </a:endParaRPr>
          </a:p>
        </p:txBody>
      </p:sp>
      <p:sp>
        <p:nvSpPr>
          <p:cNvPr id="90" name="Oval 89"/>
          <p:cNvSpPr>
            <a:spLocks noChangeAspect="1"/>
          </p:cNvSpPr>
          <p:nvPr/>
        </p:nvSpPr>
        <p:spPr>
          <a:xfrm>
            <a:off x="3308871" y="5019750"/>
            <a:ext cx="179977"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1" name="Text Placeholder 32"/>
          <p:cNvSpPr txBox="1">
            <a:spLocks/>
          </p:cNvSpPr>
          <p:nvPr/>
        </p:nvSpPr>
        <p:spPr>
          <a:xfrm>
            <a:off x="362766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2" name="Text Placeholder 33"/>
          <p:cNvSpPr txBox="1">
            <a:spLocks/>
          </p:cNvSpPr>
          <p:nvPr/>
        </p:nvSpPr>
        <p:spPr>
          <a:xfrm>
            <a:off x="362766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02</a:t>
            </a:r>
            <a:endParaRPr lang="en-AU" sz="1100" dirty="0">
              <a:solidFill>
                <a:schemeClr val="accent5"/>
              </a:solidFill>
              <a:latin typeface="+mn-ea"/>
              <a:cs typeface="+mn-ea"/>
            </a:endParaRPr>
          </a:p>
        </p:txBody>
      </p:sp>
      <p:sp>
        <p:nvSpPr>
          <p:cNvPr id="93" name="Oval 92"/>
          <p:cNvSpPr>
            <a:spLocks noChangeAspect="1"/>
          </p:cNvSpPr>
          <p:nvPr/>
        </p:nvSpPr>
        <p:spPr>
          <a:xfrm>
            <a:off x="7244249" y="5019179"/>
            <a:ext cx="179977"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4" name="Text Placeholder 32"/>
          <p:cNvSpPr txBox="1">
            <a:spLocks/>
          </p:cNvSpPr>
          <p:nvPr/>
        </p:nvSpPr>
        <p:spPr>
          <a:xfrm>
            <a:off x="7563045" y="5192989"/>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5" name="Text Placeholder 33"/>
          <p:cNvSpPr txBox="1">
            <a:spLocks/>
          </p:cNvSpPr>
          <p:nvPr/>
        </p:nvSpPr>
        <p:spPr>
          <a:xfrm>
            <a:off x="7563047" y="5002542"/>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04</a:t>
            </a:r>
            <a:endParaRPr lang="en-AU" sz="1100" dirty="0">
              <a:solidFill>
                <a:schemeClr val="accent5"/>
              </a:solidFill>
              <a:latin typeface="+mn-ea"/>
              <a:cs typeface="+mn-ea"/>
            </a:endParaRPr>
          </a:p>
        </p:txBody>
      </p:sp>
      <p:sp>
        <p:nvSpPr>
          <p:cNvPr id="96" name="Oval 95"/>
          <p:cNvSpPr>
            <a:spLocks noChangeAspect="1"/>
          </p:cNvSpPr>
          <p:nvPr/>
        </p:nvSpPr>
        <p:spPr>
          <a:xfrm>
            <a:off x="9210466" y="5035933"/>
            <a:ext cx="179977" cy="18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7" name="Text Placeholder 32"/>
          <p:cNvSpPr txBox="1">
            <a:spLocks/>
          </p:cNvSpPr>
          <p:nvPr/>
        </p:nvSpPr>
        <p:spPr>
          <a:xfrm>
            <a:off x="9529262" y="5209743"/>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8" name="Text Placeholder 33"/>
          <p:cNvSpPr txBox="1">
            <a:spLocks/>
          </p:cNvSpPr>
          <p:nvPr/>
        </p:nvSpPr>
        <p:spPr>
          <a:xfrm>
            <a:off x="9529264" y="5019296"/>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05</a:t>
            </a:r>
            <a:endParaRPr lang="en-AU" sz="1100" dirty="0">
              <a:solidFill>
                <a:schemeClr val="accent5"/>
              </a:solidFill>
              <a:latin typeface="+mn-ea"/>
              <a:cs typeface="+mn-ea"/>
            </a:endParaRPr>
          </a:p>
        </p:txBody>
      </p:sp>
      <p:sp>
        <p:nvSpPr>
          <p:cNvPr id="99" name="Oval 98"/>
          <p:cNvSpPr>
            <a:spLocks noChangeAspect="1"/>
          </p:cNvSpPr>
          <p:nvPr/>
        </p:nvSpPr>
        <p:spPr>
          <a:xfrm>
            <a:off x="5276561" y="5019750"/>
            <a:ext cx="179977"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100" name="Text Placeholder 32"/>
          <p:cNvSpPr txBox="1">
            <a:spLocks/>
          </p:cNvSpPr>
          <p:nvPr/>
        </p:nvSpPr>
        <p:spPr>
          <a:xfrm>
            <a:off x="559535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101" name="Text Placeholder 33"/>
          <p:cNvSpPr txBox="1">
            <a:spLocks/>
          </p:cNvSpPr>
          <p:nvPr/>
        </p:nvSpPr>
        <p:spPr>
          <a:xfrm>
            <a:off x="559535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03</a:t>
            </a:r>
            <a:endParaRPr lang="en-AU" sz="1100" dirty="0">
              <a:solidFill>
                <a:schemeClr val="accent5"/>
              </a:solidFill>
              <a:latin typeface="+mn-ea"/>
              <a:cs typeface="+mn-ea"/>
            </a:endParaRPr>
          </a:p>
        </p:txBody>
      </p:sp>
    </p:spTree>
    <p:extLst>
      <p:ext uri="{BB962C8B-B14F-4D97-AF65-F5344CB8AC3E}">
        <p14:creationId xmlns:p14="http://schemas.microsoft.com/office/powerpoint/2010/main" val="60027660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500"/>
                                        <p:tgtEl>
                                          <p:spTgt spid="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500"/>
                                        <p:tgtEl>
                                          <p:spTgt spid="7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500"/>
                                        <p:tgtEl>
                                          <p:spTgt spid="8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500"/>
                                        <p:tgtEl>
                                          <p:spTgt spid="7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500"/>
                                        <p:tgtEl>
                                          <p:spTgt spid="7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wipe(left)">
                                      <p:cBhvr>
                                        <p:cTn id="71" dur="500"/>
                                        <p:tgtEl>
                                          <p:spTgt spid="7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fade">
                                      <p:cBhvr>
                                        <p:cTn id="79" dur="500"/>
                                        <p:tgtEl>
                                          <p:spTgt spid="8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randombar(horizontal)">
                                      <p:cBhvr>
                                        <p:cTn id="87" dur="500"/>
                                        <p:tgtEl>
                                          <p:spTgt spid="87"/>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randombar(horizontal)">
                                      <p:cBhvr>
                                        <p:cTn id="90" dur="500"/>
                                        <p:tgtEl>
                                          <p:spTgt spid="88"/>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randombar(horizontal)">
                                      <p:cBhvr>
                                        <p:cTn id="93" dur="500"/>
                                        <p:tgtEl>
                                          <p:spTgt spid="89"/>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90"/>
                                        </p:tgtEl>
                                        <p:attrNameLst>
                                          <p:attrName>style.visibility</p:attrName>
                                        </p:attrNameLst>
                                      </p:cBhvr>
                                      <p:to>
                                        <p:strVal val="visible"/>
                                      </p:to>
                                    </p:set>
                                    <p:animEffect transition="in" filter="randombar(horizontal)">
                                      <p:cBhvr>
                                        <p:cTn id="96" dur="500"/>
                                        <p:tgtEl>
                                          <p:spTgt spid="90"/>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91"/>
                                        </p:tgtEl>
                                        <p:attrNameLst>
                                          <p:attrName>style.visibility</p:attrName>
                                        </p:attrNameLst>
                                      </p:cBhvr>
                                      <p:to>
                                        <p:strVal val="visible"/>
                                      </p:to>
                                    </p:set>
                                    <p:animEffect transition="in" filter="randombar(horizontal)">
                                      <p:cBhvr>
                                        <p:cTn id="99" dur="500"/>
                                        <p:tgtEl>
                                          <p:spTgt spid="91"/>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animEffect transition="in" filter="randombar(horizontal)">
                                      <p:cBhvr>
                                        <p:cTn id="102" dur="500"/>
                                        <p:tgtEl>
                                          <p:spTgt spid="92"/>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randombar(horizontal)">
                                      <p:cBhvr>
                                        <p:cTn id="105" dur="500"/>
                                        <p:tgtEl>
                                          <p:spTgt spid="93"/>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94"/>
                                        </p:tgtEl>
                                        <p:attrNameLst>
                                          <p:attrName>style.visibility</p:attrName>
                                        </p:attrNameLst>
                                      </p:cBhvr>
                                      <p:to>
                                        <p:strVal val="visible"/>
                                      </p:to>
                                    </p:set>
                                    <p:animEffect transition="in" filter="randombar(horizontal)">
                                      <p:cBhvr>
                                        <p:cTn id="108" dur="500"/>
                                        <p:tgtEl>
                                          <p:spTgt spid="94"/>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95"/>
                                        </p:tgtEl>
                                        <p:attrNameLst>
                                          <p:attrName>style.visibility</p:attrName>
                                        </p:attrNameLst>
                                      </p:cBhvr>
                                      <p:to>
                                        <p:strVal val="visible"/>
                                      </p:to>
                                    </p:set>
                                    <p:animEffect transition="in" filter="randombar(horizontal)">
                                      <p:cBhvr>
                                        <p:cTn id="111" dur="500"/>
                                        <p:tgtEl>
                                          <p:spTgt spid="95"/>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randombar(horizontal)">
                                      <p:cBhvr>
                                        <p:cTn id="114" dur="500"/>
                                        <p:tgtEl>
                                          <p:spTgt spid="96"/>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97"/>
                                        </p:tgtEl>
                                        <p:attrNameLst>
                                          <p:attrName>style.visibility</p:attrName>
                                        </p:attrNameLst>
                                      </p:cBhvr>
                                      <p:to>
                                        <p:strVal val="visible"/>
                                      </p:to>
                                    </p:set>
                                    <p:animEffect transition="in" filter="randombar(horizontal)">
                                      <p:cBhvr>
                                        <p:cTn id="117" dur="500"/>
                                        <p:tgtEl>
                                          <p:spTgt spid="97"/>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98"/>
                                        </p:tgtEl>
                                        <p:attrNameLst>
                                          <p:attrName>style.visibility</p:attrName>
                                        </p:attrNameLst>
                                      </p:cBhvr>
                                      <p:to>
                                        <p:strVal val="visible"/>
                                      </p:to>
                                    </p:set>
                                    <p:animEffect transition="in" filter="randombar(horizontal)">
                                      <p:cBhvr>
                                        <p:cTn id="120" dur="500"/>
                                        <p:tgtEl>
                                          <p:spTgt spid="98"/>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99"/>
                                        </p:tgtEl>
                                        <p:attrNameLst>
                                          <p:attrName>style.visibility</p:attrName>
                                        </p:attrNameLst>
                                      </p:cBhvr>
                                      <p:to>
                                        <p:strVal val="visible"/>
                                      </p:to>
                                    </p:set>
                                    <p:animEffect transition="in" filter="randombar(horizontal)">
                                      <p:cBhvr>
                                        <p:cTn id="123" dur="500"/>
                                        <p:tgtEl>
                                          <p:spTgt spid="99"/>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100"/>
                                        </p:tgtEl>
                                        <p:attrNameLst>
                                          <p:attrName>style.visibility</p:attrName>
                                        </p:attrNameLst>
                                      </p:cBhvr>
                                      <p:to>
                                        <p:strVal val="visible"/>
                                      </p:to>
                                    </p:set>
                                    <p:animEffect transition="in" filter="randombar(horizontal)">
                                      <p:cBhvr>
                                        <p:cTn id="126" dur="500"/>
                                        <p:tgtEl>
                                          <p:spTgt spid="100"/>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101"/>
                                        </p:tgtEl>
                                        <p:attrNameLst>
                                          <p:attrName>style.visibility</p:attrName>
                                        </p:attrNameLst>
                                      </p:cBhvr>
                                      <p:to>
                                        <p:strVal val="visible"/>
                                      </p:to>
                                    </p:set>
                                    <p:animEffect transition="in" filter="randombar(horizontal)">
                                      <p:cBhvr>
                                        <p:cTn id="1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9" grpId="0" animBg="1"/>
      <p:bldP spid="70" grpId="0" animBg="1"/>
      <p:bldP spid="71" grpId="0" animBg="1"/>
      <p:bldP spid="72" grpId="0"/>
      <p:bldP spid="73" grpId="0"/>
      <p:bldP spid="74" grpId="0" animBg="1"/>
      <p:bldP spid="75" grpId="0" animBg="1"/>
      <p:bldP spid="76" grpId="0" animBg="1"/>
      <p:bldP spid="77" grpId="0" animBg="1"/>
      <p:bldP spid="78" grpId="0" animBg="1"/>
      <p:bldP spid="79" grpId="0"/>
      <p:bldP spid="80" grpId="0"/>
      <p:bldP spid="81" grpId="0"/>
      <p:bldP spid="82" grpId="0"/>
      <p:bldP spid="83" grpId="0"/>
      <p:bldP spid="84" grpId="0"/>
      <p:bldP spid="85" grpId="0"/>
      <p:bldP spid="86" grpId="0"/>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animBg="1"/>
      <p:bldP spid="100" grpId="0"/>
      <p:bldP spid="10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aphicFrame>
        <p:nvGraphicFramePr>
          <p:cNvPr id="54" name="Chart 53"/>
          <p:cNvGraphicFramePr/>
          <p:nvPr>
            <p:extLst/>
          </p:nvPr>
        </p:nvGraphicFramePr>
        <p:xfrm>
          <a:off x="1321423" y="1555735"/>
          <a:ext cx="9549157" cy="2992582"/>
        </p:xfrm>
        <a:graphic>
          <a:graphicData uri="http://schemas.openxmlformats.org/drawingml/2006/chart">
            <c:chart xmlns:c="http://schemas.openxmlformats.org/drawingml/2006/chart" xmlns:r="http://schemas.openxmlformats.org/officeDocument/2006/relationships" r:id="rId3"/>
          </a:graphicData>
        </a:graphic>
      </p:graphicFrame>
      <p:sp>
        <p:nvSpPr>
          <p:cNvPr id="57" name="Text Placeholder 32"/>
          <p:cNvSpPr txBox="1">
            <a:spLocks/>
          </p:cNvSpPr>
          <p:nvPr/>
        </p:nvSpPr>
        <p:spPr>
          <a:xfrm>
            <a:off x="2372882" y="527267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58" name="Text Placeholder 33"/>
          <p:cNvSpPr txBox="1">
            <a:spLocks/>
          </p:cNvSpPr>
          <p:nvPr/>
        </p:nvSpPr>
        <p:spPr>
          <a:xfrm>
            <a:off x="2372884" y="5059755"/>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市场策略</a:t>
            </a:r>
            <a:endParaRPr lang="en-AU" sz="1200" dirty="0">
              <a:solidFill>
                <a:schemeClr val="accent5"/>
              </a:solidFill>
              <a:latin typeface="+mn-ea"/>
              <a:cs typeface="+mn-ea"/>
            </a:endParaRPr>
          </a:p>
        </p:txBody>
      </p:sp>
      <p:sp>
        <p:nvSpPr>
          <p:cNvPr id="61" name="Text Placeholder 32"/>
          <p:cNvSpPr txBox="1">
            <a:spLocks/>
          </p:cNvSpPr>
          <p:nvPr/>
        </p:nvSpPr>
        <p:spPr>
          <a:xfrm>
            <a:off x="5452181" y="527267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62" name="Text Placeholder 33"/>
          <p:cNvSpPr txBox="1">
            <a:spLocks/>
          </p:cNvSpPr>
          <p:nvPr/>
        </p:nvSpPr>
        <p:spPr>
          <a:xfrm>
            <a:off x="5452183" y="5059755"/>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系统设置</a:t>
            </a:r>
            <a:endParaRPr lang="en-AU" sz="1200" dirty="0">
              <a:solidFill>
                <a:schemeClr val="accent5"/>
              </a:solidFill>
              <a:latin typeface="+mn-ea"/>
              <a:cs typeface="+mn-ea"/>
            </a:endParaRPr>
          </a:p>
        </p:txBody>
      </p:sp>
      <p:sp>
        <p:nvSpPr>
          <p:cNvPr id="65" name="Text Placeholder 32"/>
          <p:cNvSpPr txBox="1">
            <a:spLocks/>
          </p:cNvSpPr>
          <p:nvPr/>
        </p:nvSpPr>
        <p:spPr>
          <a:xfrm>
            <a:off x="8564338" y="527267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66" name="Text Placeholder 33"/>
          <p:cNvSpPr txBox="1">
            <a:spLocks/>
          </p:cNvSpPr>
          <p:nvPr/>
        </p:nvSpPr>
        <p:spPr>
          <a:xfrm>
            <a:off x="8564340" y="5059755"/>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数字化</a:t>
            </a:r>
            <a:endParaRPr lang="en-AU" sz="1200" dirty="0">
              <a:solidFill>
                <a:schemeClr val="accent5"/>
              </a:solidFill>
              <a:latin typeface="+mn-ea"/>
              <a:cs typeface="+mn-ea"/>
            </a:endParaRPr>
          </a:p>
        </p:txBody>
      </p:sp>
      <p:sp>
        <p:nvSpPr>
          <p:cNvPr id="16" name="Freeform 142"/>
          <p:cNvSpPr>
            <a:spLocks/>
          </p:cNvSpPr>
          <p:nvPr/>
        </p:nvSpPr>
        <p:spPr bwMode="auto">
          <a:xfrm>
            <a:off x="8116128" y="503406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17" name="Freeform 149"/>
          <p:cNvSpPr>
            <a:spLocks/>
          </p:cNvSpPr>
          <p:nvPr/>
        </p:nvSpPr>
        <p:spPr bwMode="auto">
          <a:xfrm>
            <a:off x="5036825" y="5006227"/>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18" name="Freeform 116"/>
          <p:cNvSpPr>
            <a:spLocks noEditPoints="1"/>
          </p:cNvSpPr>
          <p:nvPr/>
        </p:nvSpPr>
        <p:spPr bwMode="auto">
          <a:xfrm>
            <a:off x="1892741" y="4981867"/>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Tree>
    <p:extLst>
      <p:ext uri="{BB962C8B-B14F-4D97-AF65-F5344CB8AC3E}">
        <p14:creationId xmlns:p14="http://schemas.microsoft.com/office/powerpoint/2010/main" val="1651609113"/>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
                                            <p:graphicEl>
                                              <a:chart seriesIdx="-3" categoryIdx="-3" bldStep="gridLegend"/>
                                            </p:graphicEl>
                                          </p:spTgt>
                                        </p:tgtEl>
                                        <p:attrNameLst>
                                          <p:attrName>style.visibility</p:attrName>
                                        </p:attrNameLst>
                                      </p:cBhvr>
                                      <p:to>
                                        <p:strVal val="visible"/>
                                      </p:to>
                                    </p:set>
                                    <p:animEffect transition="in" filter="wipe(left)">
                                      <p:cBhvr>
                                        <p:cTn id="7" dur="500"/>
                                        <p:tgtEl>
                                          <p:spTgt spid="5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
                                            <p:graphicEl>
                                              <a:chart seriesIdx="0" categoryIdx="0" bldStep="ptInSeries"/>
                                            </p:graphicEl>
                                          </p:spTgt>
                                        </p:tgtEl>
                                        <p:attrNameLst>
                                          <p:attrName>style.visibility</p:attrName>
                                        </p:attrNameLst>
                                      </p:cBhvr>
                                      <p:to>
                                        <p:strVal val="visible"/>
                                      </p:to>
                                    </p:set>
                                    <p:animEffect transition="in" filter="wipe(left)">
                                      <p:cBhvr>
                                        <p:cTn id="12" dur="500"/>
                                        <p:tgtEl>
                                          <p:spTgt spid="54">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4">
                                            <p:graphicEl>
                                              <a:chart seriesIdx="0" categoryIdx="1" bldStep="ptInSeries"/>
                                            </p:graphicEl>
                                          </p:spTgt>
                                        </p:tgtEl>
                                        <p:attrNameLst>
                                          <p:attrName>style.visibility</p:attrName>
                                        </p:attrNameLst>
                                      </p:cBhvr>
                                      <p:to>
                                        <p:strVal val="visible"/>
                                      </p:to>
                                    </p:set>
                                    <p:animEffect transition="in" filter="wipe(left)">
                                      <p:cBhvr>
                                        <p:cTn id="17" dur="500"/>
                                        <p:tgtEl>
                                          <p:spTgt spid="54">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4">
                                            <p:graphicEl>
                                              <a:chart seriesIdx="0" categoryIdx="2" bldStep="ptInSeries"/>
                                            </p:graphicEl>
                                          </p:spTgt>
                                        </p:tgtEl>
                                        <p:attrNameLst>
                                          <p:attrName>style.visibility</p:attrName>
                                        </p:attrNameLst>
                                      </p:cBhvr>
                                      <p:to>
                                        <p:strVal val="visible"/>
                                      </p:to>
                                    </p:set>
                                    <p:animEffect transition="in" filter="wipe(left)">
                                      <p:cBhvr>
                                        <p:cTn id="22" dur="500"/>
                                        <p:tgtEl>
                                          <p:spTgt spid="54">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4">
                                            <p:graphicEl>
                                              <a:chart seriesIdx="0" categoryIdx="3" bldStep="ptInSeries"/>
                                            </p:graphicEl>
                                          </p:spTgt>
                                        </p:tgtEl>
                                        <p:attrNameLst>
                                          <p:attrName>style.visibility</p:attrName>
                                        </p:attrNameLst>
                                      </p:cBhvr>
                                      <p:to>
                                        <p:strVal val="visible"/>
                                      </p:to>
                                    </p:set>
                                    <p:animEffect transition="in" filter="wipe(left)">
                                      <p:cBhvr>
                                        <p:cTn id="27" dur="500"/>
                                        <p:tgtEl>
                                          <p:spTgt spid="54">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4">
                                            <p:graphicEl>
                                              <a:chart seriesIdx="1" categoryIdx="0" bldStep="ptInSeries"/>
                                            </p:graphicEl>
                                          </p:spTgt>
                                        </p:tgtEl>
                                        <p:attrNameLst>
                                          <p:attrName>style.visibility</p:attrName>
                                        </p:attrNameLst>
                                      </p:cBhvr>
                                      <p:to>
                                        <p:strVal val="visible"/>
                                      </p:to>
                                    </p:set>
                                    <p:animEffect transition="in" filter="wipe(left)">
                                      <p:cBhvr>
                                        <p:cTn id="32" dur="500"/>
                                        <p:tgtEl>
                                          <p:spTgt spid="54">
                                            <p:graphicEl>
                                              <a:chart seriesIdx="1" categoryIdx="0"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4">
                                            <p:graphicEl>
                                              <a:chart seriesIdx="1" categoryIdx="1" bldStep="ptInSeries"/>
                                            </p:graphicEl>
                                          </p:spTgt>
                                        </p:tgtEl>
                                        <p:attrNameLst>
                                          <p:attrName>style.visibility</p:attrName>
                                        </p:attrNameLst>
                                      </p:cBhvr>
                                      <p:to>
                                        <p:strVal val="visible"/>
                                      </p:to>
                                    </p:set>
                                    <p:animEffect transition="in" filter="wipe(left)">
                                      <p:cBhvr>
                                        <p:cTn id="37" dur="500"/>
                                        <p:tgtEl>
                                          <p:spTgt spid="54">
                                            <p:graphicEl>
                                              <a:chart seriesIdx="1" categoryIdx="1" bldStep="ptIn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4">
                                            <p:graphicEl>
                                              <a:chart seriesIdx="1" categoryIdx="2" bldStep="ptInSeries"/>
                                            </p:graphicEl>
                                          </p:spTgt>
                                        </p:tgtEl>
                                        <p:attrNameLst>
                                          <p:attrName>style.visibility</p:attrName>
                                        </p:attrNameLst>
                                      </p:cBhvr>
                                      <p:to>
                                        <p:strVal val="visible"/>
                                      </p:to>
                                    </p:set>
                                    <p:animEffect transition="in" filter="wipe(left)">
                                      <p:cBhvr>
                                        <p:cTn id="42" dur="500"/>
                                        <p:tgtEl>
                                          <p:spTgt spid="54">
                                            <p:graphicEl>
                                              <a:chart seriesIdx="1" categoryIdx="2" bldStep="ptIn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4">
                                            <p:graphicEl>
                                              <a:chart seriesIdx="1" categoryIdx="3" bldStep="ptInSeries"/>
                                            </p:graphicEl>
                                          </p:spTgt>
                                        </p:tgtEl>
                                        <p:attrNameLst>
                                          <p:attrName>style.visibility</p:attrName>
                                        </p:attrNameLst>
                                      </p:cBhvr>
                                      <p:to>
                                        <p:strVal val="visible"/>
                                      </p:to>
                                    </p:set>
                                    <p:animEffect transition="in" filter="wipe(left)">
                                      <p:cBhvr>
                                        <p:cTn id="47" dur="500"/>
                                        <p:tgtEl>
                                          <p:spTgt spid="54">
                                            <p:graphicEl>
                                              <a:chart seriesIdx="1" categoryIdx="3" bldStep="ptIn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4">
                                            <p:graphicEl>
                                              <a:chart seriesIdx="2" categoryIdx="0" bldStep="ptInSeries"/>
                                            </p:graphicEl>
                                          </p:spTgt>
                                        </p:tgtEl>
                                        <p:attrNameLst>
                                          <p:attrName>style.visibility</p:attrName>
                                        </p:attrNameLst>
                                      </p:cBhvr>
                                      <p:to>
                                        <p:strVal val="visible"/>
                                      </p:to>
                                    </p:set>
                                    <p:animEffect transition="in" filter="wipe(left)">
                                      <p:cBhvr>
                                        <p:cTn id="52" dur="500"/>
                                        <p:tgtEl>
                                          <p:spTgt spid="54">
                                            <p:graphicEl>
                                              <a:chart seriesIdx="2" categoryIdx="0" bldStep="ptInSeries"/>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54">
                                            <p:graphicEl>
                                              <a:chart seriesIdx="2" categoryIdx="1" bldStep="ptInSeries"/>
                                            </p:graphicEl>
                                          </p:spTgt>
                                        </p:tgtEl>
                                        <p:attrNameLst>
                                          <p:attrName>style.visibility</p:attrName>
                                        </p:attrNameLst>
                                      </p:cBhvr>
                                      <p:to>
                                        <p:strVal val="visible"/>
                                      </p:to>
                                    </p:set>
                                    <p:animEffect transition="in" filter="wipe(left)">
                                      <p:cBhvr>
                                        <p:cTn id="57" dur="500"/>
                                        <p:tgtEl>
                                          <p:spTgt spid="54">
                                            <p:graphicEl>
                                              <a:chart seriesIdx="2" categoryIdx="1" bldStep="ptInSeries"/>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54">
                                            <p:graphicEl>
                                              <a:chart seriesIdx="2" categoryIdx="2" bldStep="ptInSeries"/>
                                            </p:graphicEl>
                                          </p:spTgt>
                                        </p:tgtEl>
                                        <p:attrNameLst>
                                          <p:attrName>style.visibility</p:attrName>
                                        </p:attrNameLst>
                                      </p:cBhvr>
                                      <p:to>
                                        <p:strVal val="visible"/>
                                      </p:to>
                                    </p:set>
                                    <p:animEffect transition="in" filter="wipe(left)">
                                      <p:cBhvr>
                                        <p:cTn id="62" dur="500"/>
                                        <p:tgtEl>
                                          <p:spTgt spid="54">
                                            <p:graphicEl>
                                              <a:chart seriesIdx="2" categoryIdx="2" bldStep="ptInSeries"/>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54">
                                            <p:graphicEl>
                                              <a:chart seriesIdx="2" categoryIdx="3" bldStep="ptInSeries"/>
                                            </p:graphicEl>
                                          </p:spTgt>
                                        </p:tgtEl>
                                        <p:attrNameLst>
                                          <p:attrName>style.visibility</p:attrName>
                                        </p:attrNameLst>
                                      </p:cBhvr>
                                      <p:to>
                                        <p:strVal val="visible"/>
                                      </p:to>
                                    </p:set>
                                    <p:animEffect transition="in" filter="wipe(left)">
                                      <p:cBhvr>
                                        <p:cTn id="67" dur="500"/>
                                        <p:tgtEl>
                                          <p:spTgt spid="54">
                                            <p:graphicEl>
                                              <a:chart seriesIdx="2" categoryIdx="3" bldStep="ptInSeries"/>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54">
                                            <p:graphicEl>
                                              <a:chart seriesIdx="3" categoryIdx="0" bldStep="ptInSeries"/>
                                            </p:graphicEl>
                                          </p:spTgt>
                                        </p:tgtEl>
                                        <p:attrNameLst>
                                          <p:attrName>style.visibility</p:attrName>
                                        </p:attrNameLst>
                                      </p:cBhvr>
                                      <p:to>
                                        <p:strVal val="visible"/>
                                      </p:to>
                                    </p:set>
                                    <p:animEffect transition="in" filter="wipe(left)">
                                      <p:cBhvr>
                                        <p:cTn id="72" dur="500"/>
                                        <p:tgtEl>
                                          <p:spTgt spid="54">
                                            <p:graphicEl>
                                              <a:chart seriesIdx="3" categoryIdx="0" bldStep="ptInSeries"/>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4">
                                            <p:graphicEl>
                                              <a:chart seriesIdx="3" categoryIdx="1" bldStep="ptInSeries"/>
                                            </p:graphicEl>
                                          </p:spTgt>
                                        </p:tgtEl>
                                        <p:attrNameLst>
                                          <p:attrName>style.visibility</p:attrName>
                                        </p:attrNameLst>
                                      </p:cBhvr>
                                      <p:to>
                                        <p:strVal val="visible"/>
                                      </p:to>
                                    </p:set>
                                    <p:animEffect transition="in" filter="wipe(left)">
                                      <p:cBhvr>
                                        <p:cTn id="77" dur="500"/>
                                        <p:tgtEl>
                                          <p:spTgt spid="54">
                                            <p:graphicEl>
                                              <a:chart seriesIdx="3" categoryIdx="1" bldStep="ptInSeries"/>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54">
                                            <p:graphicEl>
                                              <a:chart seriesIdx="3" categoryIdx="2" bldStep="ptInSeries"/>
                                            </p:graphicEl>
                                          </p:spTgt>
                                        </p:tgtEl>
                                        <p:attrNameLst>
                                          <p:attrName>style.visibility</p:attrName>
                                        </p:attrNameLst>
                                      </p:cBhvr>
                                      <p:to>
                                        <p:strVal val="visible"/>
                                      </p:to>
                                    </p:set>
                                    <p:animEffect transition="in" filter="wipe(left)">
                                      <p:cBhvr>
                                        <p:cTn id="82" dur="500"/>
                                        <p:tgtEl>
                                          <p:spTgt spid="54">
                                            <p:graphicEl>
                                              <a:chart seriesIdx="3" categoryIdx="2" bldStep="ptInSeries"/>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54">
                                            <p:graphicEl>
                                              <a:chart seriesIdx="3" categoryIdx="3" bldStep="ptInSeries"/>
                                            </p:graphicEl>
                                          </p:spTgt>
                                        </p:tgtEl>
                                        <p:attrNameLst>
                                          <p:attrName>style.visibility</p:attrName>
                                        </p:attrNameLst>
                                      </p:cBhvr>
                                      <p:to>
                                        <p:strVal val="visible"/>
                                      </p:to>
                                    </p:set>
                                    <p:animEffect transition="in" filter="wipe(left)">
                                      <p:cBhvr>
                                        <p:cTn id="87" dur="500"/>
                                        <p:tgtEl>
                                          <p:spTgt spid="54">
                                            <p:graphicEl>
                                              <a:chart seriesIdx="3" categoryIdx="3" bldStep="ptInSeries"/>
                                            </p:graphicEl>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fade">
                                      <p:cBhvr>
                                        <p:cTn id="93" dur="500"/>
                                        <p:tgtEl>
                                          <p:spTgt spid="58"/>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500"/>
                                        <p:tgtEl>
                                          <p:spTgt spid="6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1"/>
                                        </p:tgtEl>
                                        <p:attrNameLst>
                                          <p:attrName>style.visibility</p:attrName>
                                        </p:attrNameLst>
                                      </p:cBhvr>
                                      <p:to>
                                        <p:strVal val="visible"/>
                                      </p:to>
                                    </p:set>
                                    <p:animEffect transition="in" filter="fade">
                                      <p:cBhvr>
                                        <p:cTn id="101" dur="500"/>
                                        <p:tgtEl>
                                          <p:spTgt spid="6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65"/>
                                        </p:tgtEl>
                                        <p:attrNameLst>
                                          <p:attrName>style.visibility</p:attrName>
                                        </p:attrNameLst>
                                      </p:cBhvr>
                                      <p:to>
                                        <p:strVal val="visible"/>
                                      </p:to>
                                    </p:set>
                                    <p:animEffect transition="in" filter="fade">
                                      <p:cBhvr>
                                        <p:cTn id="104" dur="500"/>
                                        <p:tgtEl>
                                          <p:spTgt spid="6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4" grpId="0">
        <p:bldSub>
          <a:bldChart bld="seriesEl"/>
        </p:bldSub>
      </p:bldGraphic>
      <p:bldP spid="57" grpId="0"/>
      <p:bldP spid="58" grpId="0"/>
      <p:bldP spid="61" grpId="0"/>
      <p:bldP spid="62" grpId="0"/>
      <p:bldP spid="65" grpId="0"/>
      <p:bldP spid="6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98354" y="2083352"/>
            <a:ext cx="1430052" cy="1430052"/>
            <a:chOff x="4491576" y="2350067"/>
            <a:chExt cx="1430052" cy="1430052"/>
          </a:xfrm>
        </p:grpSpPr>
        <p:sp>
          <p:nvSpPr>
            <p:cNvPr id="3" name="椭圆 2"/>
            <p:cNvSpPr/>
            <p:nvPr/>
          </p:nvSpPr>
          <p:spPr>
            <a:xfrm>
              <a:off x="4491576" y="2350067"/>
              <a:ext cx="1430052" cy="1430052"/>
            </a:xfrm>
            <a:prstGeom prst="ellipse">
              <a:avLst/>
            </a:prstGeom>
            <a:noFill/>
            <a:ln w="381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nvGrpSpPr>
            <p:cNvPr id="4" name="组合 3"/>
            <p:cNvGrpSpPr/>
            <p:nvPr/>
          </p:nvGrpSpPr>
          <p:grpSpPr>
            <a:xfrm>
              <a:off x="4571575" y="2428628"/>
              <a:ext cx="1270052" cy="1272930"/>
              <a:chOff x="5379318" y="1317857"/>
              <a:chExt cx="1433367" cy="1436615"/>
            </a:xfrm>
            <a:effectLst>
              <a:outerShdw blurRad="101600" dist="50800" dir="2700000" algn="tl" rotWithShape="0">
                <a:srgbClr val="017581">
                  <a:alpha val="50000"/>
                </a:srgbClr>
              </a:outerShdw>
            </a:effectLst>
          </p:grpSpPr>
          <p:sp>
            <p:nvSpPr>
              <p:cNvPr id="5" name="椭圆 4"/>
              <p:cNvSpPr/>
              <p:nvPr/>
            </p:nvSpPr>
            <p:spPr>
              <a:xfrm>
                <a:off x="5379318" y="1317857"/>
                <a:ext cx="1433367" cy="1433368"/>
              </a:xfrm>
              <a:prstGeom prst="ellipse">
                <a:avLst/>
              </a:prstGeom>
              <a:solidFill>
                <a:schemeClr val="tx2"/>
              </a:soli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6" name="椭圆 5"/>
              <p:cNvSpPr/>
              <p:nvPr/>
            </p:nvSpPr>
            <p:spPr>
              <a:xfrm>
                <a:off x="5593724" y="1396179"/>
                <a:ext cx="1004554" cy="710996"/>
              </a:xfrm>
              <a:prstGeom prst="ellipse">
                <a:avLst/>
              </a:prstGeom>
              <a:gradFill flip="none" rotWithShape="1">
                <a:gsLst>
                  <a:gs pos="100000">
                    <a:schemeClr val="bg1">
                      <a:alpha val="0"/>
                    </a:scheme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7" name="椭圆 6"/>
              <p:cNvSpPr/>
              <p:nvPr/>
            </p:nvSpPr>
            <p:spPr>
              <a:xfrm>
                <a:off x="5543496" y="1972376"/>
                <a:ext cx="1105008" cy="782096"/>
              </a:xfrm>
              <a:prstGeom prst="ellipse">
                <a:avLst/>
              </a:prstGeom>
              <a:gradFill flip="none" rotWithShape="1">
                <a:gsLst>
                  <a:gs pos="100000">
                    <a:schemeClr val="bg1">
                      <a:alpha val="0"/>
                    </a:scheme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grpSp>
      <p:sp>
        <p:nvSpPr>
          <p:cNvPr id="8" name="文本框 7"/>
          <p:cNvSpPr txBox="1"/>
          <p:nvPr/>
        </p:nvSpPr>
        <p:spPr>
          <a:xfrm>
            <a:off x="6785406" y="2244381"/>
            <a:ext cx="655949" cy="1107996"/>
          </a:xfrm>
          <a:prstGeom prst="rect">
            <a:avLst/>
          </a:prstGeom>
          <a:noFill/>
        </p:spPr>
        <p:txBody>
          <a:bodyPr wrap="none" rtlCol="0">
            <a:spAutoFit/>
          </a:bodyPr>
          <a:lstStyle/>
          <a:p>
            <a:r>
              <a:rPr lang="en-US" altLang="zh-CN" sz="6600" b="1" dirty="0" smtClean="0">
                <a:solidFill>
                  <a:schemeClr val="bg1"/>
                </a:solidFill>
                <a:cs typeface="+mn-ea"/>
                <a:sym typeface="+mn-lt"/>
              </a:rPr>
              <a:t>3</a:t>
            </a:r>
            <a:endParaRPr lang="zh-CN" altLang="en-US" sz="6600" b="1" dirty="0">
              <a:solidFill>
                <a:schemeClr val="bg1"/>
              </a:solidFill>
              <a:cs typeface="+mn-ea"/>
              <a:sym typeface="+mn-lt"/>
            </a:endParaRPr>
          </a:p>
        </p:txBody>
      </p:sp>
      <p:sp>
        <p:nvSpPr>
          <p:cNvPr id="9" name="矩形 8"/>
          <p:cNvSpPr/>
          <p:nvPr/>
        </p:nvSpPr>
        <p:spPr>
          <a:xfrm>
            <a:off x="8166615" y="2429047"/>
            <a:ext cx="3428830" cy="738664"/>
          </a:xfrm>
          <a:prstGeom prst="rect">
            <a:avLst/>
          </a:prstGeom>
        </p:spPr>
        <p:txBody>
          <a:bodyPr wrap="square" lIns="0">
            <a:spAutoFit/>
          </a:bodyPr>
          <a:lstStyle/>
          <a:p>
            <a:pPr fontAlgn="base">
              <a:spcBef>
                <a:spcPct val="0"/>
              </a:spcBef>
              <a:spcAft>
                <a:spcPct val="0"/>
              </a:spcAft>
            </a:pPr>
            <a:r>
              <a:rPr lang="zh-CN" altLang="en-US" sz="2400" b="1" dirty="0">
                <a:solidFill>
                  <a:schemeClr val="bg2"/>
                </a:solidFill>
                <a:cs typeface="+mn-ea"/>
                <a:sym typeface="+mn-lt"/>
              </a:rPr>
              <a:t>此处添加标题文本</a:t>
            </a:r>
            <a:endParaRPr lang="en-US" altLang="zh-CN" sz="2400" b="1" dirty="0">
              <a:solidFill>
                <a:schemeClr val="bg2"/>
              </a:solidFill>
              <a:cs typeface="+mn-ea"/>
              <a:sym typeface="+mn-lt"/>
            </a:endParaRPr>
          </a:p>
          <a:p>
            <a:pPr fontAlgn="base">
              <a:spcBef>
                <a:spcPct val="0"/>
              </a:spcBef>
              <a:spcAft>
                <a:spcPct val="0"/>
              </a:spcAft>
            </a:pPr>
            <a:r>
              <a:rPr lang="zh-CN" altLang="en-US" dirty="0">
                <a:solidFill>
                  <a:schemeClr val="bg2"/>
                </a:solidFill>
                <a:cs typeface="+mn-ea"/>
                <a:sym typeface="+mn-lt"/>
              </a:rPr>
              <a:t>Insert Header </a:t>
            </a:r>
            <a:r>
              <a:rPr lang="zh-CN" altLang="en-US" dirty="0" smtClean="0">
                <a:solidFill>
                  <a:schemeClr val="bg2"/>
                </a:solidFill>
                <a:cs typeface="+mn-ea"/>
                <a:sym typeface="+mn-lt"/>
              </a:rPr>
              <a:t>Topic Here</a:t>
            </a:r>
            <a:endParaRPr lang="zh-CN" altLang="en-US" dirty="0">
              <a:solidFill>
                <a:schemeClr val="bg2"/>
              </a:solidFill>
              <a:cs typeface="+mn-ea"/>
              <a:sym typeface="+mn-lt"/>
            </a:endParaRPr>
          </a:p>
        </p:txBody>
      </p:sp>
      <p:sp>
        <p:nvSpPr>
          <p:cNvPr id="10" name="椭圆 9"/>
          <p:cNvSpPr/>
          <p:nvPr/>
        </p:nvSpPr>
        <p:spPr>
          <a:xfrm>
            <a:off x="6227553" y="1941583"/>
            <a:ext cx="1713591" cy="1713591"/>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1" name="椭圆 10"/>
          <p:cNvSpPr/>
          <p:nvPr/>
        </p:nvSpPr>
        <p:spPr>
          <a:xfrm>
            <a:off x="6003788" y="852117"/>
            <a:ext cx="949136" cy="949136"/>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2" name="椭圆 11"/>
          <p:cNvSpPr/>
          <p:nvPr/>
        </p:nvSpPr>
        <p:spPr>
          <a:xfrm>
            <a:off x="5052942" y="2323810"/>
            <a:ext cx="949136" cy="949136"/>
          </a:xfrm>
          <a:prstGeom prst="ellipse">
            <a:avLst/>
          </a:prstGeom>
          <a:solidFill>
            <a:schemeClr val="accent1"/>
          </a:solidFill>
          <a:ln w="9525">
            <a:solidFill>
              <a:srgbClr val="00C69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3" name="椭圆 12"/>
          <p:cNvSpPr/>
          <p:nvPr/>
        </p:nvSpPr>
        <p:spPr>
          <a:xfrm>
            <a:off x="6003788" y="3795503"/>
            <a:ext cx="949136" cy="949136"/>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305" y="349309"/>
            <a:ext cx="4453570" cy="1812604"/>
          </a:xfrm>
          <a:prstGeom prst="rect">
            <a:avLst/>
          </a:prstGeom>
        </p:spPr>
      </p:pic>
    </p:spTree>
    <p:extLst>
      <p:ext uri="{BB962C8B-B14F-4D97-AF65-F5344CB8AC3E}">
        <p14:creationId xmlns:p14="http://schemas.microsoft.com/office/powerpoint/2010/main" val="380569011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par>
                                    <p:cTn id="21" presetID="21" presetClass="entr" presetSubtype="1"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par>
                                    <p:cTn id="24" presetID="21" presetClass="entr" presetSubtype="1" fill="hold" grpId="0"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1000"/>
                                            <p:tgtEl>
                                              <p:spTgt spid="13"/>
                                            </p:tgtEl>
                                          </p:cBhvr>
                                        </p:animEffect>
                                      </p:childTnLst>
                                    </p:cTn>
                                  </p:par>
                                </p:childTnLst>
                              </p:cTn>
                            </p:par>
                            <p:par>
                              <p:cTn id="27" fill="hold">
                                <p:stCondLst>
                                  <p:cond delay="1250"/>
                                </p:stCondLst>
                                <p:childTnLst>
                                  <p:par>
                                    <p:cTn id="28" presetID="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0-#ppt_h/2"/>
                                              </p:val>
                                            </p:tav>
                                            <p:tav tm="100000">
                                              <p:val>
                                                <p:strVal val="#ppt_y"/>
                                              </p:val>
                                            </p:tav>
                                          </p:tavLst>
                                        </p:anim>
                                      </p:childTnLst>
                                    </p:cTn>
                                  </p:par>
                                </p:childTnLst>
                              </p:cTn>
                            </p:par>
                            <p:par>
                              <p:cTn id="32" fill="hold">
                                <p:stCondLst>
                                  <p:cond delay="1750"/>
                                </p:stCondLst>
                                <p:childTnLst>
                                  <p:par>
                                    <p:cTn id="33" presetID="8" presetClass="emph" presetSubtype="0" fill="hold" nodeType="afterEffect">
                                      <p:stCondLst>
                                        <p:cond delay="0"/>
                                      </p:stCondLst>
                                      <p:childTnLst>
                                        <p:animRot by="-21600000">
                                          <p:cBhvr>
                                            <p:cTn id="34" dur="2000" fill="hold"/>
                                            <p:tgtEl>
                                              <p:spTgt spid="2"/>
                                            </p:tgtEl>
                                            <p:attrNameLst>
                                              <p:attrName>r</p:attrName>
                                            </p:attrNameLst>
                                          </p:cBhvr>
                                        </p:animRot>
                                      </p:childTnLst>
                                    </p:cTn>
                                  </p:par>
                                  <p:par>
                                    <p:cTn id="35" presetID="2" presetClass="entr" presetSubtype="2" fill="hold" grpId="0" nodeType="withEffect" p14:presetBounceEnd="58333">
                                      <p:stCondLst>
                                        <p:cond delay="1200"/>
                                      </p:stCondLst>
                                      <p:childTnLst>
                                        <p:set>
                                          <p:cBhvr>
                                            <p:cTn id="36" dur="1" fill="hold">
                                              <p:stCondLst>
                                                <p:cond delay="0"/>
                                              </p:stCondLst>
                                            </p:cTn>
                                            <p:tgtEl>
                                              <p:spTgt spid="9"/>
                                            </p:tgtEl>
                                            <p:attrNameLst>
                                              <p:attrName>style.visibility</p:attrName>
                                            </p:attrNameLst>
                                          </p:cBhvr>
                                          <p:to>
                                            <p:strVal val="visible"/>
                                          </p:to>
                                        </p:set>
                                        <p:anim calcmode="lin" valueType="num" p14:bounceEnd="58333">
                                          <p:cBhvr additive="base">
                                            <p:cTn id="37" dur="600" fill="hold"/>
                                            <p:tgtEl>
                                              <p:spTgt spid="9"/>
                                            </p:tgtEl>
                                            <p:attrNameLst>
                                              <p:attrName>ppt_x</p:attrName>
                                            </p:attrNameLst>
                                          </p:cBhvr>
                                          <p:tavLst>
                                            <p:tav tm="0">
                                              <p:val>
                                                <p:strVal val="1+#ppt_w/2"/>
                                              </p:val>
                                            </p:tav>
                                            <p:tav tm="100000">
                                              <p:val>
                                                <p:strVal val="#ppt_x"/>
                                              </p:val>
                                            </p:tav>
                                          </p:tavLst>
                                        </p:anim>
                                        <p:anim calcmode="lin" valueType="num" p14:bounceEnd="58333">
                                          <p:cBhvr additive="base">
                                            <p:cTn id="38" dur="6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par>
                                    <p:cTn id="21" presetID="21" presetClass="entr" presetSubtype="1"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par>
                                    <p:cTn id="24" presetID="21" presetClass="entr" presetSubtype="1" fill="hold" grpId="0"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1000"/>
                                            <p:tgtEl>
                                              <p:spTgt spid="13"/>
                                            </p:tgtEl>
                                          </p:cBhvr>
                                        </p:animEffect>
                                      </p:childTnLst>
                                    </p:cTn>
                                  </p:par>
                                </p:childTnLst>
                              </p:cTn>
                            </p:par>
                            <p:par>
                              <p:cTn id="27" fill="hold">
                                <p:stCondLst>
                                  <p:cond delay="1250"/>
                                </p:stCondLst>
                                <p:childTnLst>
                                  <p:par>
                                    <p:cTn id="28" presetID="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0-#ppt_h/2"/>
                                              </p:val>
                                            </p:tav>
                                            <p:tav tm="100000">
                                              <p:val>
                                                <p:strVal val="#ppt_y"/>
                                              </p:val>
                                            </p:tav>
                                          </p:tavLst>
                                        </p:anim>
                                      </p:childTnLst>
                                    </p:cTn>
                                  </p:par>
                                </p:childTnLst>
                              </p:cTn>
                            </p:par>
                            <p:par>
                              <p:cTn id="32" fill="hold">
                                <p:stCondLst>
                                  <p:cond delay="1750"/>
                                </p:stCondLst>
                                <p:childTnLst>
                                  <p:par>
                                    <p:cTn id="33" presetID="8" presetClass="emph" presetSubtype="0" fill="hold" nodeType="afterEffect">
                                      <p:stCondLst>
                                        <p:cond delay="0"/>
                                      </p:stCondLst>
                                      <p:childTnLst>
                                        <p:animRot by="-21600000">
                                          <p:cBhvr>
                                            <p:cTn id="34" dur="2000" fill="hold"/>
                                            <p:tgtEl>
                                              <p:spTgt spid="2"/>
                                            </p:tgtEl>
                                            <p:attrNameLst>
                                              <p:attrName>r</p:attrName>
                                            </p:attrNameLst>
                                          </p:cBhvr>
                                        </p:animRot>
                                      </p:childTnLst>
                                    </p:cTn>
                                  </p:par>
                                  <p:par>
                                    <p:cTn id="35" presetID="2" presetClass="entr" presetSubtype="2" fill="hold" grpId="0" nodeType="withEffect">
                                      <p:stCondLst>
                                        <p:cond delay="12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600" fill="hold"/>
                                            <p:tgtEl>
                                              <p:spTgt spid="9"/>
                                            </p:tgtEl>
                                            <p:attrNameLst>
                                              <p:attrName>ppt_x</p:attrName>
                                            </p:attrNameLst>
                                          </p:cBhvr>
                                          <p:tavLst>
                                            <p:tav tm="0">
                                              <p:val>
                                                <p:strVal val="1+#ppt_w/2"/>
                                              </p:val>
                                            </p:tav>
                                            <p:tav tm="100000">
                                              <p:val>
                                                <p:strVal val="#ppt_x"/>
                                              </p:val>
                                            </p:tav>
                                          </p:tavLst>
                                        </p:anim>
                                        <p:anim calcmode="lin" valueType="num">
                                          <p:cBhvr additive="base">
                                            <p:cTn id="38" dur="6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21628" y="2190922"/>
            <a:ext cx="1801332" cy="1596711"/>
            <a:chOff x="1572164" y="1993205"/>
            <a:chExt cx="1962102" cy="1738992"/>
          </a:xfrm>
        </p:grpSpPr>
        <p:sp>
          <p:nvSpPr>
            <p:cNvPr id="3" name="Freeform 5"/>
            <p:cNvSpPr>
              <a:spLocks/>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4" name="Freeform 5"/>
            <p:cNvSpPr>
              <a:spLocks/>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5" name="组合 4"/>
          <p:cNvGrpSpPr/>
          <p:nvPr/>
        </p:nvGrpSpPr>
        <p:grpSpPr>
          <a:xfrm>
            <a:off x="4821628" y="3881407"/>
            <a:ext cx="1801332" cy="1596711"/>
            <a:chOff x="1572165" y="1993205"/>
            <a:chExt cx="1962102" cy="1738992"/>
          </a:xfrm>
        </p:grpSpPr>
        <p:sp>
          <p:nvSpPr>
            <p:cNvPr id="6"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8" name="组合 7"/>
          <p:cNvGrpSpPr/>
          <p:nvPr/>
        </p:nvGrpSpPr>
        <p:grpSpPr>
          <a:xfrm>
            <a:off x="6296372" y="3036166"/>
            <a:ext cx="1801332" cy="1596711"/>
            <a:chOff x="1572165" y="1993205"/>
            <a:chExt cx="1962102" cy="1738992"/>
          </a:xfrm>
        </p:grpSpPr>
        <p:sp>
          <p:nvSpPr>
            <p:cNvPr id="9"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0"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5446921" y="2752359"/>
            <a:ext cx="550746" cy="473832"/>
            <a:chOff x="3787022" y="1797643"/>
            <a:chExt cx="550817" cy="473832"/>
          </a:xfrm>
          <a:solidFill>
            <a:schemeClr val="bg1"/>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3"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4"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5"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6"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7"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8"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1" name="组合 20"/>
          <p:cNvGrpSpPr/>
          <p:nvPr/>
        </p:nvGrpSpPr>
        <p:grpSpPr>
          <a:xfrm>
            <a:off x="6985620" y="3660492"/>
            <a:ext cx="535568" cy="348055"/>
            <a:chOff x="7058307" y="1859447"/>
            <a:chExt cx="535637" cy="348055"/>
          </a:xfrm>
          <a:solidFill>
            <a:schemeClr val="bg1"/>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9" name="组合 28"/>
          <p:cNvGrpSpPr/>
          <p:nvPr/>
        </p:nvGrpSpPr>
        <p:grpSpPr>
          <a:xfrm>
            <a:off x="5485950" y="4487901"/>
            <a:ext cx="535568" cy="394680"/>
            <a:chOff x="5958843" y="1820413"/>
            <a:chExt cx="535637" cy="394680"/>
          </a:xfrm>
          <a:solidFill>
            <a:schemeClr val="bg1"/>
          </a:solidFill>
        </p:grpSpPr>
        <p:sp>
          <p:nvSpPr>
            <p:cNvPr id="30"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32" name="组合 31"/>
          <p:cNvGrpSpPr/>
          <p:nvPr/>
        </p:nvGrpSpPr>
        <p:grpSpPr>
          <a:xfrm>
            <a:off x="1392090" y="2558569"/>
            <a:ext cx="3925310" cy="1181453"/>
            <a:chOff x="1148437" y="1844993"/>
            <a:chExt cx="2944366" cy="886090"/>
          </a:xfrm>
        </p:grpSpPr>
        <p:sp>
          <p:nvSpPr>
            <p:cNvPr id="33" name="TextBox 32"/>
            <p:cNvSpPr txBox="1"/>
            <p:nvPr/>
          </p:nvSpPr>
          <p:spPr>
            <a:xfrm>
              <a:off x="1292453" y="1844993"/>
              <a:ext cx="2800350" cy="311624"/>
            </a:xfrm>
            <a:prstGeom prst="rect">
              <a:avLst/>
            </a:prstGeom>
            <a:noFill/>
          </p:spPr>
          <p:txBody>
            <a:bodyPr wrap="square" rtlCol="0">
              <a:spAutoFit/>
            </a:bodyPr>
            <a:lstStyle/>
            <a:p>
              <a:pPr algn="ctr"/>
              <a:r>
                <a:rPr lang="en-US" altLang="zh-CN" sz="2100" dirty="0">
                  <a:solidFill>
                    <a:schemeClr val="tx2"/>
                  </a:solidFill>
                  <a:latin typeface="微软雅黑" panose="020B0503020204020204" pitchFamily="34" charset="-122"/>
                  <a:ea typeface="微软雅黑" panose="020B0503020204020204" pitchFamily="34" charset="-122"/>
                </a:rPr>
                <a:t>01</a:t>
              </a:r>
              <a:r>
                <a:rPr lang="zh-CN" altLang="en-US" sz="2100" dirty="0">
                  <a:solidFill>
                    <a:schemeClr val="tx2"/>
                  </a:solidFill>
                  <a:latin typeface="微软雅黑" panose="020B0503020204020204" pitchFamily="34" charset="-122"/>
                  <a:ea typeface="微软雅黑" panose="020B0503020204020204" pitchFamily="34" charset="-122"/>
                </a:rPr>
                <a:t>标题文字</a:t>
              </a:r>
            </a:p>
          </p:txBody>
        </p:sp>
        <p:sp>
          <p:nvSpPr>
            <p:cNvPr id="34" name="TextBox 33"/>
            <p:cNvSpPr txBox="1"/>
            <p:nvPr/>
          </p:nvSpPr>
          <p:spPr>
            <a:xfrm>
              <a:off x="1148437" y="2211710"/>
              <a:ext cx="2149545" cy="519373"/>
            </a:xfrm>
            <a:prstGeom prst="rect">
              <a:avLst/>
            </a:prstGeom>
            <a:noFill/>
          </p:spPr>
          <p:txBody>
            <a:bodyPr wrap="square" rtlCol="0">
              <a:spAutoFit/>
            </a:bodyPr>
            <a:lstStyle/>
            <a:p>
              <a:pPr algn="r"/>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392090" y="4178360"/>
            <a:ext cx="3925310" cy="1134081"/>
            <a:chOff x="1148437" y="1880522"/>
            <a:chExt cx="2944366" cy="850561"/>
          </a:xfrm>
        </p:grpSpPr>
        <p:sp>
          <p:nvSpPr>
            <p:cNvPr id="36" name="TextBox 35"/>
            <p:cNvSpPr txBox="1"/>
            <p:nvPr/>
          </p:nvSpPr>
          <p:spPr>
            <a:xfrm>
              <a:off x="1292453" y="1880522"/>
              <a:ext cx="2800350" cy="311624"/>
            </a:xfrm>
            <a:prstGeom prst="rect">
              <a:avLst/>
            </a:prstGeom>
            <a:noFill/>
          </p:spPr>
          <p:txBody>
            <a:bodyPr wrap="square" rtlCol="0">
              <a:spAutoFit/>
            </a:bodyPr>
            <a:lstStyle/>
            <a:p>
              <a:pPr algn="ctr"/>
              <a:r>
                <a:rPr lang="en-US" altLang="zh-CN" sz="2100" dirty="0">
                  <a:solidFill>
                    <a:schemeClr val="accent3"/>
                  </a:solidFill>
                  <a:latin typeface="微软雅黑" panose="020B0503020204020204" pitchFamily="34" charset="-122"/>
                  <a:ea typeface="微软雅黑" panose="020B0503020204020204" pitchFamily="34" charset="-122"/>
                </a:rPr>
                <a:t>02</a:t>
              </a:r>
              <a:r>
                <a:rPr lang="zh-CN" altLang="en-US" sz="2100" dirty="0">
                  <a:solidFill>
                    <a:schemeClr val="accent3"/>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1148437" y="2211710"/>
              <a:ext cx="2149545" cy="519373"/>
            </a:xfrm>
            <a:prstGeom prst="rect">
              <a:avLst/>
            </a:prstGeom>
            <a:noFill/>
          </p:spPr>
          <p:txBody>
            <a:bodyPr wrap="square" rtlCol="0">
              <a:spAutoFit/>
            </a:bodyPr>
            <a:lstStyle/>
            <a:p>
              <a:pPr algn="r"/>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7247979" y="2084852"/>
            <a:ext cx="3935925" cy="1134081"/>
            <a:chOff x="553519" y="310390"/>
            <a:chExt cx="2952328" cy="850561"/>
          </a:xfrm>
        </p:grpSpPr>
        <p:sp>
          <p:nvSpPr>
            <p:cNvPr id="39" name="TextBox 38"/>
            <p:cNvSpPr txBox="1"/>
            <p:nvPr/>
          </p:nvSpPr>
          <p:spPr>
            <a:xfrm>
              <a:off x="553519" y="310390"/>
              <a:ext cx="2800350" cy="311624"/>
            </a:xfrm>
            <a:prstGeom prst="rect">
              <a:avLst/>
            </a:prstGeom>
            <a:noFill/>
          </p:spPr>
          <p:txBody>
            <a:bodyPr wrap="square" rtlCol="0">
              <a:spAutoFit/>
            </a:bodyPr>
            <a:lstStyle/>
            <a:p>
              <a:pPr algn="ctr"/>
              <a:r>
                <a:rPr lang="en-US" altLang="zh-CN" sz="2100" dirty="0">
                  <a:solidFill>
                    <a:schemeClr val="accent2"/>
                  </a:solidFill>
                  <a:latin typeface="微软雅黑" panose="020B0503020204020204" pitchFamily="34" charset="-122"/>
                  <a:ea typeface="微软雅黑" panose="020B0503020204020204" pitchFamily="34" charset="-122"/>
                </a:rPr>
                <a:t>03</a:t>
              </a:r>
              <a:r>
                <a:rPr lang="zh-CN" altLang="en-US" sz="2100" dirty="0">
                  <a:solidFill>
                    <a:schemeClr val="accent2"/>
                  </a:solidFill>
                  <a:latin typeface="微软雅黑" panose="020B0503020204020204" pitchFamily="34" charset="-122"/>
                  <a:ea typeface="微软雅黑" panose="020B0503020204020204" pitchFamily="34" charset="-122"/>
                </a:rPr>
                <a:t>标题文字</a:t>
              </a:r>
            </a:p>
          </p:txBody>
        </p:sp>
        <p:sp>
          <p:nvSpPr>
            <p:cNvPr id="40" name="TextBox 39"/>
            <p:cNvSpPr txBox="1"/>
            <p:nvPr/>
          </p:nvSpPr>
          <p:spPr>
            <a:xfrm>
              <a:off x="1356302" y="641578"/>
              <a:ext cx="2149545" cy="519373"/>
            </a:xfrm>
            <a:prstGeom prst="rect">
              <a:avLst/>
            </a:prstGeom>
            <a:noFill/>
          </p:spPr>
          <p:txBody>
            <a:bodyPr wrap="square"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1" name="标题 40"/>
          <p:cNvSpPr>
            <a:spLocks noGrp="1"/>
          </p:cNvSpPr>
          <p:nvPr>
            <p:ph type="title"/>
          </p:nvPr>
        </p:nvSpPr>
        <p:spPr/>
        <p:txBody>
          <a:bodyPr>
            <a:normAutofit fontScale="90000"/>
          </a:bodyPr>
          <a:lstStyle/>
          <a:p>
            <a:r>
              <a:rPr lang="zh-CN" altLang="en-US" dirty="0"/>
              <a:t>单击此处添加标题</a:t>
            </a:r>
          </a:p>
        </p:txBody>
      </p:sp>
    </p:spTree>
    <p:extLst>
      <p:ext uri="{BB962C8B-B14F-4D97-AF65-F5344CB8AC3E}">
        <p14:creationId xmlns:p14="http://schemas.microsoft.com/office/powerpoint/2010/main" val="3816239253"/>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9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4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9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4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9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4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9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4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027042" y="1915555"/>
            <a:ext cx="4532583" cy="939997"/>
            <a:chOff x="466617" y="210075"/>
            <a:chExt cx="3399880" cy="725775"/>
          </a:xfrm>
        </p:grpSpPr>
        <p:sp>
          <p:nvSpPr>
            <p:cNvPr id="7" name="TextBox 6"/>
            <p:cNvSpPr txBox="1"/>
            <p:nvPr/>
          </p:nvSpPr>
          <p:spPr>
            <a:xfrm>
              <a:off x="1244845" y="210075"/>
              <a:ext cx="913831" cy="225754"/>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全球化业务</a:t>
              </a:r>
              <a:endParaRPr lang="en-US" sz="1900" dirty="0">
                <a:solidFill>
                  <a:schemeClr val="tx1">
                    <a:lumMod val="75000"/>
                    <a:lumOff val="25000"/>
                  </a:schemeClr>
                </a:solidFill>
                <a:latin typeface="+mn-ea"/>
              </a:endParaRPr>
            </a:p>
          </p:txBody>
        </p:sp>
        <p:sp>
          <p:nvSpPr>
            <p:cNvPr id="8" name="TextBox 7"/>
            <p:cNvSpPr txBox="1"/>
            <p:nvPr/>
          </p:nvSpPr>
          <p:spPr>
            <a:xfrm>
              <a:off x="1244845" y="429400"/>
              <a:ext cx="2621652" cy="344571"/>
            </a:xfrm>
            <a:prstGeom prst="rect">
              <a:avLst/>
            </a:prstGeom>
            <a:noFill/>
          </p:spPr>
          <p:txBody>
            <a:bodyPr wrap="square" lIns="0" tIns="0" rtlCol="0" anchor="t">
              <a:spAutoFit/>
            </a:bodyPr>
            <a:lstStyle/>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5" name="Oval 24"/>
            <p:cNvSpPr/>
            <p:nvPr/>
          </p:nvSpPr>
          <p:spPr>
            <a:xfrm>
              <a:off x="466617" y="212055"/>
              <a:ext cx="723797" cy="72379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dirty="0">
                <a:solidFill>
                  <a:schemeClr val="bg1"/>
                </a:solidFill>
                <a:latin typeface="+mn-ea"/>
              </a:endParaRPr>
            </a:p>
          </p:txBody>
        </p:sp>
      </p:grpSp>
      <p:grpSp>
        <p:nvGrpSpPr>
          <p:cNvPr id="28" name="Group 27"/>
          <p:cNvGrpSpPr/>
          <p:nvPr/>
        </p:nvGrpSpPr>
        <p:grpSpPr>
          <a:xfrm>
            <a:off x="1027042" y="3260372"/>
            <a:ext cx="4532583" cy="937437"/>
            <a:chOff x="466617" y="212055"/>
            <a:chExt cx="3399880" cy="723795"/>
          </a:xfrm>
        </p:grpSpPr>
        <p:sp>
          <p:nvSpPr>
            <p:cNvPr id="29" name="TextBox 28"/>
            <p:cNvSpPr txBox="1"/>
            <p:nvPr/>
          </p:nvSpPr>
          <p:spPr>
            <a:xfrm>
              <a:off x="1244845" y="220615"/>
              <a:ext cx="2448830" cy="225753"/>
            </a:xfrm>
            <a:prstGeom prst="rect">
              <a:avLst/>
            </a:prstGeom>
            <a:noFill/>
          </p:spPr>
          <p:txBody>
            <a:bodyPr wrap="square" lIns="0" tIns="0" rIns="0" bIns="0" rtlCol="0" anchor="ctr">
              <a:spAutoFit/>
            </a:bodyPr>
            <a:lstStyle/>
            <a:p>
              <a:r>
                <a:rPr lang="zh-CN" altLang="en-US" sz="1900" dirty="0">
                  <a:solidFill>
                    <a:schemeClr val="tx1">
                      <a:lumMod val="75000"/>
                      <a:lumOff val="25000"/>
                    </a:schemeClr>
                  </a:solidFill>
                  <a:latin typeface="+mn-ea"/>
                </a:rPr>
                <a:t>市场规划</a:t>
              </a:r>
              <a:endParaRPr lang="en-US" sz="1900" dirty="0">
                <a:solidFill>
                  <a:schemeClr val="tx1">
                    <a:lumMod val="75000"/>
                    <a:lumOff val="25000"/>
                  </a:schemeClr>
                </a:solidFill>
                <a:latin typeface="+mn-ea"/>
              </a:endParaRPr>
            </a:p>
          </p:txBody>
        </p:sp>
        <p:sp>
          <p:nvSpPr>
            <p:cNvPr id="30" name="TextBox 29"/>
            <p:cNvSpPr txBox="1"/>
            <p:nvPr/>
          </p:nvSpPr>
          <p:spPr>
            <a:xfrm>
              <a:off x="1244844" y="432352"/>
              <a:ext cx="2621653" cy="344570"/>
            </a:xfrm>
            <a:prstGeom prst="rect">
              <a:avLst/>
            </a:prstGeom>
            <a:noFill/>
          </p:spPr>
          <p:txBody>
            <a:bodyPr wrap="square" lIns="0" tIns="0" rtlCol="0" anchor="t">
              <a:spAutoFit/>
            </a:bodyPr>
            <a:lstStyle/>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1" name="Oval 30"/>
            <p:cNvSpPr/>
            <p:nvPr/>
          </p:nvSpPr>
          <p:spPr>
            <a:xfrm>
              <a:off x="466617" y="212055"/>
              <a:ext cx="723797" cy="7237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33" name="Group 32"/>
          <p:cNvGrpSpPr/>
          <p:nvPr/>
        </p:nvGrpSpPr>
        <p:grpSpPr>
          <a:xfrm>
            <a:off x="1027042" y="4604534"/>
            <a:ext cx="4532583" cy="937436"/>
            <a:chOff x="466617" y="212055"/>
            <a:chExt cx="3399880" cy="723795"/>
          </a:xfrm>
        </p:grpSpPr>
        <p:sp>
          <p:nvSpPr>
            <p:cNvPr id="34" name="TextBox 33"/>
            <p:cNvSpPr txBox="1"/>
            <p:nvPr/>
          </p:nvSpPr>
          <p:spPr>
            <a:xfrm>
              <a:off x="1244845" y="220615"/>
              <a:ext cx="1096597"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创意解决方案</a:t>
              </a:r>
              <a:endParaRPr lang="en-US" sz="1900" dirty="0">
                <a:solidFill>
                  <a:schemeClr val="tx1">
                    <a:lumMod val="75000"/>
                    <a:lumOff val="25000"/>
                  </a:schemeClr>
                </a:solidFill>
                <a:latin typeface="+mn-ea"/>
              </a:endParaRPr>
            </a:p>
          </p:txBody>
        </p:sp>
        <p:sp>
          <p:nvSpPr>
            <p:cNvPr id="35" name="TextBox 34"/>
            <p:cNvSpPr txBox="1"/>
            <p:nvPr/>
          </p:nvSpPr>
          <p:spPr>
            <a:xfrm>
              <a:off x="1244844" y="442157"/>
              <a:ext cx="2621653" cy="344570"/>
            </a:xfrm>
            <a:prstGeom prst="rect">
              <a:avLst/>
            </a:prstGeom>
            <a:noFill/>
          </p:spPr>
          <p:txBody>
            <a:bodyPr wrap="square" lIns="0" tIns="0" rtlCol="0" anchor="t">
              <a:spAutoFit/>
            </a:bodyPr>
            <a:lstStyle/>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6" name="Oval 35"/>
            <p:cNvSpPr/>
            <p:nvPr/>
          </p:nvSpPr>
          <p:spPr>
            <a:xfrm>
              <a:off x="466617" y="212055"/>
              <a:ext cx="723797" cy="723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grpSp>
        <p:nvGrpSpPr>
          <p:cNvPr id="38" name="Group 37"/>
          <p:cNvGrpSpPr/>
          <p:nvPr/>
        </p:nvGrpSpPr>
        <p:grpSpPr>
          <a:xfrm>
            <a:off x="6440886" y="1916207"/>
            <a:ext cx="4570272" cy="937436"/>
            <a:chOff x="466617" y="212055"/>
            <a:chExt cx="3428150" cy="723795"/>
          </a:xfrm>
        </p:grpSpPr>
        <p:sp>
          <p:nvSpPr>
            <p:cNvPr id="39" name="TextBox 38"/>
            <p:cNvSpPr txBox="1"/>
            <p:nvPr/>
          </p:nvSpPr>
          <p:spPr>
            <a:xfrm>
              <a:off x="1244845" y="220615"/>
              <a:ext cx="731065"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市场调研</a:t>
              </a:r>
              <a:endParaRPr lang="en-US" sz="1900" dirty="0">
                <a:solidFill>
                  <a:schemeClr val="tx1">
                    <a:lumMod val="75000"/>
                    <a:lumOff val="25000"/>
                  </a:schemeClr>
                </a:solidFill>
                <a:latin typeface="+mn-ea"/>
              </a:endParaRPr>
            </a:p>
          </p:txBody>
        </p:sp>
        <p:sp>
          <p:nvSpPr>
            <p:cNvPr id="40" name="TextBox 39"/>
            <p:cNvSpPr txBox="1"/>
            <p:nvPr/>
          </p:nvSpPr>
          <p:spPr>
            <a:xfrm>
              <a:off x="1244844" y="432351"/>
              <a:ext cx="2649923" cy="344570"/>
            </a:xfrm>
            <a:prstGeom prst="rect">
              <a:avLst/>
            </a:prstGeom>
            <a:noFill/>
          </p:spPr>
          <p:txBody>
            <a:bodyPr wrap="square" lIns="0" tIns="0" rtlCol="0" anchor="t">
              <a:spAutoFit/>
            </a:bodyPr>
            <a:lstStyle/>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41" name="Oval 40"/>
            <p:cNvSpPr/>
            <p:nvPr/>
          </p:nvSpPr>
          <p:spPr>
            <a:xfrm>
              <a:off x="466617" y="212055"/>
              <a:ext cx="723797" cy="723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mn-ea"/>
              </a:endParaRPr>
            </a:p>
          </p:txBody>
        </p:sp>
      </p:grpSp>
      <p:grpSp>
        <p:nvGrpSpPr>
          <p:cNvPr id="43" name="Group 42"/>
          <p:cNvGrpSpPr/>
          <p:nvPr/>
        </p:nvGrpSpPr>
        <p:grpSpPr>
          <a:xfrm>
            <a:off x="6440886" y="3227978"/>
            <a:ext cx="4570272" cy="969828"/>
            <a:chOff x="466617" y="187044"/>
            <a:chExt cx="3428150" cy="748806"/>
          </a:xfrm>
        </p:grpSpPr>
        <p:sp>
          <p:nvSpPr>
            <p:cNvPr id="44" name="TextBox 43"/>
            <p:cNvSpPr txBox="1"/>
            <p:nvPr/>
          </p:nvSpPr>
          <p:spPr>
            <a:xfrm>
              <a:off x="1244845" y="187044"/>
              <a:ext cx="1096597"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常规技术支持</a:t>
              </a:r>
              <a:endParaRPr lang="en-US" sz="1900" dirty="0">
                <a:solidFill>
                  <a:schemeClr val="tx1">
                    <a:lumMod val="75000"/>
                    <a:lumOff val="25000"/>
                  </a:schemeClr>
                </a:solidFill>
                <a:latin typeface="+mn-ea"/>
              </a:endParaRPr>
            </a:p>
          </p:txBody>
        </p:sp>
        <p:sp>
          <p:nvSpPr>
            <p:cNvPr id="45" name="TextBox 44"/>
            <p:cNvSpPr txBox="1"/>
            <p:nvPr/>
          </p:nvSpPr>
          <p:spPr>
            <a:xfrm>
              <a:off x="1244844" y="432351"/>
              <a:ext cx="2649923" cy="344571"/>
            </a:xfrm>
            <a:prstGeom prst="rect">
              <a:avLst/>
            </a:prstGeom>
            <a:noFill/>
          </p:spPr>
          <p:txBody>
            <a:bodyPr wrap="square" lIns="0" tIns="0" rtlCol="0" anchor="t">
              <a:spAutoFit/>
            </a:bodyPr>
            <a:lstStyle/>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46" name="Oval 45"/>
            <p:cNvSpPr/>
            <p:nvPr/>
          </p:nvSpPr>
          <p:spPr>
            <a:xfrm>
              <a:off x="466617" y="212055"/>
              <a:ext cx="723797" cy="723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48" name="Group 47"/>
          <p:cNvGrpSpPr/>
          <p:nvPr/>
        </p:nvGrpSpPr>
        <p:grpSpPr>
          <a:xfrm>
            <a:off x="6440886" y="4602919"/>
            <a:ext cx="4570272" cy="939053"/>
            <a:chOff x="466617" y="210807"/>
            <a:chExt cx="3428150" cy="725043"/>
          </a:xfrm>
        </p:grpSpPr>
        <p:sp>
          <p:nvSpPr>
            <p:cNvPr id="49" name="TextBox 48"/>
            <p:cNvSpPr txBox="1"/>
            <p:nvPr/>
          </p:nvSpPr>
          <p:spPr>
            <a:xfrm>
              <a:off x="1244845" y="210807"/>
              <a:ext cx="1096597"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产品开发管理</a:t>
              </a:r>
              <a:endParaRPr lang="en-US" sz="1900" dirty="0">
                <a:solidFill>
                  <a:schemeClr val="tx1">
                    <a:lumMod val="75000"/>
                    <a:lumOff val="25000"/>
                  </a:schemeClr>
                </a:solidFill>
                <a:latin typeface="+mn-ea"/>
              </a:endParaRPr>
            </a:p>
          </p:txBody>
        </p:sp>
        <p:sp>
          <p:nvSpPr>
            <p:cNvPr id="50" name="TextBox 49"/>
            <p:cNvSpPr txBox="1"/>
            <p:nvPr/>
          </p:nvSpPr>
          <p:spPr>
            <a:xfrm>
              <a:off x="1244844" y="422546"/>
              <a:ext cx="2649923" cy="344570"/>
            </a:xfrm>
            <a:prstGeom prst="rect">
              <a:avLst/>
            </a:prstGeom>
            <a:noFill/>
          </p:spPr>
          <p:txBody>
            <a:bodyPr wrap="square" lIns="0" tIns="0" rtlCol="0" anchor="t">
              <a:spAutoFit/>
            </a:bodyPr>
            <a:lstStyle/>
            <a:p>
              <a:pP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51" name="Oval 50"/>
            <p:cNvSpPr/>
            <p:nvPr/>
          </p:nvSpPr>
          <p:spPr>
            <a:xfrm>
              <a:off x="466617" y="212055"/>
              <a:ext cx="723797" cy="723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grpSp>
      <p:sp>
        <p:nvSpPr>
          <p:cNvPr id="37" name="Freeform 143"/>
          <p:cNvSpPr>
            <a:spLocks noEditPoints="1"/>
          </p:cNvSpPr>
          <p:nvPr/>
        </p:nvSpPr>
        <p:spPr bwMode="auto">
          <a:xfrm>
            <a:off x="1267444" y="213895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42" name="Freeform 150"/>
          <p:cNvSpPr>
            <a:spLocks noEditPoints="1"/>
          </p:cNvSpPr>
          <p:nvPr/>
        </p:nvSpPr>
        <p:spPr bwMode="auto">
          <a:xfrm>
            <a:off x="1317179" y="3456149"/>
            <a:ext cx="383067" cy="493184"/>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47" name="Freeform 160"/>
          <p:cNvSpPr>
            <a:spLocks/>
          </p:cNvSpPr>
          <p:nvPr/>
        </p:nvSpPr>
        <p:spPr bwMode="auto">
          <a:xfrm>
            <a:off x="1281431" y="4888471"/>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52" name="Freeform 139"/>
          <p:cNvSpPr>
            <a:spLocks/>
          </p:cNvSpPr>
          <p:nvPr/>
        </p:nvSpPr>
        <p:spPr bwMode="auto">
          <a:xfrm>
            <a:off x="6670445" y="2205379"/>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53" name="Freeform 144"/>
          <p:cNvSpPr>
            <a:spLocks/>
          </p:cNvSpPr>
          <p:nvPr/>
        </p:nvSpPr>
        <p:spPr bwMode="auto">
          <a:xfrm>
            <a:off x="6721239" y="3479434"/>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54" name="Freeform 149"/>
          <p:cNvSpPr>
            <a:spLocks/>
          </p:cNvSpPr>
          <p:nvPr/>
        </p:nvSpPr>
        <p:spPr bwMode="auto">
          <a:xfrm>
            <a:off x="6721239" y="4857683"/>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extLst>
      <p:ext uri="{BB962C8B-B14F-4D97-AF65-F5344CB8AC3E}">
        <p14:creationId xmlns:p14="http://schemas.microsoft.com/office/powerpoint/2010/main" val="4220919922"/>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ppt_x"/>
                                          </p:val>
                                        </p:tav>
                                        <p:tav tm="100000">
                                          <p:val>
                                            <p:strVal val="#ppt_x"/>
                                          </p:val>
                                        </p:tav>
                                      </p:tavLst>
                                    </p:anim>
                                    <p:anim calcmode="lin" valueType="num">
                                      <p:cBhvr additive="base">
                                        <p:cTn id="18" dur="500" fill="hold"/>
                                        <p:tgtEl>
                                          <p:spTgt spid="3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ppt_x"/>
                                          </p:val>
                                        </p:tav>
                                        <p:tav tm="100000">
                                          <p:val>
                                            <p:strVal val="#ppt_x"/>
                                          </p:val>
                                        </p:tav>
                                      </p:tavLst>
                                    </p:anim>
                                    <p:anim calcmode="lin" valueType="num">
                                      <p:cBhvr additive="base">
                                        <p:cTn id="23" dur="500" fill="hold"/>
                                        <p:tgtEl>
                                          <p:spTgt spid="3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p:nvPr/>
        </p:nvGrpSpPr>
        <p:grpSpPr>
          <a:xfrm>
            <a:off x="1397704" y="1662387"/>
            <a:ext cx="1966299" cy="4155551"/>
            <a:chOff x="3834542" y="1171729"/>
            <a:chExt cx="1474916" cy="3116663"/>
          </a:xfrm>
          <a:effectLst/>
        </p:grpSpPr>
        <p:grpSp>
          <p:nvGrpSpPr>
            <p:cNvPr id="3" name="Group 29"/>
            <p:cNvGrpSpPr/>
            <p:nvPr/>
          </p:nvGrpSpPr>
          <p:grpSpPr>
            <a:xfrm>
              <a:off x="3834542" y="1171729"/>
              <a:ext cx="1474916" cy="3116663"/>
              <a:chOff x="3189614" y="1562392"/>
              <a:chExt cx="1474916" cy="3116662"/>
            </a:xfrm>
            <a:effectLst/>
          </p:grpSpPr>
          <p:sp>
            <p:nvSpPr>
              <p:cNvPr id="46" name="Freeform 45"/>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4" name="Group 20"/>
              <p:cNvGrpSpPr/>
              <p:nvPr/>
            </p:nvGrpSpPr>
            <p:grpSpPr>
              <a:xfrm>
                <a:off x="3189614" y="1991493"/>
                <a:ext cx="23662" cy="645898"/>
                <a:chOff x="3392428" y="1951545"/>
                <a:chExt cx="27432" cy="735419"/>
              </a:xfrm>
            </p:grpSpPr>
            <p:sp>
              <p:nvSpPr>
                <p:cNvPr id="53" name="Rectangle 52"/>
                <p:cNvSpPr/>
                <p:nvPr/>
              </p:nvSpPr>
              <p:spPr>
                <a:xfrm>
                  <a:off x="3392428" y="1951545"/>
                  <a:ext cx="18288" cy="17282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4" name="Rectangle 53"/>
                <p:cNvSpPr/>
                <p:nvPr/>
              </p:nvSpPr>
              <p:spPr>
                <a:xfrm>
                  <a:off x="3401572" y="2289545"/>
                  <a:ext cx="18288" cy="11887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5" name="Rectangle 54"/>
                <p:cNvSpPr/>
                <p:nvPr/>
              </p:nvSpPr>
              <p:spPr>
                <a:xfrm>
                  <a:off x="3401572" y="2568092"/>
                  <a:ext cx="18288" cy="11887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48" name="Freeform 47"/>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9" name="Freeform 48"/>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0" name="Freeform 4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1" name="Freeform 50"/>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2" name="Freeform 51"/>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44" name="Rectangle 43"/>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78">
                <a:spcBef>
                  <a:spcPct val="20000"/>
                </a:spcBef>
                <a:defRPr/>
              </a:pPr>
              <a:r>
                <a:rPr lang="en-US" sz="1600" b="1" dirty="0">
                  <a:solidFill>
                    <a:schemeClr val="bg1">
                      <a:lumMod val="95000"/>
                    </a:schemeClr>
                  </a:solidFill>
                  <a:latin typeface="+mn-ea"/>
                </a:rPr>
                <a:t>APP </a:t>
              </a:r>
              <a:r>
                <a:rPr lang="zh-CN" altLang="en-US" sz="1600" b="1" dirty="0">
                  <a:solidFill>
                    <a:schemeClr val="bg1">
                      <a:lumMod val="95000"/>
                    </a:schemeClr>
                  </a:solidFill>
                  <a:latin typeface="+mn-ea"/>
                </a:rPr>
                <a:t>设计</a:t>
              </a:r>
              <a:endParaRPr lang="en-US" sz="1600" b="1" dirty="0">
                <a:solidFill>
                  <a:schemeClr val="bg1">
                    <a:lumMod val="95000"/>
                  </a:schemeClr>
                </a:solidFill>
                <a:latin typeface="+mn-ea"/>
              </a:endParaRPr>
            </a:p>
            <a:p>
              <a:pPr algn="ctr" defTabSz="1219078">
                <a:spcBef>
                  <a:spcPct val="20000"/>
                </a:spcBef>
                <a:defRPr/>
              </a:pPr>
              <a:r>
                <a:rPr lang="zh-CN" altLang="en-US" sz="1100" b="1" dirty="0">
                  <a:solidFill>
                    <a:schemeClr val="bg1">
                      <a:lumMod val="95000"/>
                    </a:schemeClr>
                  </a:solidFill>
                  <a:latin typeface="+mn-ea"/>
                </a:rPr>
                <a:t>此处添加详细文本描述，建议与标题相关并符合整体语言风格</a:t>
              </a:r>
              <a:endParaRPr lang="en-US" sz="1100" dirty="0">
                <a:solidFill>
                  <a:schemeClr val="bg1">
                    <a:lumMod val="95000"/>
                  </a:schemeClr>
                </a:solidFill>
                <a:latin typeface="+mn-ea"/>
              </a:endParaRPr>
            </a:p>
          </p:txBody>
        </p:sp>
        <p:sp>
          <p:nvSpPr>
            <p:cNvPr id="45" name="Rectangle 44"/>
            <p:cNvSpPr/>
            <p:nvPr/>
          </p:nvSpPr>
          <p:spPr>
            <a:xfrm>
              <a:off x="4579863" y="1897155"/>
              <a:ext cx="49" cy="923329"/>
            </a:xfrm>
            <a:prstGeom prst="rect">
              <a:avLst/>
            </a:prstGeom>
          </p:spPr>
          <p:txBody>
            <a:bodyPr wrap="none" lIns="0" tIns="0" rIns="0" bIns="0" anchor="ctr">
              <a:spAutoFit/>
            </a:bodyPr>
            <a:lstStyle/>
            <a:p>
              <a:pPr algn="ctr"/>
              <a:endParaRPr lang="en-US" sz="8000" dirty="0">
                <a:solidFill>
                  <a:schemeClr val="bg1">
                    <a:lumMod val="95000"/>
                  </a:schemeClr>
                </a:solidFill>
                <a:latin typeface="+mn-ea"/>
              </a:endParaRPr>
            </a:p>
          </p:txBody>
        </p:sp>
      </p:grpSp>
      <p:grpSp>
        <p:nvGrpSpPr>
          <p:cNvPr id="5" name="Group 55"/>
          <p:cNvGrpSpPr/>
          <p:nvPr/>
        </p:nvGrpSpPr>
        <p:grpSpPr>
          <a:xfrm>
            <a:off x="3844357" y="1662387"/>
            <a:ext cx="1966299" cy="4155551"/>
            <a:chOff x="3834542" y="1171729"/>
            <a:chExt cx="1474916" cy="3116663"/>
          </a:xfrm>
          <a:effectLst/>
        </p:grpSpPr>
        <p:grpSp>
          <p:nvGrpSpPr>
            <p:cNvPr id="6" name="Group 29"/>
            <p:cNvGrpSpPr/>
            <p:nvPr/>
          </p:nvGrpSpPr>
          <p:grpSpPr>
            <a:xfrm>
              <a:off x="3834542" y="1171729"/>
              <a:ext cx="1474916" cy="3116663"/>
              <a:chOff x="3189614" y="1562392"/>
              <a:chExt cx="1474916" cy="3116662"/>
            </a:xfrm>
            <a:effectLst/>
          </p:grpSpPr>
          <p:sp>
            <p:nvSpPr>
              <p:cNvPr id="68" name="Freeform 67"/>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7" name="Group 20"/>
              <p:cNvGrpSpPr/>
              <p:nvPr/>
            </p:nvGrpSpPr>
            <p:grpSpPr>
              <a:xfrm>
                <a:off x="3189614" y="1991493"/>
                <a:ext cx="23662" cy="645898"/>
                <a:chOff x="3392428" y="1951545"/>
                <a:chExt cx="27432" cy="735419"/>
              </a:xfrm>
            </p:grpSpPr>
            <p:sp>
              <p:nvSpPr>
                <p:cNvPr id="75" name="Rectangle 74"/>
                <p:cNvSpPr/>
                <p:nvPr/>
              </p:nvSpPr>
              <p:spPr>
                <a:xfrm>
                  <a:off x="3392428" y="1951545"/>
                  <a:ext cx="18288" cy="17282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6" name="Rectangle 75"/>
                <p:cNvSpPr/>
                <p:nvPr/>
              </p:nvSpPr>
              <p:spPr>
                <a:xfrm>
                  <a:off x="3401572" y="2289545"/>
                  <a:ext cx="18288" cy="11887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7" name="Rectangle 76"/>
                <p:cNvSpPr/>
                <p:nvPr/>
              </p:nvSpPr>
              <p:spPr>
                <a:xfrm>
                  <a:off x="3401572" y="2568092"/>
                  <a:ext cx="18288" cy="11887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70" name="Freeform 69"/>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1" name="Freeform 70"/>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2" name="Freeform 71"/>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3" name="Freeform 72"/>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4" name="Freeform 73"/>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59" name="Rectangle 58"/>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78">
                <a:spcBef>
                  <a:spcPct val="20000"/>
                </a:spcBef>
                <a:defRPr/>
              </a:pPr>
              <a:r>
                <a:rPr lang="en-US" sz="1600" b="1" dirty="0">
                  <a:solidFill>
                    <a:schemeClr val="bg1">
                      <a:lumMod val="95000"/>
                    </a:schemeClr>
                  </a:solidFill>
                  <a:latin typeface="+mn-ea"/>
                </a:rPr>
                <a:t>APP </a:t>
              </a:r>
              <a:r>
                <a:rPr lang="zh-CN" altLang="en-US" sz="1600" b="1" dirty="0">
                  <a:solidFill>
                    <a:schemeClr val="bg1">
                      <a:lumMod val="95000"/>
                    </a:schemeClr>
                  </a:solidFill>
                  <a:latin typeface="+mn-ea"/>
                </a:rPr>
                <a:t>设计</a:t>
              </a:r>
              <a:endParaRPr lang="en-US" sz="1600" b="1" dirty="0">
                <a:solidFill>
                  <a:schemeClr val="bg1">
                    <a:lumMod val="95000"/>
                  </a:schemeClr>
                </a:solidFill>
                <a:latin typeface="+mn-ea"/>
              </a:endParaRPr>
            </a:p>
            <a:p>
              <a:pPr algn="ctr" defTabSz="1219078">
                <a:spcBef>
                  <a:spcPct val="20000"/>
                </a:spcBef>
                <a:defRPr/>
              </a:pPr>
              <a:r>
                <a:rPr lang="zh-CN" altLang="en-US" sz="1100" b="1" dirty="0">
                  <a:solidFill>
                    <a:schemeClr val="bg1">
                      <a:lumMod val="95000"/>
                    </a:schemeClr>
                  </a:solidFill>
                  <a:latin typeface="+mn-ea"/>
                </a:rPr>
                <a:t>此处添加详细文本描述，建议与标题相关并符合整体语言风格</a:t>
              </a:r>
              <a:endParaRPr lang="en-US" sz="1100" dirty="0">
                <a:solidFill>
                  <a:schemeClr val="bg1">
                    <a:lumMod val="95000"/>
                  </a:schemeClr>
                </a:solidFill>
                <a:latin typeface="+mn-ea"/>
              </a:endParaRPr>
            </a:p>
          </p:txBody>
        </p:sp>
        <p:sp>
          <p:nvSpPr>
            <p:cNvPr id="67" name="Rectangle 66"/>
            <p:cNvSpPr/>
            <p:nvPr/>
          </p:nvSpPr>
          <p:spPr>
            <a:xfrm>
              <a:off x="4569198" y="2018342"/>
              <a:ext cx="49" cy="680956"/>
            </a:xfrm>
            <a:prstGeom prst="rect">
              <a:avLst/>
            </a:prstGeom>
          </p:spPr>
          <p:txBody>
            <a:bodyPr wrap="none" lIns="0" tIns="0" rIns="0" bIns="0" anchor="ctr">
              <a:spAutoFit/>
            </a:bodyPr>
            <a:lstStyle/>
            <a:p>
              <a:pPr algn="ctr"/>
              <a:endParaRPr lang="en-US" sz="5900" dirty="0">
                <a:solidFill>
                  <a:schemeClr val="bg1">
                    <a:lumMod val="95000"/>
                  </a:schemeClr>
                </a:solidFill>
                <a:latin typeface="+mn-ea"/>
              </a:endParaRPr>
            </a:p>
          </p:txBody>
        </p:sp>
      </p:grpSp>
      <p:grpSp>
        <p:nvGrpSpPr>
          <p:cNvPr id="8" name="Group 77"/>
          <p:cNvGrpSpPr/>
          <p:nvPr/>
        </p:nvGrpSpPr>
        <p:grpSpPr>
          <a:xfrm>
            <a:off x="6291011" y="1662387"/>
            <a:ext cx="1966299" cy="4155551"/>
            <a:chOff x="3834542" y="1171729"/>
            <a:chExt cx="1474916" cy="3116663"/>
          </a:xfrm>
          <a:effectLst/>
        </p:grpSpPr>
        <p:grpSp>
          <p:nvGrpSpPr>
            <p:cNvPr id="9" name="Group 29"/>
            <p:cNvGrpSpPr/>
            <p:nvPr/>
          </p:nvGrpSpPr>
          <p:grpSpPr>
            <a:xfrm>
              <a:off x="3834542" y="1171729"/>
              <a:ext cx="1474916" cy="3116663"/>
              <a:chOff x="3189614" y="1562392"/>
              <a:chExt cx="1474916" cy="3116662"/>
            </a:xfrm>
            <a:effectLst/>
          </p:grpSpPr>
          <p:sp>
            <p:nvSpPr>
              <p:cNvPr id="82" name="Freeform 81"/>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10" name="Group 20"/>
              <p:cNvGrpSpPr/>
              <p:nvPr/>
            </p:nvGrpSpPr>
            <p:grpSpPr>
              <a:xfrm>
                <a:off x="3189614" y="1991493"/>
                <a:ext cx="23662" cy="645898"/>
                <a:chOff x="3392428" y="1951545"/>
                <a:chExt cx="27432" cy="735419"/>
              </a:xfrm>
            </p:grpSpPr>
            <p:sp>
              <p:nvSpPr>
                <p:cNvPr id="89" name="Rectangle 88"/>
                <p:cNvSpPr/>
                <p:nvPr/>
              </p:nvSpPr>
              <p:spPr>
                <a:xfrm>
                  <a:off x="3392428" y="1951545"/>
                  <a:ext cx="18288" cy="17282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0" name="Rectangle 89"/>
                <p:cNvSpPr/>
                <p:nvPr/>
              </p:nvSpPr>
              <p:spPr>
                <a:xfrm>
                  <a:off x="3401572" y="2289545"/>
                  <a:ext cx="18288" cy="11887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1" name="Rectangle 90"/>
                <p:cNvSpPr/>
                <p:nvPr/>
              </p:nvSpPr>
              <p:spPr>
                <a:xfrm>
                  <a:off x="3401572" y="2568092"/>
                  <a:ext cx="18288" cy="11887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84" name="Freeform 8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5" name="Freeform 84"/>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6" name="Freeform 85"/>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7" name="Freeform 86"/>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8" name="Freeform 87"/>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80" name="Rectangle 79"/>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78">
                <a:spcBef>
                  <a:spcPct val="20000"/>
                </a:spcBef>
                <a:defRPr/>
              </a:pPr>
              <a:r>
                <a:rPr lang="en-US" sz="1600" b="1" dirty="0">
                  <a:solidFill>
                    <a:schemeClr val="bg1">
                      <a:lumMod val="95000"/>
                    </a:schemeClr>
                  </a:solidFill>
                  <a:latin typeface="+mn-ea"/>
                </a:rPr>
                <a:t>APP </a:t>
              </a:r>
              <a:r>
                <a:rPr lang="zh-CN" altLang="en-US" sz="1600" b="1" dirty="0">
                  <a:solidFill>
                    <a:schemeClr val="bg1">
                      <a:lumMod val="95000"/>
                    </a:schemeClr>
                  </a:solidFill>
                  <a:latin typeface="+mn-ea"/>
                </a:rPr>
                <a:t>设计</a:t>
              </a:r>
              <a:endParaRPr lang="en-US" sz="1600" b="1" dirty="0">
                <a:solidFill>
                  <a:schemeClr val="bg1">
                    <a:lumMod val="95000"/>
                  </a:schemeClr>
                </a:solidFill>
                <a:latin typeface="+mn-ea"/>
              </a:endParaRPr>
            </a:p>
            <a:p>
              <a:pPr algn="ctr" defTabSz="1219078">
                <a:spcBef>
                  <a:spcPct val="20000"/>
                </a:spcBef>
                <a:defRPr/>
              </a:pPr>
              <a:r>
                <a:rPr lang="zh-CN" altLang="en-US" sz="1100" b="1" dirty="0">
                  <a:solidFill>
                    <a:schemeClr val="bg1">
                      <a:lumMod val="95000"/>
                    </a:schemeClr>
                  </a:solidFill>
                  <a:latin typeface="+mn-ea"/>
                </a:rPr>
                <a:t>此处添加详细文本描述，建议与标题相关并符合整体语言风格</a:t>
              </a:r>
              <a:endParaRPr lang="en-US" sz="1100" dirty="0">
                <a:solidFill>
                  <a:schemeClr val="bg1">
                    <a:lumMod val="95000"/>
                  </a:schemeClr>
                </a:solidFill>
                <a:latin typeface="+mn-ea"/>
              </a:endParaRPr>
            </a:p>
          </p:txBody>
        </p:sp>
        <p:sp>
          <p:nvSpPr>
            <p:cNvPr id="81" name="Rectangle 80"/>
            <p:cNvSpPr/>
            <p:nvPr/>
          </p:nvSpPr>
          <p:spPr>
            <a:xfrm>
              <a:off x="4579862" y="1989488"/>
              <a:ext cx="49" cy="738664"/>
            </a:xfrm>
            <a:prstGeom prst="rect">
              <a:avLst/>
            </a:prstGeom>
          </p:spPr>
          <p:txBody>
            <a:bodyPr wrap="none" lIns="0" tIns="0" rIns="0" bIns="0" anchor="ctr">
              <a:spAutoFit/>
            </a:bodyPr>
            <a:lstStyle/>
            <a:p>
              <a:pPr algn="ctr"/>
              <a:endParaRPr lang="en-US" sz="6400" dirty="0">
                <a:solidFill>
                  <a:schemeClr val="bg1">
                    <a:lumMod val="95000"/>
                  </a:schemeClr>
                </a:solidFill>
                <a:latin typeface="+mn-ea"/>
              </a:endParaRPr>
            </a:p>
          </p:txBody>
        </p:sp>
      </p:grpSp>
      <p:grpSp>
        <p:nvGrpSpPr>
          <p:cNvPr id="11" name="Group 91"/>
          <p:cNvGrpSpPr/>
          <p:nvPr/>
        </p:nvGrpSpPr>
        <p:grpSpPr>
          <a:xfrm>
            <a:off x="8737663" y="1662387"/>
            <a:ext cx="1966299" cy="4155551"/>
            <a:chOff x="3834542" y="1171729"/>
            <a:chExt cx="1474916" cy="3116663"/>
          </a:xfrm>
          <a:effectLst/>
        </p:grpSpPr>
        <p:grpSp>
          <p:nvGrpSpPr>
            <p:cNvPr id="12" name="Group 29"/>
            <p:cNvGrpSpPr/>
            <p:nvPr/>
          </p:nvGrpSpPr>
          <p:grpSpPr>
            <a:xfrm>
              <a:off x="3834542" y="1171729"/>
              <a:ext cx="1474916" cy="3116663"/>
              <a:chOff x="3189614" y="1562392"/>
              <a:chExt cx="1474916" cy="3116662"/>
            </a:xfrm>
            <a:effectLst/>
          </p:grpSpPr>
          <p:sp>
            <p:nvSpPr>
              <p:cNvPr id="96" name="Freeform 95"/>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13" name="Group 20"/>
              <p:cNvGrpSpPr/>
              <p:nvPr/>
            </p:nvGrpSpPr>
            <p:grpSpPr>
              <a:xfrm>
                <a:off x="3189614" y="1991493"/>
                <a:ext cx="23662" cy="645898"/>
                <a:chOff x="3392428" y="1951545"/>
                <a:chExt cx="27432" cy="735419"/>
              </a:xfrm>
            </p:grpSpPr>
            <p:sp>
              <p:nvSpPr>
                <p:cNvPr id="103" name="Rectangle 102"/>
                <p:cNvSpPr/>
                <p:nvPr/>
              </p:nvSpPr>
              <p:spPr>
                <a:xfrm>
                  <a:off x="3392428" y="1951545"/>
                  <a:ext cx="18288" cy="17282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4" name="Rectangle 103"/>
                <p:cNvSpPr/>
                <p:nvPr/>
              </p:nvSpPr>
              <p:spPr>
                <a:xfrm>
                  <a:off x="3401572" y="2289545"/>
                  <a:ext cx="18288" cy="11887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5" name="Rectangle 104"/>
                <p:cNvSpPr/>
                <p:nvPr/>
              </p:nvSpPr>
              <p:spPr>
                <a:xfrm>
                  <a:off x="3401572" y="2568092"/>
                  <a:ext cx="18288" cy="11887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98" name="Freeform 97"/>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9" name="Freeform 98"/>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0"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1" name="Freeform 100"/>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2" name="Freeform 101"/>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94" name="Rectangle 93"/>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78">
                <a:spcBef>
                  <a:spcPct val="20000"/>
                </a:spcBef>
                <a:defRPr/>
              </a:pPr>
              <a:r>
                <a:rPr lang="en-US" sz="1600" b="1" dirty="0">
                  <a:solidFill>
                    <a:schemeClr val="bg1">
                      <a:lumMod val="95000"/>
                    </a:schemeClr>
                  </a:solidFill>
                  <a:latin typeface="+mn-ea"/>
                </a:rPr>
                <a:t>APP </a:t>
              </a:r>
              <a:r>
                <a:rPr lang="zh-CN" altLang="en-US" sz="1600" b="1" dirty="0">
                  <a:solidFill>
                    <a:schemeClr val="bg1">
                      <a:lumMod val="95000"/>
                    </a:schemeClr>
                  </a:solidFill>
                  <a:latin typeface="+mn-ea"/>
                </a:rPr>
                <a:t>设计</a:t>
              </a:r>
              <a:endParaRPr lang="en-US" sz="1600" b="1" dirty="0">
                <a:solidFill>
                  <a:schemeClr val="bg1">
                    <a:lumMod val="95000"/>
                  </a:schemeClr>
                </a:solidFill>
                <a:latin typeface="+mn-ea"/>
              </a:endParaRPr>
            </a:p>
            <a:p>
              <a:pPr algn="ctr" defTabSz="1219078">
                <a:spcBef>
                  <a:spcPct val="20000"/>
                </a:spcBef>
                <a:defRPr/>
              </a:pPr>
              <a:r>
                <a:rPr lang="zh-CN" altLang="en-US" sz="1100" b="1" dirty="0">
                  <a:solidFill>
                    <a:schemeClr val="bg1">
                      <a:lumMod val="95000"/>
                    </a:schemeClr>
                  </a:solidFill>
                  <a:latin typeface="+mn-ea"/>
                </a:rPr>
                <a:t>此处添加详细文本描述，建议与标题相关并符合整体语言风格</a:t>
              </a:r>
              <a:endParaRPr lang="en-US" sz="1100" dirty="0">
                <a:solidFill>
                  <a:schemeClr val="bg1">
                    <a:lumMod val="95000"/>
                  </a:schemeClr>
                </a:solidFill>
                <a:latin typeface="+mn-ea"/>
              </a:endParaRPr>
            </a:p>
          </p:txBody>
        </p:sp>
        <p:sp>
          <p:nvSpPr>
            <p:cNvPr id="95" name="Rectangle 94"/>
            <p:cNvSpPr/>
            <p:nvPr/>
          </p:nvSpPr>
          <p:spPr>
            <a:xfrm>
              <a:off x="4563396" y="2081820"/>
              <a:ext cx="49" cy="553998"/>
            </a:xfrm>
            <a:prstGeom prst="rect">
              <a:avLst/>
            </a:prstGeom>
          </p:spPr>
          <p:txBody>
            <a:bodyPr wrap="none" lIns="0" tIns="0" rIns="0" bIns="0" anchor="ctr">
              <a:spAutoFit/>
            </a:bodyPr>
            <a:lstStyle/>
            <a:p>
              <a:pPr algn="ctr"/>
              <a:endParaRPr lang="en-US" sz="4800" dirty="0">
                <a:solidFill>
                  <a:schemeClr val="bg1">
                    <a:lumMod val="95000"/>
                  </a:schemeClr>
                </a:solidFill>
                <a:latin typeface="+mn-ea"/>
              </a:endParaRPr>
            </a:p>
          </p:txBody>
        </p:sp>
      </p:grpSp>
      <p:sp>
        <p:nvSpPr>
          <p:cNvPr id="61" name="Freeform 144"/>
          <p:cNvSpPr>
            <a:spLocks/>
          </p:cNvSpPr>
          <p:nvPr/>
        </p:nvSpPr>
        <p:spPr bwMode="auto">
          <a:xfrm>
            <a:off x="4518685" y="2910774"/>
            <a:ext cx="534540" cy="578475"/>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62" name="Freeform 149"/>
          <p:cNvSpPr>
            <a:spLocks/>
          </p:cNvSpPr>
          <p:nvPr/>
        </p:nvSpPr>
        <p:spPr bwMode="auto">
          <a:xfrm>
            <a:off x="9480177" y="2923111"/>
            <a:ext cx="564692" cy="553800"/>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63" name="Freeform 143"/>
          <p:cNvSpPr>
            <a:spLocks noEditPoints="1"/>
          </p:cNvSpPr>
          <p:nvPr/>
        </p:nvSpPr>
        <p:spPr bwMode="auto">
          <a:xfrm>
            <a:off x="2047667" y="2868257"/>
            <a:ext cx="625000" cy="57573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64" name="Freeform 150"/>
          <p:cNvSpPr>
            <a:spLocks noEditPoints="1"/>
          </p:cNvSpPr>
          <p:nvPr/>
        </p:nvSpPr>
        <p:spPr bwMode="auto">
          <a:xfrm>
            <a:off x="7059282" y="2908824"/>
            <a:ext cx="496163" cy="638791"/>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14" name="标题 13"/>
          <p:cNvSpPr>
            <a:spLocks noGrp="1"/>
          </p:cNvSpPr>
          <p:nvPr>
            <p:ph type="title"/>
          </p:nvPr>
        </p:nvSpPr>
        <p:spPr/>
        <p:txBody>
          <a:bodyPr>
            <a:normAutofit fontScale="90000"/>
          </a:bodyPr>
          <a:lstStyle/>
          <a:p>
            <a:r>
              <a:rPr lang="zh-CN" altLang="en-US" dirty="0"/>
              <a:t>单击此处添加标题</a:t>
            </a:r>
          </a:p>
        </p:txBody>
      </p:sp>
    </p:spTree>
    <p:extLst>
      <p:ext uri="{BB962C8B-B14F-4D97-AF65-F5344CB8AC3E}">
        <p14:creationId xmlns:p14="http://schemas.microsoft.com/office/powerpoint/2010/main" val="350595002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accel="50000" decel="5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accel="50000" decel="5000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Group 113"/>
          <p:cNvGrpSpPr/>
          <p:nvPr/>
        </p:nvGrpSpPr>
        <p:grpSpPr>
          <a:xfrm>
            <a:off x="795" y="1892817"/>
            <a:ext cx="2129700" cy="691283"/>
            <a:chOff x="0" y="1419612"/>
            <a:chExt cx="1597483" cy="518462"/>
          </a:xfrm>
        </p:grpSpPr>
        <p:sp>
          <p:nvSpPr>
            <p:cNvPr id="39" name="Rectangle 38"/>
            <p:cNvSpPr/>
            <p:nvPr/>
          </p:nvSpPr>
          <p:spPr>
            <a:xfrm>
              <a:off x="0" y="1419612"/>
              <a:ext cx="1597483" cy="51846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9" name="Text Placeholder 3"/>
            <p:cNvSpPr txBox="1">
              <a:spLocks/>
            </p:cNvSpPr>
            <p:nvPr/>
          </p:nvSpPr>
          <p:spPr>
            <a:xfrm>
              <a:off x="0" y="1590345"/>
              <a:ext cx="1322198" cy="161583"/>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b="1" dirty="0">
                  <a:solidFill>
                    <a:schemeClr val="bg1"/>
                  </a:solidFill>
                  <a:latin typeface="+mn-ea"/>
                </a:rPr>
                <a:t>添加副标题</a:t>
              </a:r>
              <a:r>
                <a:rPr lang="en-US" b="1" dirty="0">
                  <a:solidFill>
                    <a:schemeClr val="bg1"/>
                  </a:solidFill>
                  <a:latin typeface="+mn-ea"/>
                </a:rPr>
                <a:t> 01</a:t>
              </a:r>
            </a:p>
          </p:txBody>
        </p:sp>
      </p:grpSp>
      <p:grpSp>
        <p:nvGrpSpPr>
          <p:cNvPr id="115" name="Group 114"/>
          <p:cNvGrpSpPr/>
          <p:nvPr/>
        </p:nvGrpSpPr>
        <p:grpSpPr>
          <a:xfrm>
            <a:off x="795" y="2968146"/>
            <a:ext cx="2129700" cy="691283"/>
            <a:chOff x="0" y="2226109"/>
            <a:chExt cx="1597483" cy="518462"/>
          </a:xfrm>
          <a:solidFill>
            <a:schemeClr val="bg2"/>
          </a:solidFill>
        </p:grpSpPr>
        <p:sp>
          <p:nvSpPr>
            <p:cNvPr id="41" name="Rectangle 40"/>
            <p:cNvSpPr/>
            <p:nvPr/>
          </p:nvSpPr>
          <p:spPr>
            <a:xfrm>
              <a:off x="0" y="2226109"/>
              <a:ext cx="1597483" cy="51846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2" name="Text Placeholder 3"/>
            <p:cNvSpPr txBox="1">
              <a:spLocks/>
            </p:cNvSpPr>
            <p:nvPr/>
          </p:nvSpPr>
          <p:spPr>
            <a:xfrm>
              <a:off x="0" y="2388815"/>
              <a:ext cx="1322198" cy="161583"/>
            </a:xfrm>
            <a:prstGeom prst="rect">
              <a:avLst/>
            </a:prstGeom>
            <a:solidFill>
              <a:schemeClr val="accent4">
                <a:lumMod val="75000"/>
              </a:schemeClr>
            </a:solid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b="1" dirty="0">
                  <a:solidFill>
                    <a:schemeClr val="bg1"/>
                  </a:solidFill>
                  <a:latin typeface="+mn-ea"/>
                </a:rPr>
                <a:t>添加副标题</a:t>
              </a:r>
              <a:r>
                <a:rPr lang="en-US" b="1" dirty="0">
                  <a:solidFill>
                    <a:schemeClr val="bg1"/>
                  </a:solidFill>
                  <a:latin typeface="+mn-ea"/>
                </a:rPr>
                <a:t> 02</a:t>
              </a:r>
            </a:p>
          </p:txBody>
        </p:sp>
      </p:grpSp>
      <p:grpSp>
        <p:nvGrpSpPr>
          <p:cNvPr id="116" name="Group 115"/>
          <p:cNvGrpSpPr/>
          <p:nvPr/>
        </p:nvGrpSpPr>
        <p:grpSpPr>
          <a:xfrm>
            <a:off x="795" y="4120289"/>
            <a:ext cx="2129700" cy="691283"/>
            <a:chOff x="0" y="3090216"/>
            <a:chExt cx="1597483" cy="518462"/>
          </a:xfrm>
        </p:grpSpPr>
        <p:sp>
          <p:nvSpPr>
            <p:cNvPr id="44" name="Rectangle 43"/>
            <p:cNvSpPr/>
            <p:nvPr/>
          </p:nvSpPr>
          <p:spPr>
            <a:xfrm>
              <a:off x="0" y="3090216"/>
              <a:ext cx="1597483" cy="518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5" name="Text Placeholder 3"/>
            <p:cNvSpPr txBox="1">
              <a:spLocks/>
            </p:cNvSpPr>
            <p:nvPr/>
          </p:nvSpPr>
          <p:spPr>
            <a:xfrm>
              <a:off x="0" y="3257265"/>
              <a:ext cx="1322198" cy="161583"/>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b="1" dirty="0">
                  <a:solidFill>
                    <a:schemeClr val="bg1"/>
                  </a:solidFill>
                  <a:latin typeface="+mn-ea"/>
                </a:rPr>
                <a:t>添加副标题</a:t>
              </a:r>
              <a:r>
                <a:rPr lang="en-US" b="1" dirty="0">
                  <a:solidFill>
                    <a:schemeClr val="bg1"/>
                  </a:solidFill>
                  <a:latin typeface="+mn-ea"/>
                </a:rPr>
                <a:t> 03</a:t>
              </a:r>
            </a:p>
          </p:txBody>
        </p:sp>
      </p:grpSp>
      <p:grpSp>
        <p:nvGrpSpPr>
          <p:cNvPr id="117" name="Group 116"/>
          <p:cNvGrpSpPr/>
          <p:nvPr/>
        </p:nvGrpSpPr>
        <p:grpSpPr>
          <a:xfrm>
            <a:off x="795" y="5195620"/>
            <a:ext cx="2129700" cy="691283"/>
            <a:chOff x="0" y="3896714"/>
            <a:chExt cx="1597483" cy="518462"/>
          </a:xfrm>
          <a:solidFill>
            <a:schemeClr val="accent3"/>
          </a:solidFill>
        </p:grpSpPr>
        <p:sp>
          <p:nvSpPr>
            <p:cNvPr id="47" name="Rectangle 46"/>
            <p:cNvSpPr/>
            <p:nvPr/>
          </p:nvSpPr>
          <p:spPr>
            <a:xfrm>
              <a:off x="0" y="3896714"/>
              <a:ext cx="1597483" cy="5184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10" name="Text Placeholder 3"/>
            <p:cNvSpPr txBox="1">
              <a:spLocks/>
            </p:cNvSpPr>
            <p:nvPr/>
          </p:nvSpPr>
          <p:spPr>
            <a:xfrm>
              <a:off x="0" y="4072899"/>
              <a:ext cx="1322198" cy="161583"/>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ct val="20000"/>
                </a:spcBef>
                <a:defRPr/>
              </a:pPr>
              <a:r>
                <a:rPr lang="zh-CN" altLang="en-US" b="1" dirty="0">
                  <a:solidFill>
                    <a:schemeClr val="bg1"/>
                  </a:solidFill>
                  <a:latin typeface="+mn-ea"/>
                </a:rPr>
                <a:t>添加副标题</a:t>
              </a:r>
              <a:r>
                <a:rPr lang="en-US" b="1" dirty="0">
                  <a:solidFill>
                    <a:schemeClr val="bg1"/>
                  </a:solidFill>
                  <a:latin typeface="+mn-ea"/>
                </a:rPr>
                <a:t> 04</a:t>
              </a:r>
            </a:p>
          </p:txBody>
        </p:sp>
      </p:grpSp>
      <p:sp>
        <p:nvSpPr>
          <p:cNvPr id="38" name="Freeform 37"/>
          <p:cNvSpPr/>
          <p:nvPr/>
        </p:nvSpPr>
        <p:spPr>
          <a:xfrm rot="16200000">
            <a:off x="1523904" y="1978790"/>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633676"/>
              <a:gd name="connsiteY0" fmla="*/ 274320 h 274320"/>
              <a:gd name="connsiteX1" fmla="*/ 115214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576069"/>
              <a:gd name="connsiteY0" fmla="*/ 274320 h 274320"/>
              <a:gd name="connsiteX1" fmla="*/ 57607 w 576069"/>
              <a:gd name="connsiteY1" fmla="*/ 0 h 274320"/>
              <a:gd name="connsiteX2" fmla="*/ 576069 w 576069"/>
              <a:gd name="connsiteY2" fmla="*/ 0 h 274320"/>
              <a:gd name="connsiteX3" fmla="*/ 507489 w 576069"/>
              <a:gd name="connsiteY3" fmla="*/ 274320 h 274320"/>
              <a:gd name="connsiteX4" fmla="*/ 0 w 576069"/>
              <a:gd name="connsiteY4" fmla="*/ 274320 h 274320"/>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65097 w 633677"/>
              <a:gd name="connsiteY3" fmla="*/ 274320 h 274323"/>
              <a:gd name="connsiteX4" fmla="*/ 0 w 633677"/>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18463 w 633677"/>
              <a:gd name="connsiteY3" fmla="*/ 274323 h 274323"/>
              <a:gd name="connsiteX4" fmla="*/ 0 w 633677"/>
              <a:gd name="connsiteY4" fmla="*/ 274323 h 27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77" h="274323">
                <a:moveTo>
                  <a:pt x="0" y="274323"/>
                </a:moveTo>
                <a:lnTo>
                  <a:pt x="115215" y="0"/>
                </a:lnTo>
                <a:lnTo>
                  <a:pt x="633677" y="0"/>
                </a:lnTo>
                <a:lnTo>
                  <a:pt x="518463" y="274323"/>
                </a:lnTo>
                <a:lnTo>
                  <a:pt x="0" y="274323"/>
                </a:lnTo>
                <a:close/>
              </a:path>
            </a:pathLst>
          </a:cu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42" name="Freeform 41"/>
          <p:cNvSpPr/>
          <p:nvPr/>
        </p:nvSpPr>
        <p:spPr>
          <a:xfrm rot="16200000">
            <a:off x="1523904" y="3054119"/>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633676"/>
              <a:gd name="connsiteY0" fmla="*/ 274320 h 274320"/>
              <a:gd name="connsiteX1" fmla="*/ 115214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576069"/>
              <a:gd name="connsiteY0" fmla="*/ 274320 h 274320"/>
              <a:gd name="connsiteX1" fmla="*/ 57607 w 576069"/>
              <a:gd name="connsiteY1" fmla="*/ 0 h 274320"/>
              <a:gd name="connsiteX2" fmla="*/ 576069 w 576069"/>
              <a:gd name="connsiteY2" fmla="*/ 0 h 274320"/>
              <a:gd name="connsiteX3" fmla="*/ 507489 w 576069"/>
              <a:gd name="connsiteY3" fmla="*/ 274320 h 274320"/>
              <a:gd name="connsiteX4" fmla="*/ 0 w 576069"/>
              <a:gd name="connsiteY4" fmla="*/ 274320 h 274320"/>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65097 w 633677"/>
              <a:gd name="connsiteY3" fmla="*/ 274320 h 274323"/>
              <a:gd name="connsiteX4" fmla="*/ 0 w 633677"/>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18463 w 633677"/>
              <a:gd name="connsiteY3" fmla="*/ 274323 h 274323"/>
              <a:gd name="connsiteX4" fmla="*/ 0 w 633677"/>
              <a:gd name="connsiteY4" fmla="*/ 274323 h 27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77" h="274323">
                <a:moveTo>
                  <a:pt x="0" y="274323"/>
                </a:moveTo>
                <a:lnTo>
                  <a:pt x="115215" y="0"/>
                </a:lnTo>
                <a:lnTo>
                  <a:pt x="633677" y="0"/>
                </a:lnTo>
                <a:lnTo>
                  <a:pt x="518463" y="274323"/>
                </a:lnTo>
                <a:lnTo>
                  <a:pt x="0" y="274323"/>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45" name="Freeform 44"/>
          <p:cNvSpPr/>
          <p:nvPr/>
        </p:nvSpPr>
        <p:spPr>
          <a:xfrm rot="16200000">
            <a:off x="1523904" y="4206262"/>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633676"/>
              <a:gd name="connsiteY0" fmla="*/ 274320 h 274320"/>
              <a:gd name="connsiteX1" fmla="*/ 115214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576069"/>
              <a:gd name="connsiteY0" fmla="*/ 274320 h 274320"/>
              <a:gd name="connsiteX1" fmla="*/ 57607 w 576069"/>
              <a:gd name="connsiteY1" fmla="*/ 0 h 274320"/>
              <a:gd name="connsiteX2" fmla="*/ 576069 w 576069"/>
              <a:gd name="connsiteY2" fmla="*/ 0 h 274320"/>
              <a:gd name="connsiteX3" fmla="*/ 507489 w 576069"/>
              <a:gd name="connsiteY3" fmla="*/ 274320 h 274320"/>
              <a:gd name="connsiteX4" fmla="*/ 0 w 576069"/>
              <a:gd name="connsiteY4" fmla="*/ 274320 h 274320"/>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65097 w 633677"/>
              <a:gd name="connsiteY3" fmla="*/ 274320 h 274323"/>
              <a:gd name="connsiteX4" fmla="*/ 0 w 633677"/>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18463 w 633677"/>
              <a:gd name="connsiteY3" fmla="*/ 274323 h 274323"/>
              <a:gd name="connsiteX4" fmla="*/ 0 w 633677"/>
              <a:gd name="connsiteY4" fmla="*/ 274323 h 27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77" h="274323">
                <a:moveTo>
                  <a:pt x="0" y="274323"/>
                </a:moveTo>
                <a:lnTo>
                  <a:pt x="115215" y="0"/>
                </a:lnTo>
                <a:lnTo>
                  <a:pt x="633677" y="0"/>
                </a:lnTo>
                <a:lnTo>
                  <a:pt x="518463" y="274323"/>
                </a:lnTo>
                <a:lnTo>
                  <a:pt x="0" y="27432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48" name="Freeform 47"/>
          <p:cNvSpPr/>
          <p:nvPr/>
        </p:nvSpPr>
        <p:spPr>
          <a:xfrm rot="16200000">
            <a:off x="1523904" y="5281593"/>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633676"/>
              <a:gd name="connsiteY0" fmla="*/ 274320 h 274320"/>
              <a:gd name="connsiteX1" fmla="*/ 115214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576069"/>
              <a:gd name="connsiteY0" fmla="*/ 274320 h 274320"/>
              <a:gd name="connsiteX1" fmla="*/ 57607 w 576069"/>
              <a:gd name="connsiteY1" fmla="*/ 0 h 274320"/>
              <a:gd name="connsiteX2" fmla="*/ 576069 w 576069"/>
              <a:gd name="connsiteY2" fmla="*/ 0 h 274320"/>
              <a:gd name="connsiteX3" fmla="*/ 507489 w 576069"/>
              <a:gd name="connsiteY3" fmla="*/ 274320 h 274320"/>
              <a:gd name="connsiteX4" fmla="*/ 0 w 576069"/>
              <a:gd name="connsiteY4" fmla="*/ 274320 h 274320"/>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65097 w 633677"/>
              <a:gd name="connsiteY3" fmla="*/ 274320 h 274323"/>
              <a:gd name="connsiteX4" fmla="*/ 0 w 633677"/>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18463 w 633677"/>
              <a:gd name="connsiteY3" fmla="*/ 274323 h 274323"/>
              <a:gd name="connsiteX4" fmla="*/ 0 w 633677"/>
              <a:gd name="connsiteY4" fmla="*/ 274323 h 27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77" h="274323">
                <a:moveTo>
                  <a:pt x="0" y="274323"/>
                </a:moveTo>
                <a:lnTo>
                  <a:pt x="115215" y="0"/>
                </a:lnTo>
                <a:lnTo>
                  <a:pt x="633677" y="0"/>
                </a:lnTo>
                <a:lnTo>
                  <a:pt x="518463" y="274323"/>
                </a:lnTo>
                <a:lnTo>
                  <a:pt x="0" y="27432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50" name="Oval 49"/>
          <p:cNvSpPr/>
          <p:nvPr/>
        </p:nvSpPr>
        <p:spPr>
          <a:xfrm>
            <a:off x="6275375" y="1688396"/>
            <a:ext cx="792261" cy="79236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51" name="Oval 50"/>
          <p:cNvSpPr/>
          <p:nvPr/>
        </p:nvSpPr>
        <p:spPr>
          <a:xfrm>
            <a:off x="5556148" y="2781176"/>
            <a:ext cx="792261" cy="792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57" name="Oval 56"/>
          <p:cNvSpPr/>
          <p:nvPr/>
        </p:nvSpPr>
        <p:spPr>
          <a:xfrm>
            <a:off x="4899337" y="3916385"/>
            <a:ext cx="792261" cy="792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58" name="Oval 57"/>
          <p:cNvSpPr/>
          <p:nvPr/>
        </p:nvSpPr>
        <p:spPr>
          <a:xfrm>
            <a:off x="4022420" y="5008133"/>
            <a:ext cx="792261" cy="79236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69" name="Text Placeholder 3"/>
          <p:cNvSpPr txBox="1">
            <a:spLocks/>
          </p:cNvSpPr>
          <p:nvPr/>
        </p:nvSpPr>
        <p:spPr>
          <a:xfrm>
            <a:off x="7247991" y="1686553"/>
            <a:ext cx="3916766" cy="82073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en-US" sz="1300" dirty="0">
              <a:solidFill>
                <a:schemeClr val="tx1">
                  <a:lumMod val="50000"/>
                  <a:lumOff val="50000"/>
                </a:schemeClr>
              </a:solidFill>
              <a:latin typeface="+mn-ea"/>
            </a:endParaRPr>
          </a:p>
        </p:txBody>
      </p:sp>
      <p:grpSp>
        <p:nvGrpSpPr>
          <p:cNvPr id="118" name="Group 117"/>
          <p:cNvGrpSpPr/>
          <p:nvPr/>
        </p:nvGrpSpPr>
        <p:grpSpPr>
          <a:xfrm>
            <a:off x="1763496" y="1739196"/>
            <a:ext cx="4332505" cy="691283"/>
            <a:chOff x="1322198" y="1304396"/>
            <a:chExt cx="3249802" cy="518462"/>
          </a:xfrm>
        </p:grpSpPr>
        <p:sp>
          <p:nvSpPr>
            <p:cNvPr id="40" name="Pentagon 39"/>
            <p:cNvSpPr/>
            <p:nvPr/>
          </p:nvSpPr>
          <p:spPr>
            <a:xfrm>
              <a:off x="1322198" y="1304396"/>
              <a:ext cx="3249802" cy="518462"/>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5" name="TextBox 84"/>
            <p:cNvSpPr txBox="1"/>
            <p:nvPr/>
          </p:nvSpPr>
          <p:spPr>
            <a:xfrm>
              <a:off x="3732887" y="1459752"/>
              <a:ext cx="375152" cy="207749"/>
            </a:xfrm>
            <a:prstGeom prst="rect">
              <a:avLst/>
            </a:prstGeom>
            <a:noFill/>
          </p:spPr>
          <p:txBody>
            <a:bodyPr wrap="none" lIns="0" tIns="0" rIns="0" bIns="0" rtlCol="0" anchor="ctr">
              <a:spAutoFit/>
            </a:bodyPr>
            <a:lstStyle/>
            <a:p>
              <a:pPr algn="ctr" defTabSz="1219078">
                <a:spcBef>
                  <a:spcPct val="20000"/>
                </a:spcBef>
                <a:defRPr/>
              </a:pPr>
              <a:r>
                <a:rPr lang="en-US" b="1" dirty="0">
                  <a:solidFill>
                    <a:schemeClr val="bg1"/>
                  </a:solidFill>
                  <a:latin typeface="+mn-ea"/>
                </a:rPr>
                <a:t>80%</a:t>
              </a:r>
              <a:endParaRPr lang="en-US" dirty="0">
                <a:solidFill>
                  <a:schemeClr val="bg1"/>
                </a:solidFill>
                <a:latin typeface="+mn-ea"/>
              </a:endParaRPr>
            </a:p>
          </p:txBody>
        </p:sp>
      </p:grpSp>
      <p:grpSp>
        <p:nvGrpSpPr>
          <p:cNvPr id="119" name="Group 118"/>
          <p:cNvGrpSpPr/>
          <p:nvPr/>
        </p:nvGrpSpPr>
        <p:grpSpPr>
          <a:xfrm>
            <a:off x="1763497" y="2814525"/>
            <a:ext cx="3641311" cy="691283"/>
            <a:chOff x="1322198" y="2110893"/>
            <a:chExt cx="2731339" cy="518462"/>
          </a:xfrm>
        </p:grpSpPr>
        <p:sp>
          <p:nvSpPr>
            <p:cNvPr id="43" name="Pentagon 42"/>
            <p:cNvSpPr/>
            <p:nvPr/>
          </p:nvSpPr>
          <p:spPr>
            <a:xfrm>
              <a:off x="1322198" y="2110893"/>
              <a:ext cx="2731339" cy="518462"/>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5" name="TextBox 94"/>
            <p:cNvSpPr txBox="1"/>
            <p:nvPr/>
          </p:nvSpPr>
          <p:spPr>
            <a:xfrm>
              <a:off x="3225476" y="2269315"/>
              <a:ext cx="375152" cy="207749"/>
            </a:xfrm>
            <a:prstGeom prst="rect">
              <a:avLst/>
            </a:prstGeom>
            <a:noFill/>
          </p:spPr>
          <p:txBody>
            <a:bodyPr wrap="none" lIns="0" tIns="0" rIns="0" bIns="0" rtlCol="0" anchor="ctr">
              <a:spAutoFit/>
            </a:bodyPr>
            <a:lstStyle/>
            <a:p>
              <a:pPr algn="ctr" defTabSz="1219078">
                <a:spcBef>
                  <a:spcPct val="20000"/>
                </a:spcBef>
                <a:defRPr/>
              </a:pPr>
              <a:r>
                <a:rPr lang="en-US" b="1" dirty="0">
                  <a:solidFill>
                    <a:schemeClr val="bg1"/>
                  </a:solidFill>
                  <a:latin typeface="+mn-ea"/>
                </a:rPr>
                <a:t>70%</a:t>
              </a:r>
              <a:endParaRPr lang="en-US" dirty="0">
                <a:solidFill>
                  <a:schemeClr val="bg1"/>
                </a:solidFill>
                <a:latin typeface="+mn-ea"/>
              </a:endParaRPr>
            </a:p>
          </p:txBody>
        </p:sp>
      </p:grpSp>
      <p:grpSp>
        <p:nvGrpSpPr>
          <p:cNvPr id="120" name="Group 119"/>
          <p:cNvGrpSpPr/>
          <p:nvPr/>
        </p:nvGrpSpPr>
        <p:grpSpPr>
          <a:xfrm>
            <a:off x="1763498" y="3966668"/>
            <a:ext cx="2950117" cy="691283"/>
            <a:chOff x="1322199" y="2975000"/>
            <a:chExt cx="2212876" cy="518462"/>
          </a:xfrm>
          <a:solidFill>
            <a:schemeClr val="accent1"/>
          </a:solidFill>
        </p:grpSpPr>
        <p:sp>
          <p:nvSpPr>
            <p:cNvPr id="46" name="Pentagon 45"/>
            <p:cNvSpPr/>
            <p:nvPr/>
          </p:nvSpPr>
          <p:spPr>
            <a:xfrm>
              <a:off x="1322199" y="2975000"/>
              <a:ext cx="2212876" cy="51846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6" name="TextBox 95"/>
            <p:cNvSpPr txBox="1"/>
            <p:nvPr/>
          </p:nvSpPr>
          <p:spPr>
            <a:xfrm>
              <a:off x="2852812" y="3136620"/>
              <a:ext cx="375152" cy="207749"/>
            </a:xfrm>
            <a:prstGeom prst="rect">
              <a:avLst/>
            </a:prstGeom>
            <a:grpFill/>
          </p:spPr>
          <p:txBody>
            <a:bodyPr wrap="none" lIns="0" tIns="0" rIns="0" bIns="0" rtlCol="0" anchor="ctr">
              <a:spAutoFit/>
            </a:bodyPr>
            <a:lstStyle/>
            <a:p>
              <a:pPr algn="ctr" defTabSz="1219078">
                <a:spcBef>
                  <a:spcPct val="20000"/>
                </a:spcBef>
                <a:defRPr/>
              </a:pPr>
              <a:r>
                <a:rPr lang="en-US" b="1" dirty="0">
                  <a:solidFill>
                    <a:schemeClr val="bg1"/>
                  </a:solidFill>
                  <a:latin typeface="+mn-ea"/>
                </a:rPr>
                <a:t>60%</a:t>
              </a:r>
              <a:endParaRPr lang="en-US" dirty="0">
                <a:solidFill>
                  <a:schemeClr val="bg1"/>
                </a:solidFill>
                <a:latin typeface="+mn-ea"/>
              </a:endParaRPr>
            </a:p>
          </p:txBody>
        </p:sp>
      </p:grpSp>
      <p:grpSp>
        <p:nvGrpSpPr>
          <p:cNvPr id="121" name="Group 120"/>
          <p:cNvGrpSpPr/>
          <p:nvPr/>
        </p:nvGrpSpPr>
        <p:grpSpPr>
          <a:xfrm>
            <a:off x="1763499" y="5041998"/>
            <a:ext cx="2105323" cy="691283"/>
            <a:chOff x="1322200" y="3781498"/>
            <a:chExt cx="1579198" cy="518462"/>
          </a:xfrm>
          <a:solidFill>
            <a:schemeClr val="accent3"/>
          </a:solidFill>
        </p:grpSpPr>
        <p:sp>
          <p:nvSpPr>
            <p:cNvPr id="49" name="Pentagon 48"/>
            <p:cNvSpPr/>
            <p:nvPr/>
          </p:nvSpPr>
          <p:spPr>
            <a:xfrm>
              <a:off x="1322200" y="3781498"/>
              <a:ext cx="1579198" cy="51846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7" name="TextBox 96"/>
            <p:cNvSpPr txBox="1"/>
            <p:nvPr/>
          </p:nvSpPr>
          <p:spPr>
            <a:xfrm>
              <a:off x="2246157" y="3926408"/>
              <a:ext cx="375152" cy="207749"/>
            </a:xfrm>
            <a:prstGeom prst="rect">
              <a:avLst/>
            </a:prstGeom>
            <a:grpFill/>
          </p:spPr>
          <p:txBody>
            <a:bodyPr wrap="none" lIns="0" tIns="0" rIns="0" bIns="0" rtlCol="0" anchor="ctr">
              <a:spAutoFit/>
            </a:bodyPr>
            <a:lstStyle/>
            <a:p>
              <a:pPr algn="ctr" defTabSz="1219078">
                <a:spcBef>
                  <a:spcPct val="20000"/>
                </a:spcBef>
                <a:defRPr/>
              </a:pPr>
              <a:r>
                <a:rPr lang="en-US" b="1" dirty="0">
                  <a:solidFill>
                    <a:schemeClr val="bg1"/>
                  </a:solidFill>
                  <a:latin typeface="+mn-ea"/>
                </a:rPr>
                <a:t>40%</a:t>
              </a:r>
              <a:endParaRPr lang="en-US" dirty="0">
                <a:solidFill>
                  <a:schemeClr val="bg1"/>
                </a:solidFill>
                <a:latin typeface="+mn-ea"/>
              </a:endParaRPr>
            </a:p>
          </p:txBody>
        </p:sp>
      </p:grpSp>
      <p:sp>
        <p:nvSpPr>
          <p:cNvPr id="111" name="Text Placeholder 3"/>
          <p:cNvSpPr txBox="1">
            <a:spLocks/>
          </p:cNvSpPr>
          <p:nvPr/>
        </p:nvSpPr>
        <p:spPr>
          <a:xfrm>
            <a:off x="6633597" y="2775353"/>
            <a:ext cx="3916766" cy="82073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en-US" altLang="zh-CN" sz="1300" dirty="0">
              <a:solidFill>
                <a:schemeClr val="tx1">
                  <a:lumMod val="50000"/>
                  <a:lumOff val="50000"/>
                </a:schemeClr>
              </a:solidFill>
              <a:latin typeface="+mn-ea"/>
            </a:endParaRPr>
          </a:p>
        </p:txBody>
      </p:sp>
      <p:sp>
        <p:nvSpPr>
          <p:cNvPr id="112" name="Text Placeholder 3"/>
          <p:cNvSpPr txBox="1">
            <a:spLocks/>
          </p:cNvSpPr>
          <p:nvPr/>
        </p:nvSpPr>
        <p:spPr>
          <a:xfrm>
            <a:off x="5942403" y="3864153"/>
            <a:ext cx="3916766" cy="82073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en-US" altLang="zh-CN" sz="1300" dirty="0">
              <a:solidFill>
                <a:schemeClr val="tx1">
                  <a:lumMod val="50000"/>
                  <a:lumOff val="50000"/>
                </a:schemeClr>
              </a:solidFill>
              <a:latin typeface="+mn-ea"/>
            </a:endParaRPr>
          </a:p>
        </p:txBody>
      </p:sp>
      <p:sp>
        <p:nvSpPr>
          <p:cNvPr id="113" name="Text Placeholder 3"/>
          <p:cNvSpPr txBox="1">
            <a:spLocks/>
          </p:cNvSpPr>
          <p:nvPr/>
        </p:nvSpPr>
        <p:spPr>
          <a:xfrm>
            <a:off x="5109251" y="4952953"/>
            <a:ext cx="3916766" cy="82073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en-US" altLang="zh-CN" sz="1300" dirty="0">
              <a:solidFill>
                <a:schemeClr val="tx1">
                  <a:lumMod val="50000"/>
                  <a:lumOff val="50000"/>
                </a:schemeClr>
              </a:solidFill>
              <a:latin typeface="+mn-ea"/>
            </a:endParaRPr>
          </a:p>
        </p:txBody>
      </p:sp>
      <p:sp>
        <p:nvSpPr>
          <p:cNvPr id="53" name="Freeform 143"/>
          <p:cNvSpPr>
            <a:spLocks noEditPoints="1"/>
          </p:cNvSpPr>
          <p:nvPr/>
        </p:nvSpPr>
        <p:spPr bwMode="auto">
          <a:xfrm>
            <a:off x="6456703" y="1862303"/>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54" name="Freeform 92"/>
          <p:cNvSpPr>
            <a:spLocks noEditPoints="1"/>
          </p:cNvSpPr>
          <p:nvPr/>
        </p:nvSpPr>
        <p:spPr bwMode="auto">
          <a:xfrm>
            <a:off x="5724765" y="294068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grpSp>
        <p:nvGrpSpPr>
          <p:cNvPr id="55" name="组合 54"/>
          <p:cNvGrpSpPr/>
          <p:nvPr/>
        </p:nvGrpSpPr>
        <p:grpSpPr>
          <a:xfrm>
            <a:off x="5081710" y="4074494"/>
            <a:ext cx="427511" cy="400051"/>
            <a:chOff x="6661150" y="233363"/>
            <a:chExt cx="320675" cy="300038"/>
          </a:xfrm>
          <a:solidFill>
            <a:schemeClr val="bg1"/>
          </a:solidFill>
        </p:grpSpPr>
        <p:sp>
          <p:nvSpPr>
            <p:cNvPr id="56"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9"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0"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62" name="Freeform 140"/>
          <p:cNvSpPr>
            <a:spLocks noEditPoints="1"/>
          </p:cNvSpPr>
          <p:nvPr/>
        </p:nvSpPr>
        <p:spPr bwMode="auto">
          <a:xfrm>
            <a:off x="4184937" y="5157365"/>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extLst>
      <p:ext uri="{BB962C8B-B14F-4D97-AF65-F5344CB8AC3E}">
        <p14:creationId xmlns:p14="http://schemas.microsoft.com/office/powerpoint/2010/main" val="4139745475"/>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500" fill="hold"/>
                                        <p:tgtEl>
                                          <p:spTgt spid="114"/>
                                        </p:tgtEl>
                                        <p:attrNameLst>
                                          <p:attrName>ppt_x</p:attrName>
                                        </p:attrNameLst>
                                      </p:cBhvr>
                                      <p:tavLst>
                                        <p:tav tm="0">
                                          <p:val>
                                            <p:strVal val="0-#ppt_w/2"/>
                                          </p:val>
                                        </p:tav>
                                        <p:tav tm="100000">
                                          <p:val>
                                            <p:strVal val="#ppt_x"/>
                                          </p:val>
                                        </p:tav>
                                      </p:tavLst>
                                    </p:anim>
                                    <p:anim calcmode="lin" valueType="num">
                                      <p:cBhvr additive="base">
                                        <p:cTn id="8" dur="500" fill="hold"/>
                                        <p:tgtEl>
                                          <p:spTgt spid="1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1+#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118"/>
                                        </p:tgtEl>
                                        <p:attrNameLst>
                                          <p:attrName>style.visibility</p:attrName>
                                        </p:attrNameLst>
                                      </p:cBhvr>
                                      <p:to>
                                        <p:strVal val="visible"/>
                                      </p:to>
                                    </p:set>
                                    <p:anim calcmode="lin" valueType="num">
                                      <p:cBhvr additive="base">
                                        <p:cTn id="17" dur="500" fill="hold"/>
                                        <p:tgtEl>
                                          <p:spTgt spid="118"/>
                                        </p:tgtEl>
                                        <p:attrNameLst>
                                          <p:attrName>ppt_x</p:attrName>
                                        </p:attrNameLst>
                                      </p:cBhvr>
                                      <p:tavLst>
                                        <p:tav tm="0">
                                          <p:val>
                                            <p:strVal val="0-#ppt_w/2"/>
                                          </p:val>
                                        </p:tav>
                                        <p:tav tm="100000">
                                          <p:val>
                                            <p:strVal val="#ppt_x"/>
                                          </p:val>
                                        </p:tav>
                                      </p:tavLst>
                                    </p:anim>
                                    <p:anim calcmode="lin" valueType="num">
                                      <p:cBhvr additive="base">
                                        <p:cTn id="18" dur="500" fill="hold"/>
                                        <p:tgtEl>
                                          <p:spTgt spid="11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slide(fromBottom)">
                                      <p:cBhvr>
                                        <p:cTn id="27" dur="500"/>
                                        <p:tgtEl>
                                          <p:spTgt spid="69"/>
                                        </p:tgtEl>
                                      </p:cBhvr>
                                    </p:animEffect>
                                  </p:childTnLst>
                                </p:cTn>
                              </p:par>
                            </p:childTnLst>
                          </p:cTn>
                        </p:par>
                        <p:par>
                          <p:cTn id="28" fill="hold">
                            <p:stCondLst>
                              <p:cond delay="2500"/>
                            </p:stCondLst>
                            <p:childTnLst>
                              <p:par>
                                <p:cTn id="29" presetID="2" presetClass="entr" presetSubtype="8" accel="50000" decel="50000"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additive="base">
                                        <p:cTn id="31" dur="500" fill="hold"/>
                                        <p:tgtEl>
                                          <p:spTgt spid="115"/>
                                        </p:tgtEl>
                                        <p:attrNameLst>
                                          <p:attrName>ppt_x</p:attrName>
                                        </p:attrNameLst>
                                      </p:cBhvr>
                                      <p:tavLst>
                                        <p:tav tm="0">
                                          <p:val>
                                            <p:strVal val="0-#ppt_w/2"/>
                                          </p:val>
                                        </p:tav>
                                        <p:tav tm="100000">
                                          <p:val>
                                            <p:strVal val="#ppt_x"/>
                                          </p:val>
                                        </p:tav>
                                      </p:tavLst>
                                    </p:anim>
                                    <p:anim calcmode="lin" valueType="num">
                                      <p:cBhvr additive="base">
                                        <p:cTn id="32" dur="500" fill="hold"/>
                                        <p:tgtEl>
                                          <p:spTgt spid="11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2" accel="50000" decel="50000" fill="hold" nodeType="afterEffect">
                                  <p:stCondLst>
                                    <p:cond delay="0"/>
                                  </p:stCondLst>
                                  <p:childTnLst>
                                    <p:set>
                                      <p:cBhvr>
                                        <p:cTn id="40" dur="1" fill="hold">
                                          <p:stCondLst>
                                            <p:cond delay="0"/>
                                          </p:stCondLst>
                                        </p:cTn>
                                        <p:tgtEl>
                                          <p:spTgt spid="119"/>
                                        </p:tgtEl>
                                        <p:attrNameLst>
                                          <p:attrName>style.visibility</p:attrName>
                                        </p:attrNameLst>
                                      </p:cBhvr>
                                      <p:to>
                                        <p:strVal val="visible"/>
                                      </p:to>
                                    </p:set>
                                    <p:anim calcmode="lin" valueType="num">
                                      <p:cBhvr additive="base">
                                        <p:cTn id="41" dur="500" fill="hold"/>
                                        <p:tgtEl>
                                          <p:spTgt spid="119"/>
                                        </p:tgtEl>
                                        <p:attrNameLst>
                                          <p:attrName>ppt_x</p:attrName>
                                        </p:attrNameLst>
                                      </p:cBhvr>
                                      <p:tavLst>
                                        <p:tav tm="0">
                                          <p:val>
                                            <p:strVal val="1+#ppt_w/2"/>
                                          </p:val>
                                        </p:tav>
                                        <p:tav tm="100000">
                                          <p:val>
                                            <p:strVal val="#ppt_x"/>
                                          </p:val>
                                        </p:tav>
                                      </p:tavLst>
                                    </p:anim>
                                    <p:anim calcmode="lin" valueType="num">
                                      <p:cBhvr additive="base">
                                        <p:cTn id="42" dur="500" fill="hold"/>
                                        <p:tgtEl>
                                          <p:spTgt spid="119"/>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2" accel="50000" decel="50000" fill="hold" grpId="0"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additive="base">
                                        <p:cTn id="46" dur="500" fill="hold"/>
                                        <p:tgtEl>
                                          <p:spTgt spid="51"/>
                                        </p:tgtEl>
                                        <p:attrNameLst>
                                          <p:attrName>ppt_x</p:attrName>
                                        </p:attrNameLst>
                                      </p:cBhvr>
                                      <p:tavLst>
                                        <p:tav tm="0">
                                          <p:val>
                                            <p:strVal val="1+#ppt_w/2"/>
                                          </p:val>
                                        </p:tav>
                                        <p:tav tm="100000">
                                          <p:val>
                                            <p:strVal val="#ppt_x"/>
                                          </p:val>
                                        </p:tav>
                                      </p:tavLst>
                                    </p:anim>
                                    <p:anim calcmode="lin" valueType="num">
                                      <p:cBhvr additive="base">
                                        <p:cTn id="47" dur="500" fill="hold"/>
                                        <p:tgtEl>
                                          <p:spTgt spid="51"/>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12" presetClass="entr" presetSubtype="4" fill="hold" grpId="0" nodeType="afterEffect">
                                  <p:stCondLst>
                                    <p:cond delay="0"/>
                                  </p:stCondLst>
                                  <p:childTnLst>
                                    <p:set>
                                      <p:cBhvr>
                                        <p:cTn id="50" dur="1" fill="hold">
                                          <p:stCondLst>
                                            <p:cond delay="0"/>
                                          </p:stCondLst>
                                        </p:cTn>
                                        <p:tgtEl>
                                          <p:spTgt spid="111"/>
                                        </p:tgtEl>
                                        <p:attrNameLst>
                                          <p:attrName>style.visibility</p:attrName>
                                        </p:attrNameLst>
                                      </p:cBhvr>
                                      <p:to>
                                        <p:strVal val="visible"/>
                                      </p:to>
                                    </p:set>
                                    <p:animEffect transition="in" filter="slide(fromBottom)">
                                      <p:cBhvr>
                                        <p:cTn id="51" dur="500"/>
                                        <p:tgtEl>
                                          <p:spTgt spid="111"/>
                                        </p:tgtEl>
                                      </p:cBhvr>
                                    </p:animEffect>
                                  </p:childTnLst>
                                </p:cTn>
                              </p:par>
                            </p:childTnLst>
                          </p:cTn>
                        </p:par>
                        <p:par>
                          <p:cTn id="52" fill="hold">
                            <p:stCondLst>
                              <p:cond delay="5000"/>
                            </p:stCondLst>
                            <p:childTnLst>
                              <p:par>
                                <p:cTn id="53" presetID="2" presetClass="entr" presetSubtype="8" accel="50000" decel="50000" fill="hold" nodeType="afterEffect">
                                  <p:stCondLst>
                                    <p:cond delay="0"/>
                                  </p:stCondLst>
                                  <p:childTnLst>
                                    <p:set>
                                      <p:cBhvr>
                                        <p:cTn id="54" dur="1" fill="hold">
                                          <p:stCondLst>
                                            <p:cond delay="0"/>
                                          </p:stCondLst>
                                        </p:cTn>
                                        <p:tgtEl>
                                          <p:spTgt spid="116"/>
                                        </p:tgtEl>
                                        <p:attrNameLst>
                                          <p:attrName>style.visibility</p:attrName>
                                        </p:attrNameLst>
                                      </p:cBhvr>
                                      <p:to>
                                        <p:strVal val="visible"/>
                                      </p:to>
                                    </p:set>
                                    <p:anim calcmode="lin" valueType="num">
                                      <p:cBhvr additive="base">
                                        <p:cTn id="55" dur="500" fill="hold"/>
                                        <p:tgtEl>
                                          <p:spTgt spid="116"/>
                                        </p:tgtEl>
                                        <p:attrNameLst>
                                          <p:attrName>ppt_x</p:attrName>
                                        </p:attrNameLst>
                                      </p:cBhvr>
                                      <p:tavLst>
                                        <p:tav tm="0">
                                          <p:val>
                                            <p:strVal val="0-#ppt_w/2"/>
                                          </p:val>
                                        </p:tav>
                                        <p:tav tm="100000">
                                          <p:val>
                                            <p:strVal val="#ppt_x"/>
                                          </p:val>
                                        </p:tav>
                                      </p:tavLst>
                                    </p:anim>
                                    <p:anim calcmode="lin" valueType="num">
                                      <p:cBhvr additive="base">
                                        <p:cTn id="56" dur="500" fill="hold"/>
                                        <p:tgtEl>
                                          <p:spTgt spid="116"/>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2" presetClass="entr" presetSubtype="8" accel="50000" decel="50000"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fill="hold"/>
                                        <p:tgtEl>
                                          <p:spTgt spid="45"/>
                                        </p:tgtEl>
                                        <p:attrNameLst>
                                          <p:attrName>ppt_x</p:attrName>
                                        </p:attrNameLst>
                                      </p:cBhvr>
                                      <p:tavLst>
                                        <p:tav tm="0">
                                          <p:val>
                                            <p:strVal val="0-#ppt_w/2"/>
                                          </p:val>
                                        </p:tav>
                                        <p:tav tm="100000">
                                          <p:val>
                                            <p:strVal val="#ppt_x"/>
                                          </p:val>
                                        </p:tav>
                                      </p:tavLst>
                                    </p:anim>
                                    <p:anim calcmode="lin" valueType="num">
                                      <p:cBhvr additive="base">
                                        <p:cTn id="61" dur="500" fill="hold"/>
                                        <p:tgtEl>
                                          <p:spTgt spid="45"/>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2" presetClass="entr" presetSubtype="2" accel="50000" decel="50000" fill="hold" nodeType="afterEffect">
                                  <p:stCondLst>
                                    <p:cond delay="0"/>
                                  </p:stCondLst>
                                  <p:childTnLst>
                                    <p:set>
                                      <p:cBhvr>
                                        <p:cTn id="64" dur="1" fill="hold">
                                          <p:stCondLst>
                                            <p:cond delay="0"/>
                                          </p:stCondLst>
                                        </p:cTn>
                                        <p:tgtEl>
                                          <p:spTgt spid="120"/>
                                        </p:tgtEl>
                                        <p:attrNameLst>
                                          <p:attrName>style.visibility</p:attrName>
                                        </p:attrNameLst>
                                      </p:cBhvr>
                                      <p:to>
                                        <p:strVal val="visible"/>
                                      </p:to>
                                    </p:set>
                                    <p:anim calcmode="lin" valueType="num">
                                      <p:cBhvr additive="base">
                                        <p:cTn id="65" dur="500" fill="hold"/>
                                        <p:tgtEl>
                                          <p:spTgt spid="120"/>
                                        </p:tgtEl>
                                        <p:attrNameLst>
                                          <p:attrName>ppt_x</p:attrName>
                                        </p:attrNameLst>
                                      </p:cBhvr>
                                      <p:tavLst>
                                        <p:tav tm="0">
                                          <p:val>
                                            <p:strVal val="1+#ppt_w/2"/>
                                          </p:val>
                                        </p:tav>
                                        <p:tav tm="100000">
                                          <p:val>
                                            <p:strVal val="#ppt_x"/>
                                          </p:val>
                                        </p:tav>
                                      </p:tavLst>
                                    </p:anim>
                                    <p:anim calcmode="lin" valueType="num">
                                      <p:cBhvr additive="base">
                                        <p:cTn id="66" dur="500" fill="hold"/>
                                        <p:tgtEl>
                                          <p:spTgt spid="120"/>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 presetClass="entr" presetSubtype="2" accel="50000" decel="50000" fill="hold" grpId="0" nodeType="afterEffect">
                                  <p:stCondLst>
                                    <p:cond delay="0"/>
                                  </p:stCondLst>
                                  <p:childTnLst>
                                    <p:set>
                                      <p:cBhvr>
                                        <p:cTn id="69" dur="1" fill="hold">
                                          <p:stCondLst>
                                            <p:cond delay="0"/>
                                          </p:stCondLst>
                                        </p:cTn>
                                        <p:tgtEl>
                                          <p:spTgt spid="57"/>
                                        </p:tgtEl>
                                        <p:attrNameLst>
                                          <p:attrName>style.visibility</p:attrName>
                                        </p:attrNameLst>
                                      </p:cBhvr>
                                      <p:to>
                                        <p:strVal val="visible"/>
                                      </p:to>
                                    </p:set>
                                    <p:anim calcmode="lin" valueType="num">
                                      <p:cBhvr additive="base">
                                        <p:cTn id="70" dur="500" fill="hold"/>
                                        <p:tgtEl>
                                          <p:spTgt spid="57"/>
                                        </p:tgtEl>
                                        <p:attrNameLst>
                                          <p:attrName>ppt_x</p:attrName>
                                        </p:attrNameLst>
                                      </p:cBhvr>
                                      <p:tavLst>
                                        <p:tav tm="0">
                                          <p:val>
                                            <p:strVal val="1+#ppt_w/2"/>
                                          </p:val>
                                        </p:tav>
                                        <p:tav tm="100000">
                                          <p:val>
                                            <p:strVal val="#ppt_x"/>
                                          </p:val>
                                        </p:tav>
                                      </p:tavLst>
                                    </p:anim>
                                    <p:anim calcmode="lin" valueType="num">
                                      <p:cBhvr additive="base">
                                        <p:cTn id="71" dur="500" fill="hold"/>
                                        <p:tgtEl>
                                          <p:spTgt spid="57"/>
                                        </p:tgtEl>
                                        <p:attrNameLst>
                                          <p:attrName>ppt_y</p:attrName>
                                        </p:attrNameLst>
                                      </p:cBhvr>
                                      <p:tavLst>
                                        <p:tav tm="0">
                                          <p:val>
                                            <p:strVal val="#ppt_y"/>
                                          </p:val>
                                        </p:tav>
                                        <p:tav tm="100000">
                                          <p:val>
                                            <p:strVal val="#ppt_y"/>
                                          </p:val>
                                        </p:tav>
                                      </p:tavLst>
                                    </p:anim>
                                  </p:childTnLst>
                                </p:cTn>
                              </p:par>
                            </p:childTnLst>
                          </p:cTn>
                        </p:par>
                        <p:par>
                          <p:cTn id="72" fill="hold">
                            <p:stCondLst>
                              <p:cond delay="7000"/>
                            </p:stCondLst>
                            <p:childTnLst>
                              <p:par>
                                <p:cTn id="73" presetID="12" presetClass="entr" presetSubtype="4" fill="hold" grpId="0" nodeType="afterEffect">
                                  <p:stCondLst>
                                    <p:cond delay="0"/>
                                  </p:stCondLst>
                                  <p:childTnLst>
                                    <p:set>
                                      <p:cBhvr>
                                        <p:cTn id="74" dur="1" fill="hold">
                                          <p:stCondLst>
                                            <p:cond delay="0"/>
                                          </p:stCondLst>
                                        </p:cTn>
                                        <p:tgtEl>
                                          <p:spTgt spid="112"/>
                                        </p:tgtEl>
                                        <p:attrNameLst>
                                          <p:attrName>style.visibility</p:attrName>
                                        </p:attrNameLst>
                                      </p:cBhvr>
                                      <p:to>
                                        <p:strVal val="visible"/>
                                      </p:to>
                                    </p:set>
                                    <p:animEffect transition="in" filter="slide(fromBottom)">
                                      <p:cBhvr>
                                        <p:cTn id="75" dur="500"/>
                                        <p:tgtEl>
                                          <p:spTgt spid="112"/>
                                        </p:tgtEl>
                                      </p:cBhvr>
                                    </p:animEffect>
                                  </p:childTnLst>
                                </p:cTn>
                              </p:par>
                            </p:childTnLst>
                          </p:cTn>
                        </p:par>
                        <p:par>
                          <p:cTn id="76" fill="hold">
                            <p:stCondLst>
                              <p:cond delay="7500"/>
                            </p:stCondLst>
                            <p:childTnLst>
                              <p:par>
                                <p:cTn id="77" presetID="2" presetClass="entr" presetSubtype="8" accel="50000" decel="50000" fill="hold" nodeType="afterEffect">
                                  <p:stCondLst>
                                    <p:cond delay="0"/>
                                  </p:stCondLst>
                                  <p:childTnLst>
                                    <p:set>
                                      <p:cBhvr>
                                        <p:cTn id="78" dur="1" fill="hold">
                                          <p:stCondLst>
                                            <p:cond delay="0"/>
                                          </p:stCondLst>
                                        </p:cTn>
                                        <p:tgtEl>
                                          <p:spTgt spid="117"/>
                                        </p:tgtEl>
                                        <p:attrNameLst>
                                          <p:attrName>style.visibility</p:attrName>
                                        </p:attrNameLst>
                                      </p:cBhvr>
                                      <p:to>
                                        <p:strVal val="visible"/>
                                      </p:to>
                                    </p:set>
                                    <p:anim calcmode="lin" valueType="num">
                                      <p:cBhvr additive="base">
                                        <p:cTn id="79" dur="500" fill="hold"/>
                                        <p:tgtEl>
                                          <p:spTgt spid="117"/>
                                        </p:tgtEl>
                                        <p:attrNameLst>
                                          <p:attrName>ppt_x</p:attrName>
                                        </p:attrNameLst>
                                      </p:cBhvr>
                                      <p:tavLst>
                                        <p:tav tm="0">
                                          <p:val>
                                            <p:strVal val="0-#ppt_w/2"/>
                                          </p:val>
                                        </p:tav>
                                        <p:tav tm="100000">
                                          <p:val>
                                            <p:strVal val="#ppt_x"/>
                                          </p:val>
                                        </p:tav>
                                      </p:tavLst>
                                    </p:anim>
                                    <p:anim calcmode="lin" valueType="num">
                                      <p:cBhvr additive="base">
                                        <p:cTn id="80" dur="500" fill="hold"/>
                                        <p:tgtEl>
                                          <p:spTgt spid="117"/>
                                        </p:tgtEl>
                                        <p:attrNameLst>
                                          <p:attrName>ppt_y</p:attrName>
                                        </p:attrNameLst>
                                      </p:cBhvr>
                                      <p:tavLst>
                                        <p:tav tm="0">
                                          <p:val>
                                            <p:strVal val="#ppt_y"/>
                                          </p:val>
                                        </p:tav>
                                        <p:tav tm="100000">
                                          <p:val>
                                            <p:strVal val="#ppt_y"/>
                                          </p:val>
                                        </p:tav>
                                      </p:tavLst>
                                    </p:anim>
                                  </p:childTnLst>
                                </p:cTn>
                              </p:par>
                            </p:childTnLst>
                          </p:cTn>
                        </p:par>
                        <p:par>
                          <p:cTn id="81" fill="hold">
                            <p:stCondLst>
                              <p:cond delay="8000"/>
                            </p:stCondLst>
                            <p:childTnLst>
                              <p:par>
                                <p:cTn id="82" presetID="2" presetClass="entr" presetSubtype="8" accel="50000" decel="5000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additive="base">
                                        <p:cTn id="84" dur="500" fill="hold"/>
                                        <p:tgtEl>
                                          <p:spTgt spid="48"/>
                                        </p:tgtEl>
                                        <p:attrNameLst>
                                          <p:attrName>ppt_x</p:attrName>
                                        </p:attrNameLst>
                                      </p:cBhvr>
                                      <p:tavLst>
                                        <p:tav tm="0">
                                          <p:val>
                                            <p:strVal val="0-#ppt_w/2"/>
                                          </p:val>
                                        </p:tav>
                                        <p:tav tm="100000">
                                          <p:val>
                                            <p:strVal val="#ppt_x"/>
                                          </p:val>
                                        </p:tav>
                                      </p:tavLst>
                                    </p:anim>
                                    <p:anim calcmode="lin" valueType="num">
                                      <p:cBhvr additive="base">
                                        <p:cTn id="85" dur="500" fill="hold"/>
                                        <p:tgtEl>
                                          <p:spTgt spid="48"/>
                                        </p:tgtEl>
                                        <p:attrNameLst>
                                          <p:attrName>ppt_y</p:attrName>
                                        </p:attrNameLst>
                                      </p:cBhvr>
                                      <p:tavLst>
                                        <p:tav tm="0">
                                          <p:val>
                                            <p:strVal val="#ppt_y"/>
                                          </p:val>
                                        </p:tav>
                                        <p:tav tm="100000">
                                          <p:val>
                                            <p:strVal val="#ppt_y"/>
                                          </p:val>
                                        </p:tav>
                                      </p:tavLst>
                                    </p:anim>
                                  </p:childTnLst>
                                </p:cTn>
                              </p:par>
                            </p:childTnLst>
                          </p:cTn>
                        </p:par>
                        <p:par>
                          <p:cTn id="86" fill="hold">
                            <p:stCondLst>
                              <p:cond delay="8500"/>
                            </p:stCondLst>
                            <p:childTnLst>
                              <p:par>
                                <p:cTn id="87" presetID="2" presetClass="entr" presetSubtype="2" accel="50000" decel="50000" fill="hold" nodeType="afterEffect">
                                  <p:stCondLst>
                                    <p:cond delay="0"/>
                                  </p:stCondLst>
                                  <p:childTnLst>
                                    <p:set>
                                      <p:cBhvr>
                                        <p:cTn id="88" dur="1" fill="hold">
                                          <p:stCondLst>
                                            <p:cond delay="0"/>
                                          </p:stCondLst>
                                        </p:cTn>
                                        <p:tgtEl>
                                          <p:spTgt spid="121"/>
                                        </p:tgtEl>
                                        <p:attrNameLst>
                                          <p:attrName>style.visibility</p:attrName>
                                        </p:attrNameLst>
                                      </p:cBhvr>
                                      <p:to>
                                        <p:strVal val="visible"/>
                                      </p:to>
                                    </p:set>
                                    <p:anim calcmode="lin" valueType="num">
                                      <p:cBhvr additive="base">
                                        <p:cTn id="89" dur="500" fill="hold"/>
                                        <p:tgtEl>
                                          <p:spTgt spid="121"/>
                                        </p:tgtEl>
                                        <p:attrNameLst>
                                          <p:attrName>ppt_x</p:attrName>
                                        </p:attrNameLst>
                                      </p:cBhvr>
                                      <p:tavLst>
                                        <p:tav tm="0">
                                          <p:val>
                                            <p:strVal val="1+#ppt_w/2"/>
                                          </p:val>
                                        </p:tav>
                                        <p:tav tm="100000">
                                          <p:val>
                                            <p:strVal val="#ppt_x"/>
                                          </p:val>
                                        </p:tav>
                                      </p:tavLst>
                                    </p:anim>
                                    <p:anim calcmode="lin" valueType="num">
                                      <p:cBhvr additive="base">
                                        <p:cTn id="90" dur="500" fill="hold"/>
                                        <p:tgtEl>
                                          <p:spTgt spid="121"/>
                                        </p:tgtEl>
                                        <p:attrNameLst>
                                          <p:attrName>ppt_y</p:attrName>
                                        </p:attrNameLst>
                                      </p:cBhvr>
                                      <p:tavLst>
                                        <p:tav tm="0">
                                          <p:val>
                                            <p:strVal val="#ppt_y"/>
                                          </p:val>
                                        </p:tav>
                                        <p:tav tm="100000">
                                          <p:val>
                                            <p:strVal val="#ppt_y"/>
                                          </p:val>
                                        </p:tav>
                                      </p:tavLst>
                                    </p:anim>
                                  </p:childTnLst>
                                </p:cTn>
                              </p:par>
                            </p:childTnLst>
                          </p:cTn>
                        </p:par>
                        <p:par>
                          <p:cTn id="91" fill="hold">
                            <p:stCondLst>
                              <p:cond delay="9000"/>
                            </p:stCondLst>
                            <p:childTnLst>
                              <p:par>
                                <p:cTn id="92" presetID="2" presetClass="entr" presetSubtype="2" accel="50000" decel="50000" fill="hold" grpId="0" nodeType="after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500" fill="hold"/>
                                        <p:tgtEl>
                                          <p:spTgt spid="58"/>
                                        </p:tgtEl>
                                        <p:attrNameLst>
                                          <p:attrName>ppt_x</p:attrName>
                                        </p:attrNameLst>
                                      </p:cBhvr>
                                      <p:tavLst>
                                        <p:tav tm="0">
                                          <p:val>
                                            <p:strVal val="1+#ppt_w/2"/>
                                          </p:val>
                                        </p:tav>
                                        <p:tav tm="100000">
                                          <p:val>
                                            <p:strVal val="#ppt_x"/>
                                          </p:val>
                                        </p:tav>
                                      </p:tavLst>
                                    </p:anim>
                                    <p:anim calcmode="lin" valueType="num">
                                      <p:cBhvr additive="base">
                                        <p:cTn id="95" dur="500" fill="hold"/>
                                        <p:tgtEl>
                                          <p:spTgt spid="58"/>
                                        </p:tgtEl>
                                        <p:attrNameLst>
                                          <p:attrName>ppt_y</p:attrName>
                                        </p:attrNameLst>
                                      </p:cBhvr>
                                      <p:tavLst>
                                        <p:tav tm="0">
                                          <p:val>
                                            <p:strVal val="#ppt_y"/>
                                          </p:val>
                                        </p:tav>
                                        <p:tav tm="100000">
                                          <p:val>
                                            <p:strVal val="#ppt_y"/>
                                          </p:val>
                                        </p:tav>
                                      </p:tavLst>
                                    </p:anim>
                                  </p:childTnLst>
                                </p:cTn>
                              </p:par>
                            </p:childTnLst>
                          </p:cTn>
                        </p:par>
                        <p:par>
                          <p:cTn id="96" fill="hold">
                            <p:stCondLst>
                              <p:cond delay="9500"/>
                            </p:stCondLst>
                            <p:childTnLst>
                              <p:par>
                                <p:cTn id="97" presetID="12" presetClass="entr" presetSubtype="4" fill="hold" grpId="0" nodeType="afterEffect">
                                  <p:stCondLst>
                                    <p:cond delay="0"/>
                                  </p:stCondLst>
                                  <p:childTnLst>
                                    <p:set>
                                      <p:cBhvr>
                                        <p:cTn id="98" dur="1" fill="hold">
                                          <p:stCondLst>
                                            <p:cond delay="0"/>
                                          </p:stCondLst>
                                        </p:cTn>
                                        <p:tgtEl>
                                          <p:spTgt spid="113"/>
                                        </p:tgtEl>
                                        <p:attrNameLst>
                                          <p:attrName>style.visibility</p:attrName>
                                        </p:attrNameLst>
                                      </p:cBhvr>
                                      <p:to>
                                        <p:strVal val="visible"/>
                                      </p:to>
                                    </p:set>
                                    <p:animEffect transition="in" filter="slide(fromBottom)">
                                      <p:cBhvr>
                                        <p:cTn id="99"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45" grpId="0" animBg="1"/>
      <p:bldP spid="48" grpId="0" animBg="1"/>
      <p:bldP spid="50" grpId="0" animBg="1"/>
      <p:bldP spid="51" grpId="0" animBg="1"/>
      <p:bldP spid="57" grpId="0" animBg="1"/>
      <p:bldP spid="58" grpId="0" animBg="1"/>
      <p:bldP spid="69" grpId="0"/>
      <p:bldP spid="111" grpId="0"/>
      <p:bldP spid="112" grpId="0"/>
      <p:bldP spid="1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98354" y="2083352"/>
            <a:ext cx="1430052" cy="1430052"/>
            <a:chOff x="4491576" y="2350067"/>
            <a:chExt cx="1430052" cy="1430052"/>
          </a:xfrm>
        </p:grpSpPr>
        <p:sp>
          <p:nvSpPr>
            <p:cNvPr id="3" name="椭圆 2"/>
            <p:cNvSpPr/>
            <p:nvPr/>
          </p:nvSpPr>
          <p:spPr>
            <a:xfrm>
              <a:off x="4491576" y="2350067"/>
              <a:ext cx="1430052" cy="1430052"/>
            </a:xfrm>
            <a:prstGeom prst="ellipse">
              <a:avLst/>
            </a:prstGeom>
            <a:noFill/>
            <a:ln w="381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nvGrpSpPr>
            <p:cNvPr id="4" name="组合 3"/>
            <p:cNvGrpSpPr/>
            <p:nvPr/>
          </p:nvGrpSpPr>
          <p:grpSpPr>
            <a:xfrm>
              <a:off x="4571575" y="2428628"/>
              <a:ext cx="1270052" cy="1272930"/>
              <a:chOff x="5379318" y="1317857"/>
              <a:chExt cx="1433367" cy="1436615"/>
            </a:xfrm>
            <a:effectLst>
              <a:outerShdw blurRad="101600" dist="50800" dir="2700000" algn="tl" rotWithShape="0">
                <a:srgbClr val="017581">
                  <a:alpha val="50000"/>
                </a:srgbClr>
              </a:outerShdw>
            </a:effectLst>
          </p:grpSpPr>
          <p:sp>
            <p:nvSpPr>
              <p:cNvPr id="5" name="椭圆 4"/>
              <p:cNvSpPr/>
              <p:nvPr/>
            </p:nvSpPr>
            <p:spPr>
              <a:xfrm>
                <a:off x="5379318" y="1317857"/>
                <a:ext cx="1433367" cy="1433368"/>
              </a:xfrm>
              <a:prstGeom prst="ellipse">
                <a:avLst/>
              </a:prstGeom>
              <a:solidFill>
                <a:schemeClr val="tx2"/>
              </a:soli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6" name="椭圆 5"/>
              <p:cNvSpPr/>
              <p:nvPr/>
            </p:nvSpPr>
            <p:spPr>
              <a:xfrm>
                <a:off x="5593724" y="1396179"/>
                <a:ext cx="1004554" cy="710996"/>
              </a:xfrm>
              <a:prstGeom prst="ellipse">
                <a:avLst/>
              </a:prstGeom>
              <a:gradFill flip="none" rotWithShape="1">
                <a:gsLst>
                  <a:gs pos="100000">
                    <a:schemeClr val="bg1">
                      <a:alpha val="0"/>
                    </a:scheme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7" name="椭圆 6"/>
              <p:cNvSpPr/>
              <p:nvPr/>
            </p:nvSpPr>
            <p:spPr>
              <a:xfrm>
                <a:off x="5543496" y="1972376"/>
                <a:ext cx="1105008" cy="782096"/>
              </a:xfrm>
              <a:prstGeom prst="ellipse">
                <a:avLst/>
              </a:prstGeom>
              <a:gradFill flip="none" rotWithShape="1">
                <a:gsLst>
                  <a:gs pos="100000">
                    <a:schemeClr val="bg1">
                      <a:alpha val="0"/>
                    </a:scheme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grpSp>
      <p:sp>
        <p:nvSpPr>
          <p:cNvPr id="8" name="文本框 7"/>
          <p:cNvSpPr txBox="1"/>
          <p:nvPr/>
        </p:nvSpPr>
        <p:spPr>
          <a:xfrm>
            <a:off x="6785406" y="2244381"/>
            <a:ext cx="655949" cy="1107996"/>
          </a:xfrm>
          <a:prstGeom prst="rect">
            <a:avLst/>
          </a:prstGeom>
          <a:noFill/>
        </p:spPr>
        <p:txBody>
          <a:bodyPr wrap="none" rtlCol="0">
            <a:spAutoFit/>
          </a:bodyPr>
          <a:lstStyle/>
          <a:p>
            <a:r>
              <a:rPr lang="en-US" altLang="zh-CN" sz="6600" b="1" dirty="0" smtClean="0">
                <a:solidFill>
                  <a:schemeClr val="bg1"/>
                </a:solidFill>
                <a:cs typeface="+mn-ea"/>
                <a:sym typeface="+mn-lt"/>
              </a:rPr>
              <a:t>4</a:t>
            </a:r>
            <a:endParaRPr lang="zh-CN" altLang="en-US" sz="6600" b="1" dirty="0">
              <a:solidFill>
                <a:schemeClr val="bg1"/>
              </a:solidFill>
              <a:cs typeface="+mn-ea"/>
              <a:sym typeface="+mn-lt"/>
            </a:endParaRPr>
          </a:p>
        </p:txBody>
      </p:sp>
      <p:sp>
        <p:nvSpPr>
          <p:cNvPr id="9" name="矩形 8"/>
          <p:cNvSpPr/>
          <p:nvPr/>
        </p:nvSpPr>
        <p:spPr>
          <a:xfrm>
            <a:off x="8166615" y="2429047"/>
            <a:ext cx="3428830" cy="738664"/>
          </a:xfrm>
          <a:prstGeom prst="rect">
            <a:avLst/>
          </a:prstGeom>
        </p:spPr>
        <p:txBody>
          <a:bodyPr wrap="square" lIns="0">
            <a:spAutoFit/>
          </a:bodyPr>
          <a:lstStyle/>
          <a:p>
            <a:pPr fontAlgn="base">
              <a:spcBef>
                <a:spcPct val="0"/>
              </a:spcBef>
              <a:spcAft>
                <a:spcPct val="0"/>
              </a:spcAft>
            </a:pPr>
            <a:r>
              <a:rPr lang="zh-CN" altLang="en-US" sz="2400" b="1" dirty="0">
                <a:solidFill>
                  <a:schemeClr val="bg2"/>
                </a:solidFill>
                <a:cs typeface="+mn-ea"/>
                <a:sym typeface="+mn-lt"/>
              </a:rPr>
              <a:t>此处添加标题文本</a:t>
            </a:r>
            <a:endParaRPr lang="en-US" altLang="zh-CN" sz="2400" b="1" dirty="0">
              <a:solidFill>
                <a:schemeClr val="bg2"/>
              </a:solidFill>
              <a:cs typeface="+mn-ea"/>
              <a:sym typeface="+mn-lt"/>
            </a:endParaRPr>
          </a:p>
          <a:p>
            <a:pPr fontAlgn="base">
              <a:spcBef>
                <a:spcPct val="0"/>
              </a:spcBef>
              <a:spcAft>
                <a:spcPct val="0"/>
              </a:spcAft>
            </a:pPr>
            <a:r>
              <a:rPr lang="zh-CN" altLang="en-US" dirty="0">
                <a:solidFill>
                  <a:schemeClr val="bg2"/>
                </a:solidFill>
                <a:cs typeface="+mn-ea"/>
                <a:sym typeface="+mn-lt"/>
              </a:rPr>
              <a:t>Insert Header </a:t>
            </a:r>
            <a:r>
              <a:rPr lang="zh-CN" altLang="en-US" dirty="0" smtClean="0">
                <a:solidFill>
                  <a:schemeClr val="bg2"/>
                </a:solidFill>
                <a:cs typeface="+mn-ea"/>
                <a:sym typeface="+mn-lt"/>
              </a:rPr>
              <a:t>Topic Here</a:t>
            </a:r>
            <a:endParaRPr lang="zh-CN" altLang="en-US" dirty="0">
              <a:solidFill>
                <a:schemeClr val="bg2"/>
              </a:solidFill>
              <a:cs typeface="+mn-ea"/>
              <a:sym typeface="+mn-lt"/>
            </a:endParaRPr>
          </a:p>
        </p:txBody>
      </p:sp>
      <p:sp>
        <p:nvSpPr>
          <p:cNvPr id="10" name="椭圆 9"/>
          <p:cNvSpPr/>
          <p:nvPr/>
        </p:nvSpPr>
        <p:spPr>
          <a:xfrm>
            <a:off x="6227553" y="1941583"/>
            <a:ext cx="1713591" cy="1713591"/>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1" name="椭圆 10"/>
          <p:cNvSpPr/>
          <p:nvPr/>
        </p:nvSpPr>
        <p:spPr>
          <a:xfrm>
            <a:off x="6003788" y="852117"/>
            <a:ext cx="949136" cy="949136"/>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2" name="椭圆 11"/>
          <p:cNvSpPr/>
          <p:nvPr/>
        </p:nvSpPr>
        <p:spPr>
          <a:xfrm>
            <a:off x="5052942" y="2323810"/>
            <a:ext cx="949136" cy="949136"/>
          </a:xfrm>
          <a:prstGeom prst="ellipse">
            <a:avLst/>
          </a:prstGeom>
          <a:solidFill>
            <a:schemeClr val="accent1"/>
          </a:solidFill>
          <a:ln w="9525">
            <a:solidFill>
              <a:srgbClr val="00C69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sp>
        <p:nvSpPr>
          <p:cNvPr id="13" name="椭圆 12"/>
          <p:cNvSpPr/>
          <p:nvPr/>
        </p:nvSpPr>
        <p:spPr>
          <a:xfrm>
            <a:off x="6003788" y="3795503"/>
            <a:ext cx="949136" cy="949136"/>
          </a:xfrm>
          <a:prstGeom prst="ellipse">
            <a:avLst/>
          </a:prstGeom>
          <a:noFill/>
          <a:ln w="9525">
            <a:solidFill>
              <a:srgbClr val="DB1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cs typeface="+mn-ea"/>
              <a:sym typeface="+mn-lt"/>
            </a:endParaRPr>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305" y="349309"/>
            <a:ext cx="4453570" cy="1812604"/>
          </a:xfrm>
          <a:prstGeom prst="rect">
            <a:avLst/>
          </a:prstGeom>
        </p:spPr>
      </p:pic>
    </p:spTree>
    <p:extLst>
      <p:ext uri="{BB962C8B-B14F-4D97-AF65-F5344CB8AC3E}">
        <p14:creationId xmlns:p14="http://schemas.microsoft.com/office/powerpoint/2010/main" val="1169518864"/>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par>
                                    <p:cTn id="21" presetID="21" presetClass="entr" presetSubtype="1"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par>
                                    <p:cTn id="24" presetID="21" presetClass="entr" presetSubtype="1" fill="hold" grpId="0"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1000"/>
                                            <p:tgtEl>
                                              <p:spTgt spid="13"/>
                                            </p:tgtEl>
                                          </p:cBhvr>
                                        </p:animEffect>
                                      </p:childTnLst>
                                    </p:cTn>
                                  </p:par>
                                </p:childTnLst>
                              </p:cTn>
                            </p:par>
                            <p:par>
                              <p:cTn id="27" fill="hold">
                                <p:stCondLst>
                                  <p:cond delay="1250"/>
                                </p:stCondLst>
                                <p:childTnLst>
                                  <p:par>
                                    <p:cTn id="28" presetID="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0-#ppt_h/2"/>
                                              </p:val>
                                            </p:tav>
                                            <p:tav tm="100000">
                                              <p:val>
                                                <p:strVal val="#ppt_y"/>
                                              </p:val>
                                            </p:tav>
                                          </p:tavLst>
                                        </p:anim>
                                      </p:childTnLst>
                                    </p:cTn>
                                  </p:par>
                                </p:childTnLst>
                              </p:cTn>
                            </p:par>
                            <p:par>
                              <p:cTn id="32" fill="hold">
                                <p:stCondLst>
                                  <p:cond delay="1750"/>
                                </p:stCondLst>
                                <p:childTnLst>
                                  <p:par>
                                    <p:cTn id="33" presetID="8" presetClass="emph" presetSubtype="0" fill="hold" nodeType="afterEffect">
                                      <p:stCondLst>
                                        <p:cond delay="0"/>
                                      </p:stCondLst>
                                      <p:childTnLst>
                                        <p:animRot by="-21600000">
                                          <p:cBhvr>
                                            <p:cTn id="34" dur="2000" fill="hold"/>
                                            <p:tgtEl>
                                              <p:spTgt spid="2"/>
                                            </p:tgtEl>
                                            <p:attrNameLst>
                                              <p:attrName>r</p:attrName>
                                            </p:attrNameLst>
                                          </p:cBhvr>
                                        </p:animRot>
                                      </p:childTnLst>
                                    </p:cTn>
                                  </p:par>
                                  <p:par>
                                    <p:cTn id="35" presetID="2" presetClass="entr" presetSubtype="2" fill="hold" grpId="0" nodeType="withEffect" p14:presetBounceEnd="58333">
                                      <p:stCondLst>
                                        <p:cond delay="1200"/>
                                      </p:stCondLst>
                                      <p:childTnLst>
                                        <p:set>
                                          <p:cBhvr>
                                            <p:cTn id="36" dur="1" fill="hold">
                                              <p:stCondLst>
                                                <p:cond delay="0"/>
                                              </p:stCondLst>
                                            </p:cTn>
                                            <p:tgtEl>
                                              <p:spTgt spid="9"/>
                                            </p:tgtEl>
                                            <p:attrNameLst>
                                              <p:attrName>style.visibility</p:attrName>
                                            </p:attrNameLst>
                                          </p:cBhvr>
                                          <p:to>
                                            <p:strVal val="visible"/>
                                          </p:to>
                                        </p:set>
                                        <p:anim calcmode="lin" valueType="num" p14:bounceEnd="58333">
                                          <p:cBhvr additive="base">
                                            <p:cTn id="37" dur="600" fill="hold"/>
                                            <p:tgtEl>
                                              <p:spTgt spid="9"/>
                                            </p:tgtEl>
                                            <p:attrNameLst>
                                              <p:attrName>ppt_x</p:attrName>
                                            </p:attrNameLst>
                                          </p:cBhvr>
                                          <p:tavLst>
                                            <p:tav tm="0">
                                              <p:val>
                                                <p:strVal val="1+#ppt_w/2"/>
                                              </p:val>
                                            </p:tav>
                                            <p:tav tm="100000">
                                              <p:val>
                                                <p:strVal val="#ppt_x"/>
                                              </p:val>
                                            </p:tav>
                                          </p:tavLst>
                                        </p:anim>
                                        <p:anim calcmode="lin" valueType="num" p14:bounceEnd="58333">
                                          <p:cBhvr additive="base">
                                            <p:cTn id="38" dur="6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par>
                                    <p:cTn id="21" presetID="21" presetClass="entr" presetSubtype="1"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par>
                                    <p:cTn id="24" presetID="21" presetClass="entr" presetSubtype="1" fill="hold" grpId="0"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1000"/>
                                            <p:tgtEl>
                                              <p:spTgt spid="13"/>
                                            </p:tgtEl>
                                          </p:cBhvr>
                                        </p:animEffect>
                                      </p:childTnLst>
                                    </p:cTn>
                                  </p:par>
                                </p:childTnLst>
                              </p:cTn>
                            </p:par>
                            <p:par>
                              <p:cTn id="27" fill="hold">
                                <p:stCondLst>
                                  <p:cond delay="1250"/>
                                </p:stCondLst>
                                <p:childTnLst>
                                  <p:par>
                                    <p:cTn id="28" presetID="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0-#ppt_h/2"/>
                                              </p:val>
                                            </p:tav>
                                            <p:tav tm="100000">
                                              <p:val>
                                                <p:strVal val="#ppt_y"/>
                                              </p:val>
                                            </p:tav>
                                          </p:tavLst>
                                        </p:anim>
                                      </p:childTnLst>
                                    </p:cTn>
                                  </p:par>
                                </p:childTnLst>
                              </p:cTn>
                            </p:par>
                            <p:par>
                              <p:cTn id="32" fill="hold">
                                <p:stCondLst>
                                  <p:cond delay="1750"/>
                                </p:stCondLst>
                                <p:childTnLst>
                                  <p:par>
                                    <p:cTn id="33" presetID="8" presetClass="emph" presetSubtype="0" fill="hold" nodeType="afterEffect">
                                      <p:stCondLst>
                                        <p:cond delay="0"/>
                                      </p:stCondLst>
                                      <p:childTnLst>
                                        <p:animRot by="-21600000">
                                          <p:cBhvr>
                                            <p:cTn id="34" dur="2000" fill="hold"/>
                                            <p:tgtEl>
                                              <p:spTgt spid="2"/>
                                            </p:tgtEl>
                                            <p:attrNameLst>
                                              <p:attrName>r</p:attrName>
                                            </p:attrNameLst>
                                          </p:cBhvr>
                                        </p:animRot>
                                      </p:childTnLst>
                                    </p:cTn>
                                  </p:par>
                                  <p:par>
                                    <p:cTn id="35" presetID="2" presetClass="entr" presetSubtype="2" fill="hold" grpId="0" nodeType="withEffect">
                                      <p:stCondLst>
                                        <p:cond delay="12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600" fill="hold"/>
                                            <p:tgtEl>
                                              <p:spTgt spid="9"/>
                                            </p:tgtEl>
                                            <p:attrNameLst>
                                              <p:attrName>ppt_x</p:attrName>
                                            </p:attrNameLst>
                                          </p:cBhvr>
                                          <p:tavLst>
                                            <p:tav tm="0">
                                              <p:val>
                                                <p:strVal val="1+#ppt_w/2"/>
                                              </p:val>
                                            </p:tav>
                                            <p:tav tm="100000">
                                              <p:val>
                                                <p:strVal val="#ppt_x"/>
                                              </p:val>
                                            </p:tav>
                                          </p:tavLst>
                                        </p:anim>
                                        <p:anim calcmode="lin" valueType="num">
                                          <p:cBhvr additive="base">
                                            <p:cTn id="38" dur="6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854675" y="1794999"/>
            <a:ext cx="6482652" cy="4322328"/>
          </a:xfrm>
          <a:prstGeom prst="rect">
            <a:avLst/>
          </a:prstGeom>
          <a:ln>
            <a:noFill/>
          </a:ln>
        </p:spPr>
      </p:sp>
      <p:sp>
        <p:nvSpPr>
          <p:cNvPr id="40" name="Freeform 39"/>
          <p:cNvSpPr/>
          <p:nvPr/>
        </p:nvSpPr>
        <p:spPr>
          <a:xfrm>
            <a:off x="2601549"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954">
              <a:lnSpc>
                <a:spcPct val="90000"/>
              </a:lnSpc>
              <a:spcBef>
                <a:spcPct val="0"/>
              </a:spcBef>
              <a:spcAft>
                <a:spcPct val="35000"/>
              </a:spcAft>
            </a:pPr>
            <a:endParaRPr lang="en-US" sz="4800" dirty="0">
              <a:latin typeface="+mn-ea"/>
            </a:endParaRPr>
          </a:p>
        </p:txBody>
      </p:sp>
      <p:sp>
        <p:nvSpPr>
          <p:cNvPr id="41" name="Freeform 40"/>
          <p:cNvSpPr/>
          <p:nvPr/>
        </p:nvSpPr>
        <p:spPr>
          <a:xfrm rot="16200000">
            <a:off x="3049475" y="2900432"/>
            <a:ext cx="240509" cy="38636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77275" rIns="72146" bIns="77274" numCol="1" spcCol="1693" anchor="ctr" anchorCtr="0">
            <a:noAutofit/>
          </a:bodyPr>
          <a:lstStyle/>
          <a:p>
            <a:pPr algn="ctr" defTabSz="711129">
              <a:lnSpc>
                <a:spcPct val="90000"/>
              </a:lnSpc>
              <a:spcBef>
                <a:spcPct val="0"/>
              </a:spcBef>
              <a:spcAft>
                <a:spcPct val="35000"/>
              </a:spcAft>
            </a:pPr>
            <a:endParaRPr lang="en-US" sz="1600">
              <a:latin typeface="+mn-ea"/>
            </a:endParaRPr>
          </a:p>
        </p:txBody>
      </p:sp>
      <p:sp>
        <p:nvSpPr>
          <p:cNvPr id="42" name="Freeform 41"/>
          <p:cNvSpPr/>
          <p:nvPr/>
        </p:nvSpPr>
        <p:spPr>
          <a:xfrm>
            <a:off x="2601549" y="1723400"/>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954">
              <a:lnSpc>
                <a:spcPct val="90000"/>
              </a:lnSpc>
              <a:spcBef>
                <a:spcPct val="0"/>
              </a:spcBef>
              <a:spcAft>
                <a:spcPct val="35000"/>
              </a:spcAft>
            </a:pPr>
            <a:r>
              <a:rPr lang="en-US" sz="3700" dirty="0">
                <a:latin typeface="+mn-ea"/>
              </a:rPr>
              <a:t>4</a:t>
            </a:r>
          </a:p>
        </p:txBody>
      </p:sp>
      <p:sp>
        <p:nvSpPr>
          <p:cNvPr id="43" name="Freeform 42"/>
          <p:cNvSpPr/>
          <p:nvPr/>
        </p:nvSpPr>
        <p:spPr>
          <a:xfrm>
            <a:off x="3837732" y="3688752"/>
            <a:ext cx="240478" cy="38641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5" rIns="72146" bIns="77275" numCol="1" spcCol="1693" anchor="ctr" anchorCtr="0">
            <a:noAutofit/>
          </a:bodyPr>
          <a:lstStyle/>
          <a:p>
            <a:pPr algn="ctr" defTabSz="711129">
              <a:lnSpc>
                <a:spcPct val="90000"/>
              </a:lnSpc>
              <a:spcBef>
                <a:spcPct val="0"/>
              </a:spcBef>
              <a:spcAft>
                <a:spcPct val="35000"/>
              </a:spcAft>
            </a:pPr>
            <a:endParaRPr lang="en-US" sz="1600">
              <a:latin typeface="+mn-ea"/>
            </a:endParaRPr>
          </a:p>
        </p:txBody>
      </p:sp>
      <p:sp>
        <p:nvSpPr>
          <p:cNvPr id="44" name="Freeform 43"/>
          <p:cNvSpPr/>
          <p:nvPr/>
        </p:nvSpPr>
        <p:spPr>
          <a:xfrm>
            <a:off x="4191646"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954">
              <a:lnSpc>
                <a:spcPct val="90000"/>
              </a:lnSpc>
              <a:spcBef>
                <a:spcPct val="0"/>
              </a:spcBef>
              <a:spcAft>
                <a:spcPct val="35000"/>
              </a:spcAft>
            </a:pPr>
            <a:r>
              <a:rPr lang="en-US" sz="4300" dirty="0">
                <a:latin typeface="+mn-ea"/>
              </a:rPr>
              <a:t>3</a:t>
            </a:r>
          </a:p>
        </p:txBody>
      </p:sp>
      <p:sp>
        <p:nvSpPr>
          <p:cNvPr id="45" name="Freeform 44"/>
          <p:cNvSpPr/>
          <p:nvPr/>
        </p:nvSpPr>
        <p:spPr>
          <a:xfrm rot="5400000">
            <a:off x="3049475" y="4477122"/>
            <a:ext cx="240509" cy="38636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4" rIns="72145" bIns="77275" numCol="1" spcCol="1693" anchor="ctr" anchorCtr="0">
            <a:noAutofit/>
          </a:bodyPr>
          <a:lstStyle/>
          <a:p>
            <a:pPr algn="ctr" defTabSz="711129">
              <a:lnSpc>
                <a:spcPct val="90000"/>
              </a:lnSpc>
              <a:spcBef>
                <a:spcPct val="0"/>
              </a:spcBef>
              <a:spcAft>
                <a:spcPct val="35000"/>
              </a:spcAft>
            </a:pPr>
            <a:endParaRPr lang="en-US" sz="1600">
              <a:latin typeface="+mn-ea"/>
            </a:endParaRPr>
          </a:p>
        </p:txBody>
      </p:sp>
      <p:sp>
        <p:nvSpPr>
          <p:cNvPr id="46" name="Freeform 45"/>
          <p:cNvSpPr/>
          <p:nvPr/>
        </p:nvSpPr>
        <p:spPr>
          <a:xfrm>
            <a:off x="2601549" y="4904008"/>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954">
              <a:lnSpc>
                <a:spcPct val="90000"/>
              </a:lnSpc>
              <a:spcBef>
                <a:spcPct val="0"/>
              </a:spcBef>
              <a:spcAft>
                <a:spcPct val="35000"/>
              </a:spcAft>
            </a:pPr>
            <a:r>
              <a:rPr lang="en-US" sz="4300" dirty="0">
                <a:latin typeface="+mn-ea"/>
              </a:rPr>
              <a:t>2</a:t>
            </a:r>
          </a:p>
        </p:txBody>
      </p:sp>
      <p:sp>
        <p:nvSpPr>
          <p:cNvPr id="47" name="Freeform 46"/>
          <p:cNvSpPr/>
          <p:nvPr/>
        </p:nvSpPr>
        <p:spPr>
          <a:xfrm rot="21600000">
            <a:off x="2261248" y="3688751"/>
            <a:ext cx="240479" cy="386415"/>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180382" y="231848"/>
                </a:moveTo>
                <a:lnTo>
                  <a:pt x="90191" y="231848"/>
                </a:lnTo>
                <a:lnTo>
                  <a:pt x="90191" y="289810"/>
                </a:lnTo>
                <a:lnTo>
                  <a:pt x="0" y="144905"/>
                </a:lnTo>
                <a:lnTo>
                  <a:pt x="90191" y="0"/>
                </a:lnTo>
                <a:lnTo>
                  <a:pt x="90191" y="57962"/>
                </a:lnTo>
                <a:lnTo>
                  <a:pt x="180382" y="57962"/>
                </a:lnTo>
                <a:lnTo>
                  <a:pt x="180382" y="231848"/>
                </a:lnTo>
                <a:close/>
              </a:path>
            </a:pathLst>
          </a:custGeom>
          <a:solidFill>
            <a:schemeClr val="bg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72146" tIns="77276" rIns="1" bIns="77275" numCol="1" spcCol="1693" anchor="ctr" anchorCtr="0">
            <a:noAutofit/>
          </a:bodyPr>
          <a:lstStyle/>
          <a:p>
            <a:pPr algn="ctr" defTabSz="711129">
              <a:lnSpc>
                <a:spcPct val="90000"/>
              </a:lnSpc>
              <a:spcBef>
                <a:spcPct val="0"/>
              </a:spcBef>
              <a:spcAft>
                <a:spcPct val="35000"/>
              </a:spcAft>
            </a:pPr>
            <a:endParaRPr lang="en-US" sz="1600">
              <a:latin typeface="+mn-ea"/>
            </a:endParaRPr>
          </a:p>
        </p:txBody>
      </p:sp>
      <p:sp>
        <p:nvSpPr>
          <p:cNvPr id="48" name="Freeform 47"/>
          <p:cNvSpPr/>
          <p:nvPr/>
        </p:nvSpPr>
        <p:spPr>
          <a:xfrm>
            <a:off x="1011452"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954">
              <a:lnSpc>
                <a:spcPct val="90000"/>
              </a:lnSpc>
              <a:spcBef>
                <a:spcPct val="0"/>
              </a:spcBef>
              <a:spcAft>
                <a:spcPct val="35000"/>
              </a:spcAft>
            </a:pPr>
            <a:r>
              <a:rPr lang="en-US" sz="4300" dirty="0">
                <a:latin typeface="+mn-ea"/>
              </a:rPr>
              <a:t>1</a:t>
            </a:r>
          </a:p>
        </p:txBody>
      </p:sp>
      <p:grpSp>
        <p:nvGrpSpPr>
          <p:cNvPr id="27" name="Group 26"/>
          <p:cNvGrpSpPr/>
          <p:nvPr/>
        </p:nvGrpSpPr>
        <p:grpSpPr>
          <a:xfrm>
            <a:off x="6027394" y="5075241"/>
            <a:ext cx="4983765" cy="964368"/>
            <a:chOff x="4033795" y="1000568"/>
            <a:chExt cx="3738310" cy="723276"/>
          </a:xfrm>
        </p:grpSpPr>
        <p:grpSp>
          <p:nvGrpSpPr>
            <p:cNvPr id="28" name="Group 29"/>
            <p:cNvGrpSpPr/>
            <p:nvPr/>
          </p:nvGrpSpPr>
          <p:grpSpPr>
            <a:xfrm>
              <a:off x="4399178" y="1000568"/>
              <a:ext cx="3372927" cy="723276"/>
              <a:chOff x="798970" y="1689403"/>
              <a:chExt cx="1860430" cy="723276"/>
            </a:xfrm>
          </p:grpSpPr>
          <p:sp>
            <p:nvSpPr>
              <p:cNvPr id="30"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04</a:t>
                </a:r>
              </a:p>
            </p:txBody>
          </p:sp>
          <p:sp>
            <p:nvSpPr>
              <p:cNvPr id="31" name="Text Placeholder 3"/>
              <p:cNvSpPr txBox="1">
                <a:spLocks/>
              </p:cNvSpPr>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9078">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29" name="Rectangle 28"/>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2" name="Group 31"/>
          <p:cNvGrpSpPr/>
          <p:nvPr/>
        </p:nvGrpSpPr>
        <p:grpSpPr>
          <a:xfrm>
            <a:off x="6027394" y="1648185"/>
            <a:ext cx="4983765" cy="964368"/>
            <a:chOff x="4033795" y="1000568"/>
            <a:chExt cx="3738310" cy="723276"/>
          </a:xfrm>
        </p:grpSpPr>
        <p:grpSp>
          <p:nvGrpSpPr>
            <p:cNvPr id="33" name="Group 29"/>
            <p:cNvGrpSpPr/>
            <p:nvPr/>
          </p:nvGrpSpPr>
          <p:grpSpPr>
            <a:xfrm>
              <a:off x="4399178" y="1000568"/>
              <a:ext cx="3372927" cy="723276"/>
              <a:chOff x="798970" y="1689403"/>
              <a:chExt cx="1860430" cy="723276"/>
            </a:xfrm>
          </p:grpSpPr>
          <p:sp>
            <p:nvSpPr>
              <p:cNvPr id="35"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36" name="Text Placeholder 3"/>
              <p:cNvSpPr txBox="1">
                <a:spLocks/>
              </p:cNvSpPr>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9078">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34" name="Rectangle 33"/>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37" name="Group 36"/>
          <p:cNvGrpSpPr/>
          <p:nvPr/>
        </p:nvGrpSpPr>
        <p:grpSpPr>
          <a:xfrm>
            <a:off x="6027394" y="2790539"/>
            <a:ext cx="4983765" cy="964367"/>
            <a:chOff x="4033795" y="1822859"/>
            <a:chExt cx="3738310" cy="723275"/>
          </a:xfrm>
        </p:grpSpPr>
        <p:grpSp>
          <p:nvGrpSpPr>
            <p:cNvPr id="38" name="Group 29"/>
            <p:cNvGrpSpPr/>
            <p:nvPr/>
          </p:nvGrpSpPr>
          <p:grpSpPr>
            <a:xfrm>
              <a:off x="4399178" y="1822859"/>
              <a:ext cx="3372927" cy="723275"/>
              <a:chOff x="798970" y="1689403"/>
              <a:chExt cx="1860430" cy="723275"/>
            </a:xfrm>
          </p:grpSpPr>
          <p:sp>
            <p:nvSpPr>
              <p:cNvPr id="52"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02</a:t>
                </a:r>
              </a:p>
            </p:txBody>
          </p:sp>
          <p:sp>
            <p:nvSpPr>
              <p:cNvPr id="62" name="Text Placeholder 3"/>
              <p:cNvSpPr txBox="1">
                <a:spLocks/>
              </p:cNvSpPr>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9078">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49" name="Rectangle 48"/>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4" name="Group 63"/>
          <p:cNvGrpSpPr/>
          <p:nvPr/>
        </p:nvGrpSpPr>
        <p:grpSpPr>
          <a:xfrm>
            <a:off x="6027395" y="3932891"/>
            <a:ext cx="4983763" cy="964367"/>
            <a:chOff x="4033795" y="1822859"/>
            <a:chExt cx="3738309" cy="723275"/>
          </a:xfrm>
        </p:grpSpPr>
        <p:grpSp>
          <p:nvGrpSpPr>
            <p:cNvPr id="65" name="Group 29"/>
            <p:cNvGrpSpPr/>
            <p:nvPr/>
          </p:nvGrpSpPr>
          <p:grpSpPr>
            <a:xfrm>
              <a:off x="4399178" y="1822859"/>
              <a:ext cx="3372926" cy="723275"/>
              <a:chOff x="798970" y="1689403"/>
              <a:chExt cx="1860430" cy="723275"/>
            </a:xfrm>
          </p:grpSpPr>
          <p:sp>
            <p:nvSpPr>
              <p:cNvPr id="67" name="Text Placeholder 3"/>
              <p:cNvSpPr txBox="1">
                <a:spLocks/>
              </p:cNvSpPr>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p>
            </p:txBody>
          </p:sp>
          <p:sp>
            <p:nvSpPr>
              <p:cNvPr id="68" name="Text Placeholder 3"/>
              <p:cNvSpPr txBox="1">
                <a:spLocks/>
              </p:cNvSpPr>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9078">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66" name="Rectangle 65"/>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51" name="组合 50"/>
          <p:cNvGrpSpPr/>
          <p:nvPr/>
        </p:nvGrpSpPr>
        <p:grpSpPr>
          <a:xfrm>
            <a:off x="2969600" y="3669454"/>
            <a:ext cx="427511" cy="400051"/>
            <a:chOff x="6661150" y="233363"/>
            <a:chExt cx="320675" cy="300038"/>
          </a:xfrm>
          <a:solidFill>
            <a:schemeClr val="bg1"/>
          </a:solidFill>
        </p:grpSpPr>
        <p:sp>
          <p:nvSpPr>
            <p:cNvPr id="53"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4"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5"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57" name="组合 56"/>
          <p:cNvGrpSpPr/>
          <p:nvPr/>
        </p:nvGrpSpPr>
        <p:grpSpPr>
          <a:xfrm>
            <a:off x="5908715" y="1761584"/>
            <a:ext cx="402121" cy="401104"/>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tx2">
                <a:lumMod val="75000"/>
              </a:schemeClr>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9"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60" name="组合 59"/>
          <p:cNvGrpSpPr/>
          <p:nvPr/>
        </p:nvGrpSpPr>
        <p:grpSpPr>
          <a:xfrm>
            <a:off x="5906042" y="2882111"/>
            <a:ext cx="402121" cy="401104"/>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3"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69" name="组合 68"/>
          <p:cNvGrpSpPr/>
          <p:nvPr/>
        </p:nvGrpSpPr>
        <p:grpSpPr>
          <a:xfrm>
            <a:off x="5906042" y="4002637"/>
            <a:ext cx="402121" cy="401104"/>
            <a:chOff x="-959970" y="1422605"/>
            <a:chExt cx="596900" cy="595313"/>
          </a:xfrm>
        </p:grpSpPr>
        <p:sp>
          <p:nvSpPr>
            <p:cNvPr id="70"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1"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72" name="组合 71"/>
          <p:cNvGrpSpPr/>
          <p:nvPr/>
        </p:nvGrpSpPr>
        <p:grpSpPr>
          <a:xfrm>
            <a:off x="5906042" y="5156576"/>
            <a:ext cx="402121" cy="401104"/>
            <a:chOff x="-959970" y="1422605"/>
            <a:chExt cx="596900" cy="595313"/>
          </a:xfrm>
        </p:grpSpPr>
        <p:sp>
          <p:nvSpPr>
            <p:cNvPr id="73"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4"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extLst>
      <p:ext uri="{BB962C8B-B14F-4D97-AF65-F5344CB8AC3E}">
        <p14:creationId xmlns:p14="http://schemas.microsoft.com/office/powerpoint/2010/main" val="1138781476"/>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slide(fromBottom)">
                                      <p:cBhvr>
                                        <p:cTn id="11" dur="500"/>
                                        <p:tgtEl>
                                          <p:spTgt spid="41"/>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slide(fromLeft)">
                                      <p:cBhvr>
                                        <p:cTn id="15" dur="500"/>
                                        <p:tgtEl>
                                          <p:spTgt spid="43"/>
                                        </p:tgtEl>
                                      </p:cBhvr>
                                    </p:animEffect>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slide(fromRight)">
                                      <p:cBhvr>
                                        <p:cTn id="19" dur="500"/>
                                        <p:tgtEl>
                                          <p:spTgt spid="47"/>
                                        </p:tgtEl>
                                      </p:cBhvr>
                                    </p:animEffect>
                                  </p:childTnLst>
                                </p:cTn>
                              </p:par>
                            </p:childTnLst>
                          </p:cTn>
                        </p:par>
                        <p:par>
                          <p:cTn id="20" fill="hold">
                            <p:stCondLst>
                              <p:cond delay="2500"/>
                            </p:stCondLst>
                            <p:childTnLst>
                              <p:par>
                                <p:cTn id="21" presetID="12" presetClass="entr" presetSubtype="1"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slide(fromTop)">
                                      <p:cBhvr>
                                        <p:cTn id="23" dur="500"/>
                                        <p:tgtEl>
                                          <p:spTgt spid="45"/>
                                        </p:tgtEl>
                                      </p:cBhvr>
                                    </p:animEffect>
                                  </p:childTnLst>
                                </p:cTn>
                              </p:par>
                            </p:childTnLst>
                          </p:cTn>
                        </p:par>
                        <p:par>
                          <p:cTn id="24" fill="hold">
                            <p:stCondLst>
                              <p:cond delay="3000"/>
                            </p:stCondLst>
                            <p:childTnLst>
                              <p:par>
                                <p:cTn id="25" presetID="12" presetClass="entr" presetSubtype="4"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lide(fromBottom)">
                                      <p:cBhvr>
                                        <p:cTn id="27" dur="500"/>
                                        <p:tgtEl>
                                          <p:spTgt spid="42"/>
                                        </p:tgtEl>
                                      </p:cBhvr>
                                    </p:animEffect>
                                  </p:childTnLst>
                                </p:cTn>
                              </p:par>
                            </p:childTnLst>
                          </p:cTn>
                        </p:par>
                        <p:par>
                          <p:cTn id="28" fill="hold">
                            <p:stCondLst>
                              <p:cond delay="3500"/>
                            </p:stCondLst>
                            <p:childTnLst>
                              <p:par>
                                <p:cTn id="29" presetID="12" presetClass="entr" presetSubtype="8"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slide(fromLeft)">
                                      <p:cBhvr>
                                        <p:cTn id="31" dur="500"/>
                                        <p:tgtEl>
                                          <p:spTgt spid="44"/>
                                        </p:tgtEl>
                                      </p:cBhvr>
                                    </p:animEffect>
                                  </p:childTnLst>
                                </p:cTn>
                              </p:par>
                            </p:childTnLst>
                          </p:cTn>
                        </p:par>
                        <p:par>
                          <p:cTn id="32" fill="hold">
                            <p:stCondLst>
                              <p:cond delay="4000"/>
                            </p:stCondLst>
                            <p:childTnLst>
                              <p:par>
                                <p:cTn id="33" presetID="12" presetClass="entr" presetSubtype="2"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slide(fromRight)">
                                      <p:cBhvr>
                                        <p:cTn id="35" dur="500"/>
                                        <p:tgtEl>
                                          <p:spTgt spid="48"/>
                                        </p:tgtEl>
                                      </p:cBhvr>
                                    </p:animEffect>
                                  </p:childTnLst>
                                </p:cTn>
                              </p:par>
                            </p:childTnLst>
                          </p:cTn>
                        </p:par>
                        <p:par>
                          <p:cTn id="36" fill="hold">
                            <p:stCondLst>
                              <p:cond delay="4500"/>
                            </p:stCondLst>
                            <p:childTnLst>
                              <p:par>
                                <p:cTn id="37" presetID="12"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slide(fromTop)">
                                      <p:cBhvr>
                                        <p:cTn id="39" dur="500"/>
                                        <p:tgtEl>
                                          <p:spTgt spid="46"/>
                                        </p:tgtEl>
                                      </p:cBhvr>
                                    </p:animEffect>
                                  </p:childTnLst>
                                </p:cTn>
                              </p:par>
                            </p:childTnLst>
                          </p:cTn>
                        </p:par>
                        <p:par>
                          <p:cTn id="40" fill="hold">
                            <p:stCondLst>
                              <p:cond delay="5000"/>
                            </p:stCondLst>
                            <p:childTnLst>
                              <p:par>
                                <p:cTn id="41" presetID="2" presetClass="entr" presetSubtype="2" accel="50000" decel="5000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8" accel="50000" decel="50000"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500" fill="hold"/>
                                        <p:tgtEl>
                                          <p:spTgt spid="57"/>
                                        </p:tgtEl>
                                        <p:attrNameLst>
                                          <p:attrName>ppt_x</p:attrName>
                                        </p:attrNameLst>
                                      </p:cBhvr>
                                      <p:tavLst>
                                        <p:tav tm="0">
                                          <p:val>
                                            <p:strVal val="0-#ppt_w/2"/>
                                          </p:val>
                                        </p:tav>
                                        <p:tav tm="100000">
                                          <p:val>
                                            <p:strVal val="#ppt_x"/>
                                          </p:val>
                                        </p:tav>
                                      </p:tavLst>
                                    </p:anim>
                                    <p:anim calcmode="lin" valueType="num">
                                      <p:cBhvr additive="base">
                                        <p:cTn id="48" dur="500" fill="hold"/>
                                        <p:tgtEl>
                                          <p:spTgt spid="57"/>
                                        </p:tgtEl>
                                        <p:attrNameLst>
                                          <p:attrName>ppt_y</p:attrName>
                                        </p:attrNameLst>
                                      </p:cBhvr>
                                      <p:tavLst>
                                        <p:tav tm="0">
                                          <p:val>
                                            <p:strVal val="#ppt_y"/>
                                          </p:val>
                                        </p:tav>
                                        <p:tav tm="100000">
                                          <p:val>
                                            <p:strVal val="#ppt_y"/>
                                          </p:val>
                                        </p:tav>
                                      </p:tavLst>
                                    </p:anim>
                                  </p:childTnLst>
                                </p:cTn>
                              </p:par>
                            </p:childTnLst>
                          </p:cTn>
                        </p:par>
                        <p:par>
                          <p:cTn id="49" fill="hold">
                            <p:stCondLst>
                              <p:cond delay="5500"/>
                            </p:stCondLst>
                            <p:childTnLst>
                              <p:par>
                                <p:cTn id="50" presetID="2" presetClass="entr" presetSubtype="2" accel="50000" decel="50000"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1+#ppt_w/2"/>
                                          </p:val>
                                        </p:tav>
                                        <p:tav tm="100000">
                                          <p:val>
                                            <p:strVal val="#ppt_x"/>
                                          </p:val>
                                        </p:tav>
                                      </p:tavLst>
                                    </p:anim>
                                    <p:anim calcmode="lin" valueType="num">
                                      <p:cBhvr additive="base">
                                        <p:cTn id="53" dur="500" fill="hold"/>
                                        <p:tgtEl>
                                          <p:spTgt spid="37"/>
                                        </p:tgtEl>
                                        <p:attrNameLst>
                                          <p:attrName>ppt_y</p:attrName>
                                        </p:attrNameLst>
                                      </p:cBhvr>
                                      <p:tavLst>
                                        <p:tav tm="0">
                                          <p:val>
                                            <p:strVal val="#ppt_y"/>
                                          </p:val>
                                        </p:tav>
                                        <p:tav tm="100000">
                                          <p:val>
                                            <p:strVal val="#ppt_y"/>
                                          </p:val>
                                        </p:tav>
                                      </p:tavLst>
                                    </p:anim>
                                  </p:childTnLst>
                                </p:cTn>
                              </p:par>
                              <p:par>
                                <p:cTn id="54" presetID="2" presetClass="entr" presetSubtype="8" accel="50000" decel="50000" fill="hold" nodeType="with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0-#ppt_w/2"/>
                                          </p:val>
                                        </p:tav>
                                        <p:tav tm="100000">
                                          <p:val>
                                            <p:strVal val="#ppt_x"/>
                                          </p:val>
                                        </p:tav>
                                      </p:tavLst>
                                    </p:anim>
                                    <p:anim calcmode="lin" valueType="num">
                                      <p:cBhvr additive="base">
                                        <p:cTn id="57" dur="500" fill="hold"/>
                                        <p:tgtEl>
                                          <p:spTgt spid="60"/>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2" presetClass="entr" presetSubtype="2" accel="50000" decel="50000" fill="hold" nodeType="after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500" fill="hold"/>
                                        <p:tgtEl>
                                          <p:spTgt spid="64"/>
                                        </p:tgtEl>
                                        <p:attrNameLst>
                                          <p:attrName>ppt_x</p:attrName>
                                        </p:attrNameLst>
                                      </p:cBhvr>
                                      <p:tavLst>
                                        <p:tav tm="0">
                                          <p:val>
                                            <p:strVal val="1+#ppt_w/2"/>
                                          </p:val>
                                        </p:tav>
                                        <p:tav tm="100000">
                                          <p:val>
                                            <p:strVal val="#ppt_x"/>
                                          </p:val>
                                        </p:tav>
                                      </p:tavLst>
                                    </p:anim>
                                    <p:anim calcmode="lin" valueType="num">
                                      <p:cBhvr additive="base">
                                        <p:cTn id="62" dur="500" fill="hold"/>
                                        <p:tgtEl>
                                          <p:spTgt spid="64"/>
                                        </p:tgtEl>
                                        <p:attrNameLst>
                                          <p:attrName>ppt_y</p:attrName>
                                        </p:attrNameLst>
                                      </p:cBhvr>
                                      <p:tavLst>
                                        <p:tav tm="0">
                                          <p:val>
                                            <p:strVal val="#ppt_y"/>
                                          </p:val>
                                        </p:tav>
                                        <p:tav tm="100000">
                                          <p:val>
                                            <p:strVal val="#ppt_y"/>
                                          </p:val>
                                        </p:tav>
                                      </p:tavLst>
                                    </p:anim>
                                  </p:childTnLst>
                                </p:cTn>
                              </p:par>
                              <p:par>
                                <p:cTn id="63" presetID="2" presetClass="entr" presetSubtype="8" accel="50000" decel="5000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additive="base">
                                        <p:cTn id="65" dur="500" fill="hold"/>
                                        <p:tgtEl>
                                          <p:spTgt spid="69"/>
                                        </p:tgtEl>
                                        <p:attrNameLst>
                                          <p:attrName>ppt_x</p:attrName>
                                        </p:attrNameLst>
                                      </p:cBhvr>
                                      <p:tavLst>
                                        <p:tav tm="0">
                                          <p:val>
                                            <p:strVal val="0-#ppt_w/2"/>
                                          </p:val>
                                        </p:tav>
                                        <p:tav tm="100000">
                                          <p:val>
                                            <p:strVal val="#ppt_x"/>
                                          </p:val>
                                        </p:tav>
                                      </p:tavLst>
                                    </p:anim>
                                    <p:anim calcmode="lin" valueType="num">
                                      <p:cBhvr additive="base">
                                        <p:cTn id="66" dur="500" fill="hold"/>
                                        <p:tgtEl>
                                          <p:spTgt spid="69"/>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 presetClass="entr" presetSubtype="2" accel="50000" decel="50000"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1+#ppt_w/2"/>
                                          </p:val>
                                        </p:tav>
                                        <p:tav tm="100000">
                                          <p:val>
                                            <p:strVal val="#ppt_x"/>
                                          </p:val>
                                        </p:tav>
                                      </p:tavLst>
                                    </p:anim>
                                    <p:anim calcmode="lin" valueType="num">
                                      <p:cBhvr additive="base">
                                        <p:cTn id="71" dur="500" fill="hold"/>
                                        <p:tgtEl>
                                          <p:spTgt spid="27"/>
                                        </p:tgtEl>
                                        <p:attrNameLst>
                                          <p:attrName>ppt_y</p:attrName>
                                        </p:attrNameLst>
                                      </p:cBhvr>
                                      <p:tavLst>
                                        <p:tav tm="0">
                                          <p:val>
                                            <p:strVal val="#ppt_y"/>
                                          </p:val>
                                        </p:tav>
                                        <p:tav tm="100000">
                                          <p:val>
                                            <p:strVal val="#ppt_y"/>
                                          </p:val>
                                        </p:tav>
                                      </p:tavLst>
                                    </p:anim>
                                  </p:childTnLst>
                                </p:cTn>
                              </p:par>
                              <p:par>
                                <p:cTn id="72" presetID="2" presetClass="entr" presetSubtype="8" accel="50000" decel="50000" fill="hold" nodeType="withEffect">
                                  <p:stCondLst>
                                    <p:cond delay="0"/>
                                  </p:stCondLst>
                                  <p:childTnLst>
                                    <p:set>
                                      <p:cBhvr>
                                        <p:cTn id="73" dur="1" fill="hold">
                                          <p:stCondLst>
                                            <p:cond delay="0"/>
                                          </p:stCondLst>
                                        </p:cTn>
                                        <p:tgtEl>
                                          <p:spTgt spid="72"/>
                                        </p:tgtEl>
                                        <p:attrNameLst>
                                          <p:attrName>style.visibility</p:attrName>
                                        </p:attrNameLst>
                                      </p:cBhvr>
                                      <p:to>
                                        <p:strVal val="visible"/>
                                      </p:to>
                                    </p:set>
                                    <p:anim calcmode="lin" valueType="num">
                                      <p:cBhvr additive="base">
                                        <p:cTn id="74" dur="500" fill="hold"/>
                                        <p:tgtEl>
                                          <p:spTgt spid="72"/>
                                        </p:tgtEl>
                                        <p:attrNameLst>
                                          <p:attrName>ppt_x</p:attrName>
                                        </p:attrNameLst>
                                      </p:cBhvr>
                                      <p:tavLst>
                                        <p:tav tm="0">
                                          <p:val>
                                            <p:strVal val="0-#ppt_w/2"/>
                                          </p:val>
                                        </p:tav>
                                        <p:tav tm="100000">
                                          <p:val>
                                            <p:strVal val="#ppt_x"/>
                                          </p:val>
                                        </p:tav>
                                      </p:tavLst>
                                    </p:anim>
                                    <p:anim calcmode="lin" valueType="num">
                                      <p:cBhvr additive="base">
                                        <p:cTn id="75"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p:cNvGrpSpPr/>
          <p:nvPr/>
        </p:nvGrpSpPr>
        <p:grpSpPr>
          <a:xfrm>
            <a:off x="4560021" y="1355149"/>
            <a:ext cx="1459187" cy="1612995"/>
            <a:chOff x="3419864" y="1304397"/>
            <a:chExt cx="1094533" cy="1209746"/>
          </a:xfrm>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47"/>
            <p:cNvSpPr/>
            <p:nvPr/>
          </p:nvSpPr>
          <p:spPr>
            <a:xfrm>
              <a:off x="3642960" y="1468512"/>
              <a:ext cx="648339" cy="565540"/>
            </a:xfrm>
            <a:prstGeom prst="rect">
              <a:avLst/>
            </a:prstGeom>
          </p:spPr>
          <p:txBody>
            <a:bodyPr wrap="none">
              <a:spAutoFit/>
            </a:bodyPr>
            <a:lstStyle/>
            <a:p>
              <a:pPr algn="ctr"/>
              <a:r>
                <a:rPr lang="en-US" sz="4300" dirty="0">
                  <a:solidFill>
                    <a:schemeClr val="bg1"/>
                  </a:solidFill>
                  <a:latin typeface="+mn-ea"/>
                </a:rPr>
                <a:t>01</a:t>
              </a:r>
            </a:p>
          </p:txBody>
        </p:sp>
      </p:grpSp>
      <p:grpSp>
        <p:nvGrpSpPr>
          <p:cNvPr id="67" name="Group 66"/>
          <p:cNvGrpSpPr/>
          <p:nvPr/>
        </p:nvGrpSpPr>
        <p:grpSpPr>
          <a:xfrm>
            <a:off x="6320932" y="1355149"/>
            <a:ext cx="1459187" cy="1612995"/>
            <a:chOff x="4740719" y="1304398"/>
            <a:chExt cx="1094533" cy="1209746"/>
          </a:xfrm>
          <a:solidFill>
            <a:schemeClr val="bg2"/>
          </a:solidFill>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5" name="Rectangle 54"/>
            <p:cNvSpPr/>
            <p:nvPr/>
          </p:nvSpPr>
          <p:spPr>
            <a:xfrm>
              <a:off x="4963815" y="1468513"/>
              <a:ext cx="648339" cy="565540"/>
            </a:xfrm>
            <a:prstGeom prst="rect">
              <a:avLst/>
            </a:prstGeom>
            <a:noFill/>
          </p:spPr>
          <p:txBody>
            <a:bodyPr wrap="none">
              <a:spAutoFit/>
            </a:bodyPr>
            <a:lstStyle/>
            <a:p>
              <a:pPr algn="ctr"/>
              <a:r>
                <a:rPr lang="en-US" sz="4300" dirty="0">
                  <a:solidFill>
                    <a:schemeClr val="bg1"/>
                  </a:solidFill>
                  <a:latin typeface="+mn-ea"/>
                </a:rPr>
                <a:t>02</a:t>
              </a:r>
            </a:p>
          </p:txBody>
        </p:sp>
      </p:grpSp>
      <p:grpSp>
        <p:nvGrpSpPr>
          <p:cNvPr id="59" name="Group 69"/>
          <p:cNvGrpSpPr/>
          <p:nvPr/>
        </p:nvGrpSpPr>
        <p:grpSpPr>
          <a:xfrm>
            <a:off x="8030531" y="1391055"/>
            <a:ext cx="2596630" cy="913253"/>
            <a:chOff x="5603652" y="1660509"/>
            <a:chExt cx="1947726" cy="684940"/>
          </a:xfrm>
        </p:grpSpPr>
        <p:sp>
          <p:nvSpPr>
            <p:cNvPr id="60" name="Text Placeholder 3"/>
            <p:cNvSpPr txBox="1">
              <a:spLocks/>
            </p:cNvSpPr>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61"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2" name="Group 72"/>
          <p:cNvGrpSpPr/>
          <p:nvPr/>
        </p:nvGrpSpPr>
        <p:grpSpPr>
          <a:xfrm>
            <a:off x="1593935" y="1391055"/>
            <a:ext cx="2596630" cy="915868"/>
            <a:chOff x="5603652" y="1658548"/>
            <a:chExt cx="1947726" cy="686901"/>
          </a:xfrm>
        </p:grpSpPr>
        <p:sp>
          <p:nvSpPr>
            <p:cNvPr id="64" name="Text Placeholder 3"/>
            <p:cNvSpPr txBox="1">
              <a:spLocks/>
            </p:cNvSpPr>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5"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8" name="Group 67"/>
          <p:cNvGrpSpPr/>
          <p:nvPr/>
        </p:nvGrpSpPr>
        <p:grpSpPr>
          <a:xfrm>
            <a:off x="4560021" y="3275382"/>
            <a:ext cx="1459187" cy="1612995"/>
            <a:chOff x="3419864" y="1304397"/>
            <a:chExt cx="1094533" cy="1209746"/>
          </a:xfrm>
          <a:solidFill>
            <a:srgbClr val="FF3F3F"/>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0" name="Rectangle 69"/>
            <p:cNvSpPr/>
            <p:nvPr/>
          </p:nvSpPr>
          <p:spPr>
            <a:xfrm>
              <a:off x="3642960" y="1468512"/>
              <a:ext cx="648339" cy="565540"/>
            </a:xfrm>
            <a:prstGeom prst="rect">
              <a:avLst/>
            </a:prstGeom>
            <a:noFill/>
          </p:spPr>
          <p:txBody>
            <a:bodyPr wrap="none">
              <a:spAutoFit/>
            </a:bodyPr>
            <a:lstStyle/>
            <a:p>
              <a:pPr algn="ctr"/>
              <a:r>
                <a:rPr lang="en-US" sz="4300" dirty="0">
                  <a:solidFill>
                    <a:schemeClr val="bg1"/>
                  </a:solidFill>
                  <a:latin typeface="+mn-ea"/>
                </a:rPr>
                <a:t>03</a:t>
              </a:r>
            </a:p>
          </p:txBody>
        </p:sp>
      </p:grpSp>
      <p:grpSp>
        <p:nvGrpSpPr>
          <p:cNvPr id="71" name="Group 70"/>
          <p:cNvGrpSpPr/>
          <p:nvPr/>
        </p:nvGrpSpPr>
        <p:grpSpPr>
          <a:xfrm>
            <a:off x="6320932" y="3275382"/>
            <a:ext cx="1459187" cy="1612995"/>
            <a:chOff x="4740719" y="1304398"/>
            <a:chExt cx="1094533" cy="1209746"/>
          </a:xfrm>
          <a:solidFill>
            <a:schemeClr val="accent3"/>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4" name="Rectangle 73"/>
            <p:cNvSpPr/>
            <p:nvPr/>
          </p:nvSpPr>
          <p:spPr>
            <a:xfrm>
              <a:off x="4963815" y="1468513"/>
              <a:ext cx="648339" cy="565540"/>
            </a:xfrm>
            <a:prstGeom prst="rect">
              <a:avLst/>
            </a:prstGeom>
            <a:grpFill/>
          </p:spPr>
          <p:txBody>
            <a:bodyPr wrap="none">
              <a:spAutoFit/>
            </a:bodyPr>
            <a:lstStyle/>
            <a:p>
              <a:pPr algn="ctr"/>
              <a:r>
                <a:rPr lang="en-US" sz="4300" dirty="0">
                  <a:solidFill>
                    <a:schemeClr val="bg1"/>
                  </a:solidFill>
                  <a:latin typeface="+mn-ea"/>
                </a:rPr>
                <a:t>04</a:t>
              </a:r>
            </a:p>
          </p:txBody>
        </p:sp>
      </p:grpSp>
      <p:grpSp>
        <p:nvGrpSpPr>
          <p:cNvPr id="76" name="Group 69"/>
          <p:cNvGrpSpPr/>
          <p:nvPr/>
        </p:nvGrpSpPr>
        <p:grpSpPr>
          <a:xfrm>
            <a:off x="8030531" y="3311288"/>
            <a:ext cx="2596630" cy="913253"/>
            <a:chOff x="5603652" y="1660509"/>
            <a:chExt cx="1947726" cy="684940"/>
          </a:xfrm>
        </p:grpSpPr>
        <p:sp>
          <p:nvSpPr>
            <p:cNvPr id="77" name="Text Placeholder 3"/>
            <p:cNvSpPr txBox="1">
              <a:spLocks/>
            </p:cNvSpPr>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78"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79" name="Group 72"/>
          <p:cNvGrpSpPr/>
          <p:nvPr/>
        </p:nvGrpSpPr>
        <p:grpSpPr>
          <a:xfrm>
            <a:off x="1593935" y="3311288"/>
            <a:ext cx="2596630" cy="915868"/>
            <a:chOff x="5603652" y="1658548"/>
            <a:chExt cx="1947726" cy="686901"/>
          </a:xfrm>
        </p:grpSpPr>
        <p:sp>
          <p:nvSpPr>
            <p:cNvPr id="80" name="Text Placeholder 3"/>
            <p:cNvSpPr txBox="1">
              <a:spLocks/>
            </p:cNvSpPr>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81"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TextBox 81"/>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83" name="Straight Connector 82"/>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t>单击此处添加标题</a:t>
            </a:r>
          </a:p>
        </p:txBody>
      </p:sp>
    </p:spTree>
    <p:extLst>
      <p:ext uri="{BB962C8B-B14F-4D97-AF65-F5344CB8AC3E}">
        <p14:creationId xmlns:p14="http://schemas.microsoft.com/office/powerpoint/2010/main" val="454237092"/>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slide(fromRight)">
                                      <p:cBhvr>
                                        <p:cTn id="12" dur="500"/>
                                        <p:tgtEl>
                                          <p:spTgt spid="62"/>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67"/>
                                        </p:tgtEl>
                                        <p:attrNameLst>
                                          <p:attrName>style.visibility</p:attrName>
                                        </p:attrNameLst>
                                      </p:cBhvr>
                                      <p:to>
                                        <p:strVal val="visible"/>
                                      </p:to>
                                    </p:set>
                                    <p:anim calcmode="lin" valueType="num">
                                      <p:cBhvr additive="base">
                                        <p:cTn id="16" dur="500" fill="hold"/>
                                        <p:tgtEl>
                                          <p:spTgt spid="67"/>
                                        </p:tgtEl>
                                        <p:attrNameLst>
                                          <p:attrName>ppt_x</p:attrName>
                                        </p:attrNameLst>
                                      </p:cBhvr>
                                      <p:tavLst>
                                        <p:tav tm="0">
                                          <p:val>
                                            <p:strVal val="#ppt_x"/>
                                          </p:val>
                                        </p:tav>
                                        <p:tav tm="100000">
                                          <p:val>
                                            <p:strVal val="#ppt_x"/>
                                          </p:val>
                                        </p:tav>
                                      </p:tavLst>
                                    </p:anim>
                                    <p:anim calcmode="lin" valueType="num">
                                      <p:cBhvr additive="base">
                                        <p:cTn id="17" dur="500" fill="hold"/>
                                        <p:tgtEl>
                                          <p:spTgt spid="6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slide(fromLeft)">
                                      <p:cBhvr>
                                        <p:cTn id="21" dur="500"/>
                                        <p:tgtEl>
                                          <p:spTgt spid="5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500" fill="hold"/>
                                        <p:tgtEl>
                                          <p:spTgt spid="68"/>
                                        </p:tgtEl>
                                        <p:attrNameLst>
                                          <p:attrName>ppt_x</p:attrName>
                                        </p:attrNameLst>
                                      </p:cBhvr>
                                      <p:tavLst>
                                        <p:tav tm="0">
                                          <p:val>
                                            <p:strVal val="#ppt_x"/>
                                          </p:val>
                                        </p:tav>
                                        <p:tav tm="100000">
                                          <p:val>
                                            <p:strVal val="#ppt_x"/>
                                          </p:val>
                                        </p:tav>
                                      </p:tavLst>
                                    </p:anim>
                                    <p:anim calcmode="lin" valueType="num">
                                      <p:cBhvr additive="base">
                                        <p:cTn id="26" dur="500" fill="hold"/>
                                        <p:tgtEl>
                                          <p:spTgt spid="68"/>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slide(fromRight)">
                                      <p:cBhvr>
                                        <p:cTn id="30" dur="500"/>
                                        <p:tgtEl>
                                          <p:spTgt spid="79"/>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500" fill="hold"/>
                                        <p:tgtEl>
                                          <p:spTgt spid="71"/>
                                        </p:tgtEl>
                                        <p:attrNameLst>
                                          <p:attrName>ppt_x</p:attrName>
                                        </p:attrNameLst>
                                      </p:cBhvr>
                                      <p:tavLst>
                                        <p:tav tm="0">
                                          <p:val>
                                            <p:strVal val="#ppt_x"/>
                                          </p:val>
                                        </p:tav>
                                        <p:tav tm="100000">
                                          <p:val>
                                            <p:strVal val="#ppt_x"/>
                                          </p:val>
                                        </p:tav>
                                      </p:tavLst>
                                    </p:anim>
                                    <p:anim calcmode="lin" valueType="num">
                                      <p:cBhvr additive="base">
                                        <p:cTn id="35" dur="500" fill="hold"/>
                                        <p:tgtEl>
                                          <p:spTgt spid="71"/>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slide(fromLeft)">
                                      <p:cBhvr>
                                        <p:cTn id="39" dur="500"/>
                                        <p:tgtEl>
                                          <p:spTgt spid="76"/>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strips(upRight)">
                                      <p:cBhvr>
                                        <p:cTn id="43" dur="500"/>
                                        <p:tgtEl>
                                          <p:spTgt spid="83"/>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fade">
                                      <p:cBhvr>
                                        <p:cTn id="4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119" name="Group 118"/>
          <p:cNvGrpSpPr/>
          <p:nvPr/>
        </p:nvGrpSpPr>
        <p:grpSpPr>
          <a:xfrm>
            <a:off x="1994935" y="1781449"/>
            <a:ext cx="589727" cy="728170"/>
            <a:chOff x="1994399" y="2158871"/>
            <a:chExt cx="589804" cy="728170"/>
          </a:xfrm>
        </p:grpSpPr>
        <p:sp>
          <p:nvSpPr>
            <p:cNvPr id="120" name="Freeform 5"/>
            <p:cNvSpPr>
              <a:spLocks/>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endParaRPr lang="id-ID">
                <a:latin typeface="+mn-ea"/>
                <a:cs typeface="+mn-ea"/>
              </a:endParaRPr>
            </a:p>
          </p:txBody>
        </p:sp>
        <p:sp>
          <p:nvSpPr>
            <p:cNvPr id="121" name="Rectangle 6"/>
            <p:cNvSpPr>
              <a:spLocks noChangeArrowheads="1"/>
            </p:cNvSpPr>
            <p:nvPr/>
          </p:nvSpPr>
          <p:spPr bwMode="auto">
            <a:xfrm>
              <a:off x="2417884" y="2158871"/>
              <a:ext cx="166319" cy="728170"/>
            </a:xfrm>
            <a:prstGeom prst="rect">
              <a:avLst/>
            </a:pr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id-ID">
                <a:latin typeface="+mn-ea"/>
                <a:cs typeface="+mn-ea"/>
              </a:endParaRPr>
            </a:p>
          </p:txBody>
        </p:sp>
        <p:sp>
          <p:nvSpPr>
            <p:cNvPr id="122" name="Freeform 9"/>
            <p:cNvSpPr>
              <a:spLocks/>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vert="horz" wrap="square" lIns="91440" tIns="45720" rIns="91440" bIns="45720" numCol="1" anchor="t" anchorCtr="0" compatLnSpc="1">
              <a:prstTxWarp prst="textNoShape">
                <a:avLst/>
              </a:prstTxWarp>
            </a:bodyPr>
            <a:lstStyle/>
            <a:p>
              <a:endParaRPr lang="id-ID">
                <a:latin typeface="+mn-ea"/>
                <a:cs typeface="+mn-ea"/>
              </a:endParaRPr>
            </a:p>
          </p:txBody>
        </p:sp>
      </p:grpSp>
      <p:grpSp>
        <p:nvGrpSpPr>
          <p:cNvPr id="123" name="Group 122"/>
          <p:cNvGrpSpPr/>
          <p:nvPr/>
        </p:nvGrpSpPr>
        <p:grpSpPr>
          <a:xfrm>
            <a:off x="2584659" y="1781449"/>
            <a:ext cx="1013266" cy="728170"/>
            <a:chOff x="4530194" y="4285619"/>
            <a:chExt cx="382215" cy="532444"/>
          </a:xfrm>
        </p:grpSpPr>
        <p:sp>
          <p:nvSpPr>
            <p:cNvPr id="124" name="Rectangle 7"/>
            <p:cNvSpPr>
              <a:spLocks noChangeArrowheads="1"/>
            </p:cNvSpPr>
            <p:nvPr/>
          </p:nvSpPr>
          <p:spPr bwMode="auto">
            <a:xfrm>
              <a:off x="4530194" y="4285619"/>
              <a:ext cx="382215" cy="5324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n-US" dirty="0">
                  <a:solidFill>
                    <a:schemeClr val="bg1"/>
                  </a:solidFill>
                  <a:latin typeface="+mn-ea"/>
                  <a:cs typeface="+mn-ea"/>
                </a:rPr>
                <a:t>2013</a:t>
              </a:r>
              <a:endParaRPr lang="id-ID" dirty="0">
                <a:solidFill>
                  <a:schemeClr val="bg1"/>
                </a:solidFill>
                <a:latin typeface="+mn-ea"/>
                <a:cs typeface="+mn-ea"/>
              </a:endParaRPr>
            </a:p>
          </p:txBody>
        </p:sp>
        <p:sp>
          <p:nvSpPr>
            <p:cNvPr id="125" name="Rectangle 8"/>
            <p:cNvSpPr>
              <a:spLocks noChangeArrowheads="1"/>
            </p:cNvSpPr>
            <p:nvPr/>
          </p:nvSpPr>
          <p:spPr bwMode="auto">
            <a:xfrm>
              <a:off x="4530194" y="4552352"/>
              <a:ext cx="382215" cy="265711"/>
            </a:xfrm>
            <a:prstGeom prst="rect">
              <a:avLst/>
            </a:prstGeom>
            <a:solidFill>
              <a:srgbClr val="333333">
                <a:alpha val="10000"/>
              </a:srgbClr>
            </a:solidFill>
            <a:ln>
              <a:noFill/>
            </a:ln>
          </p:spPr>
          <p:txBody>
            <a:bodyPr vert="horz" wrap="square" lIns="91440" tIns="45720" rIns="91440" bIns="45720" numCol="1" anchor="t" anchorCtr="0" compatLnSpc="1">
              <a:prstTxWarp prst="textNoShape">
                <a:avLst/>
              </a:prstTxWarp>
            </a:bodyPr>
            <a:lstStyle/>
            <a:p>
              <a:endParaRPr lang="id-ID">
                <a:latin typeface="+mn-ea"/>
                <a:cs typeface="+mn-ea"/>
              </a:endParaRPr>
            </a:p>
          </p:txBody>
        </p:sp>
      </p:grpSp>
      <p:grpSp>
        <p:nvGrpSpPr>
          <p:cNvPr id="126" name="Group 125"/>
          <p:cNvGrpSpPr/>
          <p:nvPr/>
        </p:nvGrpSpPr>
        <p:grpSpPr>
          <a:xfrm>
            <a:off x="3597926" y="1781449"/>
            <a:ext cx="1423357" cy="728170"/>
            <a:chOff x="4912409" y="4285619"/>
            <a:chExt cx="382215" cy="532444"/>
          </a:xfrm>
        </p:grpSpPr>
        <p:sp>
          <p:nvSpPr>
            <p:cNvPr id="127" name="Rectangle 10"/>
            <p:cNvSpPr>
              <a:spLocks noChangeArrowheads="1"/>
            </p:cNvSpPr>
            <p:nvPr/>
          </p:nvSpPr>
          <p:spPr bwMode="auto">
            <a:xfrm>
              <a:off x="4912409" y="4285619"/>
              <a:ext cx="382215" cy="53244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n-US" dirty="0">
                  <a:solidFill>
                    <a:schemeClr val="bg1"/>
                  </a:solidFill>
                  <a:latin typeface="+mn-ea"/>
                  <a:cs typeface="+mn-ea"/>
                </a:rPr>
                <a:t>2014</a:t>
              </a:r>
              <a:endParaRPr lang="id-ID" dirty="0">
                <a:solidFill>
                  <a:schemeClr val="bg1"/>
                </a:solidFill>
                <a:latin typeface="+mn-ea"/>
                <a:cs typeface="+mn-ea"/>
              </a:endParaRPr>
            </a:p>
          </p:txBody>
        </p:sp>
        <p:sp>
          <p:nvSpPr>
            <p:cNvPr id="128" name="Rectangle 11"/>
            <p:cNvSpPr>
              <a:spLocks noChangeArrowheads="1"/>
            </p:cNvSpPr>
            <p:nvPr/>
          </p:nvSpPr>
          <p:spPr bwMode="auto">
            <a:xfrm>
              <a:off x="4912409" y="4552352"/>
              <a:ext cx="382215" cy="265711"/>
            </a:xfrm>
            <a:prstGeom prst="rect">
              <a:avLst/>
            </a:prstGeom>
            <a:solidFill>
              <a:srgbClr val="333333">
                <a:alpha val="10000"/>
              </a:srgbClr>
            </a:solidFill>
            <a:ln>
              <a:noFill/>
            </a:ln>
          </p:spPr>
          <p:txBody>
            <a:bodyPr vert="horz" wrap="square" lIns="91440" tIns="45720" rIns="91440" bIns="45720" numCol="1" anchor="ctr" anchorCtr="0" compatLnSpc="1">
              <a:prstTxWarp prst="textNoShape">
                <a:avLst/>
              </a:prstTxWarp>
            </a:bodyPr>
            <a:lstStyle/>
            <a:p>
              <a:pPr algn="ctr"/>
              <a:endParaRPr lang="id-ID">
                <a:latin typeface="+mn-ea"/>
                <a:cs typeface="+mn-ea"/>
              </a:endParaRPr>
            </a:p>
          </p:txBody>
        </p:sp>
      </p:grpSp>
      <p:grpSp>
        <p:nvGrpSpPr>
          <p:cNvPr id="129" name="Group 128"/>
          <p:cNvGrpSpPr/>
          <p:nvPr/>
        </p:nvGrpSpPr>
        <p:grpSpPr>
          <a:xfrm>
            <a:off x="5021283" y="1781449"/>
            <a:ext cx="2090825" cy="728170"/>
            <a:chOff x="5294624" y="4285619"/>
            <a:chExt cx="383237" cy="532444"/>
          </a:xfrm>
        </p:grpSpPr>
        <p:sp>
          <p:nvSpPr>
            <p:cNvPr id="130" name="Rectangle 12"/>
            <p:cNvSpPr>
              <a:spLocks noChangeArrowheads="1"/>
            </p:cNvSpPr>
            <p:nvPr/>
          </p:nvSpPr>
          <p:spPr bwMode="auto">
            <a:xfrm>
              <a:off x="5294624" y="4285619"/>
              <a:ext cx="383237" cy="532444"/>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n-US" dirty="0">
                  <a:solidFill>
                    <a:schemeClr val="bg1"/>
                  </a:solidFill>
                  <a:latin typeface="+mn-ea"/>
                  <a:cs typeface="+mn-ea"/>
                </a:rPr>
                <a:t>2015</a:t>
              </a:r>
              <a:endParaRPr lang="id-ID" dirty="0">
                <a:solidFill>
                  <a:schemeClr val="bg1"/>
                </a:solidFill>
                <a:latin typeface="+mn-ea"/>
                <a:cs typeface="+mn-ea"/>
              </a:endParaRPr>
            </a:p>
          </p:txBody>
        </p:sp>
        <p:sp>
          <p:nvSpPr>
            <p:cNvPr id="131" name="Rectangle 13"/>
            <p:cNvSpPr>
              <a:spLocks noChangeArrowheads="1"/>
            </p:cNvSpPr>
            <p:nvPr/>
          </p:nvSpPr>
          <p:spPr bwMode="auto">
            <a:xfrm>
              <a:off x="5294624" y="4552352"/>
              <a:ext cx="383237" cy="265711"/>
            </a:xfrm>
            <a:prstGeom prst="rect">
              <a:avLst/>
            </a:prstGeom>
            <a:solidFill>
              <a:srgbClr val="333333">
                <a:alpha val="10000"/>
              </a:srgbClr>
            </a:solidFill>
            <a:ln>
              <a:noFill/>
            </a:ln>
          </p:spPr>
          <p:txBody>
            <a:bodyPr vert="horz" wrap="square" lIns="91440" tIns="45720" rIns="91440" bIns="45720" numCol="1" anchor="ctr" anchorCtr="0" compatLnSpc="1">
              <a:prstTxWarp prst="textNoShape">
                <a:avLst/>
              </a:prstTxWarp>
            </a:bodyPr>
            <a:lstStyle/>
            <a:p>
              <a:pPr algn="ctr"/>
              <a:endParaRPr lang="id-ID">
                <a:latin typeface="+mn-ea"/>
                <a:cs typeface="+mn-ea"/>
              </a:endParaRPr>
            </a:p>
          </p:txBody>
        </p:sp>
      </p:grpSp>
      <p:grpSp>
        <p:nvGrpSpPr>
          <p:cNvPr id="132" name="Group 131"/>
          <p:cNvGrpSpPr/>
          <p:nvPr/>
        </p:nvGrpSpPr>
        <p:grpSpPr>
          <a:xfrm>
            <a:off x="7112108" y="1781449"/>
            <a:ext cx="1410047" cy="728170"/>
            <a:chOff x="5677862" y="4285619"/>
            <a:chExt cx="382215" cy="532444"/>
          </a:xfrm>
        </p:grpSpPr>
        <p:sp>
          <p:nvSpPr>
            <p:cNvPr id="133" name="Rectangle 14"/>
            <p:cNvSpPr>
              <a:spLocks noChangeArrowheads="1"/>
            </p:cNvSpPr>
            <p:nvPr/>
          </p:nvSpPr>
          <p:spPr bwMode="auto">
            <a:xfrm>
              <a:off x="5677862" y="4285619"/>
              <a:ext cx="382215" cy="532444"/>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n-US" dirty="0">
                  <a:solidFill>
                    <a:schemeClr val="bg1"/>
                  </a:solidFill>
                  <a:latin typeface="+mn-ea"/>
                  <a:cs typeface="+mn-ea"/>
                </a:rPr>
                <a:t>2016</a:t>
              </a:r>
              <a:endParaRPr lang="id-ID" dirty="0">
                <a:solidFill>
                  <a:schemeClr val="bg1"/>
                </a:solidFill>
                <a:latin typeface="+mn-ea"/>
                <a:cs typeface="+mn-ea"/>
              </a:endParaRPr>
            </a:p>
          </p:txBody>
        </p:sp>
        <p:sp>
          <p:nvSpPr>
            <p:cNvPr id="134" name="Rectangle 15"/>
            <p:cNvSpPr>
              <a:spLocks noChangeArrowheads="1"/>
            </p:cNvSpPr>
            <p:nvPr/>
          </p:nvSpPr>
          <p:spPr bwMode="auto">
            <a:xfrm>
              <a:off x="5677862" y="4552352"/>
              <a:ext cx="382215" cy="265711"/>
            </a:xfrm>
            <a:prstGeom prst="rect">
              <a:avLst/>
            </a:prstGeom>
            <a:solidFill>
              <a:srgbClr val="333333">
                <a:alpha val="10000"/>
              </a:srgbClr>
            </a:solidFill>
            <a:ln>
              <a:noFill/>
            </a:ln>
          </p:spPr>
          <p:txBody>
            <a:bodyPr vert="horz" wrap="square" lIns="91440" tIns="45720" rIns="91440" bIns="45720" numCol="1" anchor="ctr" anchorCtr="0" compatLnSpc="1">
              <a:prstTxWarp prst="textNoShape">
                <a:avLst/>
              </a:prstTxWarp>
            </a:bodyPr>
            <a:lstStyle/>
            <a:p>
              <a:pPr algn="ctr"/>
              <a:endParaRPr lang="id-ID">
                <a:latin typeface="+mn-ea"/>
                <a:cs typeface="+mn-ea"/>
              </a:endParaRPr>
            </a:p>
          </p:txBody>
        </p:sp>
      </p:grpSp>
      <p:grpSp>
        <p:nvGrpSpPr>
          <p:cNvPr id="135" name="Group 134"/>
          <p:cNvGrpSpPr/>
          <p:nvPr/>
        </p:nvGrpSpPr>
        <p:grpSpPr>
          <a:xfrm>
            <a:off x="8522154" y="1781449"/>
            <a:ext cx="1013266" cy="728170"/>
            <a:chOff x="6060077" y="4285619"/>
            <a:chExt cx="382215" cy="532444"/>
          </a:xfrm>
        </p:grpSpPr>
        <p:sp>
          <p:nvSpPr>
            <p:cNvPr id="136" name="Rectangle 16"/>
            <p:cNvSpPr>
              <a:spLocks noChangeArrowheads="1"/>
            </p:cNvSpPr>
            <p:nvPr/>
          </p:nvSpPr>
          <p:spPr bwMode="auto">
            <a:xfrm>
              <a:off x="6060077" y="4285619"/>
              <a:ext cx="382215" cy="532444"/>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n-US" dirty="0">
                  <a:solidFill>
                    <a:schemeClr val="bg1"/>
                  </a:solidFill>
                  <a:latin typeface="+mn-ea"/>
                  <a:cs typeface="+mn-ea"/>
                </a:rPr>
                <a:t>2017</a:t>
              </a:r>
              <a:endParaRPr lang="id-ID" dirty="0">
                <a:solidFill>
                  <a:schemeClr val="bg1"/>
                </a:solidFill>
                <a:latin typeface="+mn-ea"/>
                <a:cs typeface="+mn-ea"/>
              </a:endParaRPr>
            </a:p>
          </p:txBody>
        </p:sp>
        <p:sp>
          <p:nvSpPr>
            <p:cNvPr id="137" name="Rectangle 17"/>
            <p:cNvSpPr>
              <a:spLocks noChangeArrowheads="1"/>
            </p:cNvSpPr>
            <p:nvPr/>
          </p:nvSpPr>
          <p:spPr bwMode="auto">
            <a:xfrm>
              <a:off x="6060077" y="4552352"/>
              <a:ext cx="382215" cy="265711"/>
            </a:xfrm>
            <a:prstGeom prst="rect">
              <a:avLst/>
            </a:prstGeom>
            <a:solidFill>
              <a:srgbClr val="333333">
                <a:alpha val="10000"/>
              </a:srgbClr>
            </a:solidFill>
            <a:ln>
              <a:noFill/>
            </a:ln>
          </p:spPr>
          <p:txBody>
            <a:bodyPr vert="horz" wrap="square" lIns="91440" tIns="45720" rIns="91440" bIns="45720" numCol="1" anchor="ctr" anchorCtr="0" compatLnSpc="1">
              <a:prstTxWarp prst="textNoShape">
                <a:avLst/>
              </a:prstTxWarp>
            </a:bodyPr>
            <a:lstStyle/>
            <a:p>
              <a:pPr algn="ctr"/>
              <a:endParaRPr lang="id-ID">
                <a:latin typeface="+mn-ea"/>
                <a:cs typeface="+mn-ea"/>
              </a:endParaRPr>
            </a:p>
          </p:txBody>
        </p:sp>
      </p:grpSp>
      <p:grpSp>
        <p:nvGrpSpPr>
          <p:cNvPr id="138" name="Group 137"/>
          <p:cNvGrpSpPr/>
          <p:nvPr/>
        </p:nvGrpSpPr>
        <p:grpSpPr>
          <a:xfrm>
            <a:off x="9535420" y="1781449"/>
            <a:ext cx="661648" cy="728170"/>
            <a:chOff x="7739063" y="3990975"/>
            <a:chExt cx="414338" cy="827088"/>
          </a:xfrm>
        </p:grpSpPr>
        <p:sp>
          <p:nvSpPr>
            <p:cNvPr id="139" name="Freeform 18"/>
            <p:cNvSpPr>
              <a:spLocks/>
            </p:cNvSpPr>
            <p:nvPr/>
          </p:nvSpPr>
          <p:spPr bwMode="auto">
            <a:xfrm>
              <a:off x="7739063" y="399097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cs typeface="+mn-ea"/>
              </a:endParaRPr>
            </a:p>
          </p:txBody>
        </p:sp>
        <p:sp>
          <p:nvSpPr>
            <p:cNvPr id="140" name="Freeform 19"/>
            <p:cNvSpPr>
              <a:spLocks/>
            </p:cNvSpPr>
            <p:nvPr/>
          </p:nvSpPr>
          <p:spPr bwMode="auto">
            <a:xfrm>
              <a:off x="8027988" y="4283075"/>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cs typeface="+mn-ea"/>
              </a:endParaRPr>
            </a:p>
          </p:txBody>
        </p:sp>
        <p:sp>
          <p:nvSpPr>
            <p:cNvPr id="141" name="Freeform 20"/>
            <p:cNvSpPr>
              <a:spLocks/>
            </p:cNvSpPr>
            <p:nvPr/>
          </p:nvSpPr>
          <p:spPr bwMode="auto">
            <a:xfrm>
              <a:off x="7739063" y="4405313"/>
              <a:ext cx="414338" cy="412750"/>
            </a:xfrm>
            <a:custGeom>
              <a:avLst/>
              <a:gdLst>
                <a:gd name="T0" fmla="*/ 261 w 261"/>
                <a:gd name="T1" fmla="*/ 0 h 260"/>
                <a:gd name="T2" fmla="*/ 0 w 261"/>
                <a:gd name="T3" fmla="*/ 260 h 260"/>
                <a:gd name="T4" fmla="*/ 0 w 261"/>
                <a:gd name="T5" fmla="*/ 0 h 260"/>
                <a:gd name="T6" fmla="*/ 261 w 261"/>
                <a:gd name="T7" fmla="*/ 0 h 260"/>
              </a:gdLst>
              <a:ahLst/>
              <a:cxnLst>
                <a:cxn ang="0">
                  <a:pos x="T0" y="T1"/>
                </a:cxn>
                <a:cxn ang="0">
                  <a:pos x="T2" y="T3"/>
                </a:cxn>
                <a:cxn ang="0">
                  <a:pos x="T4" y="T5"/>
                </a:cxn>
                <a:cxn ang="0">
                  <a:pos x="T6" y="T7"/>
                </a:cxn>
              </a:cxnLst>
              <a:rect l="0" t="0" r="r" b="b"/>
              <a:pathLst>
                <a:path w="261" h="260">
                  <a:moveTo>
                    <a:pt x="261" y="0"/>
                  </a:moveTo>
                  <a:lnTo>
                    <a:pt x="0" y="260"/>
                  </a:lnTo>
                  <a:lnTo>
                    <a:pt x="0" y="0"/>
                  </a:lnTo>
                  <a:lnTo>
                    <a:pt x="261" y="0"/>
                  </a:lnTo>
                  <a:close/>
                </a:path>
              </a:pathLst>
            </a:custGeom>
            <a:solidFill>
              <a:srgbClr val="333333">
                <a:alpha val="10000"/>
              </a:srgbClr>
            </a:solidFill>
            <a:ln>
              <a:noFill/>
            </a:ln>
          </p:spPr>
          <p:txBody>
            <a:bodyPr vert="horz" wrap="square" lIns="91440" tIns="45720" rIns="91440" bIns="45720" numCol="1" anchor="t" anchorCtr="0" compatLnSpc="1">
              <a:prstTxWarp prst="textNoShape">
                <a:avLst/>
              </a:prstTxWarp>
            </a:bodyPr>
            <a:lstStyle/>
            <a:p>
              <a:endParaRPr lang="id-ID">
                <a:latin typeface="+mn-ea"/>
                <a:cs typeface="+mn-ea"/>
              </a:endParaRPr>
            </a:p>
          </p:txBody>
        </p:sp>
      </p:grpSp>
      <p:grpSp>
        <p:nvGrpSpPr>
          <p:cNvPr id="2" name="Group 1"/>
          <p:cNvGrpSpPr/>
          <p:nvPr/>
        </p:nvGrpSpPr>
        <p:grpSpPr>
          <a:xfrm>
            <a:off x="2768462" y="2732605"/>
            <a:ext cx="551920" cy="816672"/>
            <a:chOff x="2768028" y="2732605"/>
            <a:chExt cx="551992" cy="816672"/>
          </a:xfrm>
        </p:grpSpPr>
        <p:cxnSp>
          <p:nvCxnSpPr>
            <p:cNvPr id="143" name="Straight Connector 142"/>
            <p:cNvCxnSpPr/>
            <p:nvPr/>
          </p:nvCxnSpPr>
          <p:spPr>
            <a:xfrm rot="10800000">
              <a:off x="3044025" y="2732605"/>
              <a:ext cx="0" cy="360191"/>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144" name="Oval 143"/>
            <p:cNvSpPr>
              <a:spLocks noChangeAspect="1"/>
            </p:cNvSpPr>
            <p:nvPr/>
          </p:nvSpPr>
          <p:spPr>
            <a:xfrm>
              <a:off x="2768028" y="2997285"/>
              <a:ext cx="551992"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chemeClr val="bg1"/>
                  </a:solidFill>
                  <a:latin typeface="+mn-ea"/>
                  <a:cs typeface="+mn-ea"/>
                </a:rPr>
                <a:t>1</a:t>
              </a:r>
              <a:endParaRPr lang="en-AU" dirty="0">
                <a:solidFill>
                  <a:schemeClr val="bg1"/>
                </a:solidFill>
                <a:latin typeface="+mn-ea"/>
                <a:cs typeface="+mn-ea"/>
              </a:endParaRPr>
            </a:p>
          </p:txBody>
        </p:sp>
      </p:grpSp>
      <p:sp>
        <p:nvSpPr>
          <p:cNvPr id="145" name="Text Placeholder 32"/>
          <p:cNvSpPr txBox="1">
            <a:spLocks/>
          </p:cNvSpPr>
          <p:nvPr/>
        </p:nvSpPr>
        <p:spPr>
          <a:xfrm>
            <a:off x="2276834" y="4052442"/>
            <a:ext cx="1535176"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此处添加详细文本描述，建议与标题相关并符合整体语言风格 </a:t>
            </a:r>
            <a:endParaRPr lang="en-US" sz="1000" dirty="0">
              <a:solidFill>
                <a:schemeClr val="tx1">
                  <a:lumMod val="65000"/>
                  <a:lumOff val="35000"/>
                </a:schemeClr>
              </a:solidFill>
              <a:latin typeface="+mn-ea"/>
              <a:cs typeface="+mn-ea"/>
            </a:endParaRPr>
          </a:p>
        </p:txBody>
      </p:sp>
      <p:sp>
        <p:nvSpPr>
          <p:cNvPr id="146" name="Text Placeholder 33"/>
          <p:cNvSpPr txBox="1">
            <a:spLocks/>
          </p:cNvSpPr>
          <p:nvPr/>
        </p:nvSpPr>
        <p:spPr>
          <a:xfrm>
            <a:off x="2263575" y="3772264"/>
            <a:ext cx="1544321"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300" b="1" dirty="0">
                <a:solidFill>
                  <a:schemeClr val="accent1"/>
                </a:solidFill>
                <a:latin typeface="+mn-ea"/>
                <a:cs typeface="+mn-ea"/>
              </a:rPr>
              <a:t>销售策略</a:t>
            </a:r>
            <a:endParaRPr lang="en-AU" sz="1300" b="1" dirty="0">
              <a:solidFill>
                <a:schemeClr val="accent1"/>
              </a:solidFill>
              <a:latin typeface="+mn-ea"/>
              <a:cs typeface="+mn-ea"/>
            </a:endParaRPr>
          </a:p>
        </p:txBody>
      </p:sp>
      <p:grpSp>
        <p:nvGrpSpPr>
          <p:cNvPr id="5" name="Group 4"/>
          <p:cNvGrpSpPr/>
          <p:nvPr/>
        </p:nvGrpSpPr>
        <p:grpSpPr>
          <a:xfrm>
            <a:off x="5757852" y="2732605"/>
            <a:ext cx="551920" cy="816672"/>
            <a:chOff x="5757807" y="2732605"/>
            <a:chExt cx="551992" cy="816672"/>
          </a:xfrm>
        </p:grpSpPr>
        <p:cxnSp>
          <p:nvCxnSpPr>
            <p:cNvPr id="148" name="Straight Connector 147"/>
            <p:cNvCxnSpPr/>
            <p:nvPr/>
          </p:nvCxnSpPr>
          <p:spPr>
            <a:xfrm rot="10800000">
              <a:off x="6033804" y="2732605"/>
              <a:ext cx="0" cy="360191"/>
            </a:xfrm>
            <a:prstGeom prst="line">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149" name="Oval 148"/>
            <p:cNvSpPr>
              <a:spLocks noChangeAspect="1"/>
            </p:cNvSpPr>
            <p:nvPr/>
          </p:nvSpPr>
          <p:spPr>
            <a:xfrm>
              <a:off x="5757807" y="2997285"/>
              <a:ext cx="551992"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bg1"/>
                  </a:solidFill>
                  <a:latin typeface="+mn-ea"/>
                  <a:cs typeface="+mn-ea"/>
                </a:rPr>
                <a:t>3</a:t>
              </a:r>
              <a:endParaRPr lang="en-US" dirty="0">
                <a:solidFill>
                  <a:schemeClr val="bg1"/>
                </a:solidFill>
                <a:latin typeface="+mn-ea"/>
                <a:cs typeface="+mn-ea"/>
              </a:endParaRPr>
            </a:p>
          </p:txBody>
        </p:sp>
      </p:grpSp>
      <p:sp>
        <p:nvSpPr>
          <p:cNvPr id="150" name="Text Placeholder 32"/>
          <p:cNvSpPr txBox="1">
            <a:spLocks/>
          </p:cNvSpPr>
          <p:nvPr/>
        </p:nvSpPr>
        <p:spPr>
          <a:xfrm>
            <a:off x="5266224" y="4052442"/>
            <a:ext cx="1535176"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此处添加详细文本描述，建议与标题相关并符合整体语言风格 </a:t>
            </a:r>
            <a:endParaRPr lang="en-US" sz="1000" dirty="0">
              <a:solidFill>
                <a:schemeClr val="tx1">
                  <a:lumMod val="65000"/>
                  <a:lumOff val="35000"/>
                </a:schemeClr>
              </a:solidFill>
              <a:latin typeface="+mn-ea"/>
              <a:cs typeface="+mn-ea"/>
            </a:endParaRPr>
          </a:p>
        </p:txBody>
      </p:sp>
      <p:sp>
        <p:nvSpPr>
          <p:cNvPr id="151" name="Text Placeholder 33"/>
          <p:cNvSpPr txBox="1">
            <a:spLocks/>
          </p:cNvSpPr>
          <p:nvPr/>
        </p:nvSpPr>
        <p:spPr>
          <a:xfrm>
            <a:off x="5252965" y="3772264"/>
            <a:ext cx="1544321"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300" b="1" dirty="0">
                <a:solidFill>
                  <a:schemeClr val="accent4"/>
                </a:solidFill>
                <a:latin typeface="+mn-ea"/>
                <a:cs typeface="+mn-ea"/>
              </a:rPr>
              <a:t>节能概念</a:t>
            </a:r>
            <a:endParaRPr lang="en-AU" sz="1300" b="1" dirty="0">
              <a:solidFill>
                <a:schemeClr val="accent4"/>
              </a:solidFill>
              <a:latin typeface="+mn-ea"/>
              <a:cs typeface="+mn-ea"/>
            </a:endParaRPr>
          </a:p>
        </p:txBody>
      </p:sp>
      <p:grpSp>
        <p:nvGrpSpPr>
          <p:cNvPr id="3" name="Group 2"/>
          <p:cNvGrpSpPr/>
          <p:nvPr/>
        </p:nvGrpSpPr>
        <p:grpSpPr>
          <a:xfrm>
            <a:off x="4048535" y="2732608"/>
            <a:ext cx="551920" cy="2174827"/>
            <a:chOff x="4048268" y="2732606"/>
            <a:chExt cx="551992" cy="2174827"/>
          </a:xfrm>
        </p:grpSpPr>
        <p:cxnSp>
          <p:nvCxnSpPr>
            <p:cNvPr id="153" name="Straight Connector 152"/>
            <p:cNvCxnSpPr/>
            <p:nvPr/>
          </p:nvCxnSpPr>
          <p:spPr>
            <a:xfrm flipV="1">
              <a:off x="4324265" y="2732606"/>
              <a:ext cx="0" cy="1848567"/>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54" name="Oval 153"/>
            <p:cNvSpPr>
              <a:spLocks noChangeAspect="1"/>
            </p:cNvSpPr>
            <p:nvPr/>
          </p:nvSpPr>
          <p:spPr>
            <a:xfrm>
              <a:off x="4048268" y="4355441"/>
              <a:ext cx="551992"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rgbClr val="FFFFFF"/>
                  </a:solidFill>
                  <a:latin typeface="+mn-ea"/>
                  <a:cs typeface="+mn-ea"/>
                </a:rPr>
                <a:t>2</a:t>
              </a:r>
              <a:endParaRPr lang="en-AU" dirty="0">
                <a:solidFill>
                  <a:srgbClr val="FFFFFF"/>
                </a:solidFill>
                <a:latin typeface="+mn-ea"/>
                <a:cs typeface="+mn-ea"/>
              </a:endParaRPr>
            </a:p>
          </p:txBody>
        </p:sp>
      </p:grpSp>
      <p:sp>
        <p:nvSpPr>
          <p:cNvPr id="155" name="Text Placeholder 32"/>
          <p:cNvSpPr txBox="1">
            <a:spLocks/>
          </p:cNvSpPr>
          <p:nvPr/>
        </p:nvSpPr>
        <p:spPr>
          <a:xfrm>
            <a:off x="3556907" y="5410598"/>
            <a:ext cx="1535176"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此处添加详细文本描述，建议与标题相关并符合整体语言风格 </a:t>
            </a:r>
            <a:endParaRPr lang="en-US" sz="1000" dirty="0">
              <a:solidFill>
                <a:schemeClr val="tx1">
                  <a:lumMod val="65000"/>
                  <a:lumOff val="35000"/>
                </a:schemeClr>
              </a:solidFill>
              <a:latin typeface="+mn-ea"/>
              <a:cs typeface="+mn-ea"/>
            </a:endParaRPr>
          </a:p>
        </p:txBody>
      </p:sp>
      <p:sp>
        <p:nvSpPr>
          <p:cNvPr id="156" name="Text Placeholder 33"/>
          <p:cNvSpPr txBox="1">
            <a:spLocks/>
          </p:cNvSpPr>
          <p:nvPr/>
        </p:nvSpPr>
        <p:spPr>
          <a:xfrm>
            <a:off x="3543649" y="5130421"/>
            <a:ext cx="1544321"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300" b="1" dirty="0">
                <a:solidFill>
                  <a:schemeClr val="tx1">
                    <a:lumMod val="50000"/>
                    <a:lumOff val="50000"/>
                  </a:schemeClr>
                </a:solidFill>
                <a:latin typeface="+mn-ea"/>
                <a:cs typeface="+mn-ea"/>
              </a:rPr>
              <a:t>市场策略</a:t>
            </a:r>
            <a:endParaRPr lang="en-AU" sz="1300" b="1" dirty="0">
              <a:solidFill>
                <a:schemeClr val="tx1">
                  <a:lumMod val="50000"/>
                  <a:lumOff val="50000"/>
                </a:schemeClr>
              </a:solidFill>
              <a:latin typeface="+mn-ea"/>
              <a:cs typeface="+mn-ea"/>
            </a:endParaRPr>
          </a:p>
        </p:txBody>
      </p:sp>
      <p:grpSp>
        <p:nvGrpSpPr>
          <p:cNvPr id="6" name="Group 5"/>
          <p:cNvGrpSpPr/>
          <p:nvPr/>
        </p:nvGrpSpPr>
        <p:grpSpPr>
          <a:xfrm>
            <a:off x="7540242" y="2732608"/>
            <a:ext cx="551920" cy="2174827"/>
            <a:chOff x="7540429" y="2732606"/>
            <a:chExt cx="551992" cy="2174827"/>
          </a:xfrm>
        </p:grpSpPr>
        <p:cxnSp>
          <p:nvCxnSpPr>
            <p:cNvPr id="158" name="Straight Connector 157"/>
            <p:cNvCxnSpPr/>
            <p:nvPr/>
          </p:nvCxnSpPr>
          <p:spPr>
            <a:xfrm flipV="1">
              <a:off x="7816426" y="2732606"/>
              <a:ext cx="0" cy="1848567"/>
            </a:xfrm>
            <a:prstGeom prst="line">
              <a:avLst/>
            </a:prstGeom>
            <a:ln>
              <a:solidFill>
                <a:schemeClr val="accent5"/>
              </a:solidFill>
              <a:tailEnd type="oval"/>
            </a:ln>
          </p:spPr>
          <p:style>
            <a:lnRef idx="1">
              <a:schemeClr val="accent1"/>
            </a:lnRef>
            <a:fillRef idx="0">
              <a:schemeClr val="accent1"/>
            </a:fillRef>
            <a:effectRef idx="0">
              <a:schemeClr val="accent1"/>
            </a:effectRef>
            <a:fontRef idx="minor">
              <a:schemeClr val="tx1"/>
            </a:fontRef>
          </p:style>
        </p:cxnSp>
        <p:sp>
          <p:nvSpPr>
            <p:cNvPr id="159" name="Oval 158"/>
            <p:cNvSpPr>
              <a:spLocks noChangeAspect="1"/>
            </p:cNvSpPr>
            <p:nvPr/>
          </p:nvSpPr>
          <p:spPr>
            <a:xfrm>
              <a:off x="7540429" y="4355441"/>
              <a:ext cx="551992"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rgbClr val="FFFFFF"/>
                  </a:solidFill>
                  <a:latin typeface="+mn-ea"/>
                  <a:cs typeface="+mn-ea"/>
                </a:rPr>
                <a:t>4</a:t>
              </a:r>
              <a:endParaRPr lang="en-AU" dirty="0">
                <a:solidFill>
                  <a:srgbClr val="FFFFFF"/>
                </a:solidFill>
                <a:latin typeface="+mn-ea"/>
                <a:cs typeface="+mn-ea"/>
              </a:endParaRPr>
            </a:p>
          </p:txBody>
        </p:sp>
      </p:grpSp>
      <p:sp>
        <p:nvSpPr>
          <p:cNvPr id="160" name="Text Placeholder 32"/>
          <p:cNvSpPr txBox="1">
            <a:spLocks/>
          </p:cNvSpPr>
          <p:nvPr/>
        </p:nvSpPr>
        <p:spPr>
          <a:xfrm>
            <a:off x="7048614" y="5410598"/>
            <a:ext cx="1535176"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此处添加详细文本描述，建议与标题相关并符合整体语言风格 </a:t>
            </a:r>
            <a:endParaRPr lang="en-US" sz="1000" dirty="0">
              <a:solidFill>
                <a:schemeClr val="tx1">
                  <a:lumMod val="65000"/>
                  <a:lumOff val="35000"/>
                </a:schemeClr>
              </a:solidFill>
              <a:latin typeface="+mn-ea"/>
              <a:cs typeface="+mn-ea"/>
            </a:endParaRPr>
          </a:p>
        </p:txBody>
      </p:sp>
      <p:sp>
        <p:nvSpPr>
          <p:cNvPr id="161" name="Text Placeholder 33"/>
          <p:cNvSpPr txBox="1">
            <a:spLocks/>
          </p:cNvSpPr>
          <p:nvPr/>
        </p:nvSpPr>
        <p:spPr>
          <a:xfrm>
            <a:off x="7035355" y="5130421"/>
            <a:ext cx="1544321"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300" b="1" dirty="0">
                <a:solidFill>
                  <a:schemeClr val="accent5"/>
                </a:solidFill>
                <a:latin typeface="+mn-ea"/>
                <a:cs typeface="+mn-ea"/>
              </a:rPr>
              <a:t>客户数据库</a:t>
            </a:r>
            <a:endParaRPr lang="en-AU" sz="1300" b="1" dirty="0">
              <a:solidFill>
                <a:schemeClr val="accent5"/>
              </a:solidFill>
              <a:latin typeface="+mn-ea"/>
              <a:cs typeface="+mn-ea"/>
            </a:endParaRPr>
          </a:p>
        </p:txBody>
      </p:sp>
      <p:grpSp>
        <p:nvGrpSpPr>
          <p:cNvPr id="7" name="Group 6"/>
          <p:cNvGrpSpPr/>
          <p:nvPr/>
        </p:nvGrpSpPr>
        <p:grpSpPr>
          <a:xfrm>
            <a:off x="8747241" y="2732605"/>
            <a:ext cx="551920" cy="816672"/>
            <a:chOff x="8747586" y="2732605"/>
            <a:chExt cx="551992" cy="816672"/>
          </a:xfrm>
        </p:grpSpPr>
        <p:cxnSp>
          <p:nvCxnSpPr>
            <p:cNvPr id="163" name="Straight Connector 162"/>
            <p:cNvCxnSpPr/>
            <p:nvPr/>
          </p:nvCxnSpPr>
          <p:spPr>
            <a:xfrm rot="10800000">
              <a:off x="9023583" y="2732605"/>
              <a:ext cx="0" cy="360191"/>
            </a:xfrm>
            <a:prstGeom prst="line">
              <a:avLst/>
            </a:prstGeom>
            <a:ln>
              <a:solidFill>
                <a:schemeClr val="accent6"/>
              </a:solidFill>
              <a:tailEnd type="oval"/>
            </a:ln>
          </p:spPr>
          <p:style>
            <a:lnRef idx="1">
              <a:schemeClr val="accent1"/>
            </a:lnRef>
            <a:fillRef idx="0">
              <a:schemeClr val="accent1"/>
            </a:fillRef>
            <a:effectRef idx="0">
              <a:schemeClr val="accent1"/>
            </a:effectRef>
            <a:fontRef idx="minor">
              <a:schemeClr val="tx1"/>
            </a:fontRef>
          </p:style>
        </p:cxnSp>
        <p:sp>
          <p:nvSpPr>
            <p:cNvPr id="164" name="Oval 163"/>
            <p:cNvSpPr>
              <a:spLocks noChangeAspect="1"/>
            </p:cNvSpPr>
            <p:nvPr/>
          </p:nvSpPr>
          <p:spPr>
            <a:xfrm>
              <a:off x="8747586" y="2997285"/>
              <a:ext cx="551992"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AU" dirty="0">
                  <a:solidFill>
                    <a:srgbClr val="FFFFFF"/>
                  </a:solidFill>
                  <a:latin typeface="+mn-ea"/>
                  <a:cs typeface="+mn-ea"/>
                </a:rPr>
                <a:t>5</a:t>
              </a:r>
              <a:endParaRPr lang="en-US" dirty="0">
                <a:solidFill>
                  <a:srgbClr val="FFFFFF"/>
                </a:solidFill>
                <a:latin typeface="+mn-ea"/>
                <a:cs typeface="+mn-ea"/>
              </a:endParaRPr>
            </a:p>
          </p:txBody>
        </p:sp>
      </p:grpSp>
      <p:sp>
        <p:nvSpPr>
          <p:cNvPr id="165" name="Text Placeholder 32"/>
          <p:cNvSpPr txBox="1">
            <a:spLocks/>
          </p:cNvSpPr>
          <p:nvPr/>
        </p:nvSpPr>
        <p:spPr>
          <a:xfrm>
            <a:off x="8255613" y="4052442"/>
            <a:ext cx="1535176"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此处添加详细文本描述，建议与标题相关并符合整体语言风格 </a:t>
            </a:r>
            <a:endParaRPr lang="en-US" sz="1000" dirty="0">
              <a:solidFill>
                <a:schemeClr val="tx1">
                  <a:lumMod val="65000"/>
                  <a:lumOff val="35000"/>
                </a:schemeClr>
              </a:solidFill>
              <a:latin typeface="+mn-ea"/>
              <a:cs typeface="+mn-ea"/>
            </a:endParaRPr>
          </a:p>
        </p:txBody>
      </p:sp>
      <p:sp>
        <p:nvSpPr>
          <p:cNvPr id="166" name="Text Placeholder 33"/>
          <p:cNvSpPr txBox="1">
            <a:spLocks/>
          </p:cNvSpPr>
          <p:nvPr/>
        </p:nvSpPr>
        <p:spPr>
          <a:xfrm>
            <a:off x="8242355" y="3772264"/>
            <a:ext cx="1544321"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300" b="1" dirty="0">
                <a:solidFill>
                  <a:schemeClr val="accent6"/>
                </a:solidFill>
                <a:latin typeface="+mn-ea"/>
                <a:cs typeface="+mn-ea"/>
              </a:rPr>
              <a:t>企业目标</a:t>
            </a:r>
            <a:endParaRPr lang="en-AU" sz="1300" b="1" dirty="0">
              <a:solidFill>
                <a:schemeClr val="accent6"/>
              </a:solidFill>
              <a:latin typeface="+mn-ea"/>
              <a:cs typeface="+mn-ea"/>
            </a:endParaRPr>
          </a:p>
        </p:txBody>
      </p:sp>
    </p:spTree>
    <p:extLst>
      <p:ext uri="{BB962C8B-B14F-4D97-AF65-F5344CB8AC3E}">
        <p14:creationId xmlns:p14="http://schemas.microsoft.com/office/powerpoint/2010/main" val="1825904805"/>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left)">
                                      <p:cBhvr>
                                        <p:cTn id="7" dur="500"/>
                                        <p:tgtEl>
                                          <p:spTgt spid="1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3"/>
                                        </p:tgtEl>
                                        <p:attrNameLst>
                                          <p:attrName>style.visibility</p:attrName>
                                        </p:attrNameLst>
                                      </p:cBhvr>
                                      <p:to>
                                        <p:strVal val="visible"/>
                                      </p:to>
                                    </p:set>
                                    <p:animEffect transition="in" filter="wipe(left)">
                                      <p:cBhvr>
                                        <p:cTn id="12" dur="500"/>
                                        <p:tgtEl>
                                          <p:spTgt spid="1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6"/>
                                        </p:tgtEl>
                                        <p:attrNameLst>
                                          <p:attrName>style.visibility</p:attrName>
                                        </p:attrNameLst>
                                      </p:cBhvr>
                                      <p:to>
                                        <p:strVal val="visible"/>
                                      </p:to>
                                    </p:set>
                                    <p:animEffect transition="in" filter="fade">
                                      <p:cBhvr>
                                        <p:cTn id="22" dur="500"/>
                                        <p:tgtEl>
                                          <p:spTgt spid="14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5"/>
                                        </p:tgtEl>
                                        <p:attrNameLst>
                                          <p:attrName>style.visibility</p:attrName>
                                        </p:attrNameLst>
                                      </p:cBhvr>
                                      <p:to>
                                        <p:strVal val="visible"/>
                                      </p:to>
                                    </p:set>
                                    <p:animEffect transition="in" filter="fade">
                                      <p:cBhvr>
                                        <p:cTn id="25" dur="500"/>
                                        <p:tgtEl>
                                          <p:spTgt spid="14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left)">
                                      <p:cBhvr>
                                        <p:cTn id="30" dur="500"/>
                                        <p:tgtEl>
                                          <p:spTgt spid="1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6"/>
                                        </p:tgtEl>
                                        <p:attrNameLst>
                                          <p:attrName>style.visibility</p:attrName>
                                        </p:attrNameLst>
                                      </p:cBhvr>
                                      <p:to>
                                        <p:strVal val="visible"/>
                                      </p:to>
                                    </p:set>
                                    <p:animEffect transition="in" filter="fade">
                                      <p:cBhvr>
                                        <p:cTn id="40" dur="500"/>
                                        <p:tgtEl>
                                          <p:spTgt spid="15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5"/>
                                        </p:tgtEl>
                                        <p:attrNameLst>
                                          <p:attrName>style.visibility</p:attrName>
                                        </p:attrNameLst>
                                      </p:cBhvr>
                                      <p:to>
                                        <p:strVal val="visible"/>
                                      </p:to>
                                    </p:set>
                                    <p:animEffect transition="in" filter="fade">
                                      <p:cBhvr>
                                        <p:cTn id="43" dur="500"/>
                                        <p:tgtEl>
                                          <p:spTgt spid="15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29"/>
                                        </p:tgtEl>
                                        <p:attrNameLst>
                                          <p:attrName>style.visibility</p:attrName>
                                        </p:attrNameLst>
                                      </p:cBhvr>
                                      <p:to>
                                        <p:strVal val="visible"/>
                                      </p:to>
                                    </p:set>
                                    <p:animEffect transition="in" filter="wipe(left)">
                                      <p:cBhvr>
                                        <p:cTn id="48" dur="500"/>
                                        <p:tgtEl>
                                          <p:spTgt spid="129"/>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down)">
                                      <p:cBhvr>
                                        <p:cTn id="53" dur="5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51"/>
                                        </p:tgtEl>
                                        <p:attrNameLst>
                                          <p:attrName>style.visibility</p:attrName>
                                        </p:attrNameLst>
                                      </p:cBhvr>
                                      <p:to>
                                        <p:strVal val="visible"/>
                                      </p:to>
                                    </p:set>
                                    <p:animEffect transition="in" filter="fade">
                                      <p:cBhvr>
                                        <p:cTn id="58" dur="500"/>
                                        <p:tgtEl>
                                          <p:spTgt spid="15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50"/>
                                        </p:tgtEl>
                                        <p:attrNameLst>
                                          <p:attrName>style.visibility</p:attrName>
                                        </p:attrNameLst>
                                      </p:cBhvr>
                                      <p:to>
                                        <p:strVal val="visible"/>
                                      </p:to>
                                    </p:set>
                                    <p:animEffect transition="in" filter="fade">
                                      <p:cBhvr>
                                        <p:cTn id="61" dur="500"/>
                                        <p:tgtEl>
                                          <p:spTgt spid="15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132"/>
                                        </p:tgtEl>
                                        <p:attrNameLst>
                                          <p:attrName>style.visibility</p:attrName>
                                        </p:attrNameLst>
                                      </p:cBhvr>
                                      <p:to>
                                        <p:strVal val="visible"/>
                                      </p:to>
                                    </p:set>
                                    <p:animEffect transition="in" filter="wipe(left)">
                                      <p:cBhvr>
                                        <p:cTn id="66" dur="500"/>
                                        <p:tgtEl>
                                          <p:spTgt spid="13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down)">
                                      <p:cBhvr>
                                        <p:cTn id="71" dur="500"/>
                                        <p:tgtEl>
                                          <p:spTgt spid="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61"/>
                                        </p:tgtEl>
                                        <p:attrNameLst>
                                          <p:attrName>style.visibility</p:attrName>
                                        </p:attrNameLst>
                                      </p:cBhvr>
                                      <p:to>
                                        <p:strVal val="visible"/>
                                      </p:to>
                                    </p:set>
                                    <p:animEffect transition="in" filter="fade">
                                      <p:cBhvr>
                                        <p:cTn id="76" dur="500"/>
                                        <p:tgtEl>
                                          <p:spTgt spid="16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60"/>
                                        </p:tgtEl>
                                        <p:attrNameLst>
                                          <p:attrName>style.visibility</p:attrName>
                                        </p:attrNameLst>
                                      </p:cBhvr>
                                      <p:to>
                                        <p:strVal val="visible"/>
                                      </p:to>
                                    </p:set>
                                    <p:animEffect transition="in" filter="fade">
                                      <p:cBhvr>
                                        <p:cTn id="79" dur="500"/>
                                        <p:tgtEl>
                                          <p:spTgt spid="16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135"/>
                                        </p:tgtEl>
                                        <p:attrNameLst>
                                          <p:attrName>style.visibility</p:attrName>
                                        </p:attrNameLst>
                                      </p:cBhvr>
                                      <p:to>
                                        <p:strVal val="visible"/>
                                      </p:to>
                                    </p:set>
                                    <p:animEffect transition="in" filter="wipe(left)">
                                      <p:cBhvr>
                                        <p:cTn id="84" dur="500"/>
                                        <p:tgtEl>
                                          <p:spTgt spid="135"/>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nodeType="click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wipe(down)">
                                      <p:cBhvr>
                                        <p:cTn id="89" dur="500"/>
                                        <p:tgtEl>
                                          <p:spTgt spid="7"/>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66"/>
                                        </p:tgtEl>
                                        <p:attrNameLst>
                                          <p:attrName>style.visibility</p:attrName>
                                        </p:attrNameLst>
                                      </p:cBhvr>
                                      <p:to>
                                        <p:strVal val="visible"/>
                                      </p:to>
                                    </p:set>
                                    <p:animEffect transition="in" filter="fade">
                                      <p:cBhvr>
                                        <p:cTn id="94" dur="500"/>
                                        <p:tgtEl>
                                          <p:spTgt spid="16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65"/>
                                        </p:tgtEl>
                                        <p:attrNameLst>
                                          <p:attrName>style.visibility</p:attrName>
                                        </p:attrNameLst>
                                      </p:cBhvr>
                                      <p:to>
                                        <p:strVal val="visible"/>
                                      </p:to>
                                    </p:set>
                                    <p:animEffect transition="in" filter="fade">
                                      <p:cBhvr>
                                        <p:cTn id="97" dur="500"/>
                                        <p:tgtEl>
                                          <p:spTgt spid="165"/>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nodeType="clickEffect">
                                  <p:stCondLst>
                                    <p:cond delay="0"/>
                                  </p:stCondLst>
                                  <p:childTnLst>
                                    <p:set>
                                      <p:cBhvr>
                                        <p:cTn id="101" dur="1" fill="hold">
                                          <p:stCondLst>
                                            <p:cond delay="0"/>
                                          </p:stCondLst>
                                        </p:cTn>
                                        <p:tgtEl>
                                          <p:spTgt spid="138"/>
                                        </p:tgtEl>
                                        <p:attrNameLst>
                                          <p:attrName>style.visibility</p:attrName>
                                        </p:attrNameLst>
                                      </p:cBhvr>
                                      <p:to>
                                        <p:strVal val="visible"/>
                                      </p:to>
                                    </p:set>
                                    <p:animEffect transition="in" filter="wipe(left)">
                                      <p:cBhvr>
                                        <p:cTn id="10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50" grpId="0"/>
      <p:bldP spid="151" grpId="0"/>
      <p:bldP spid="155" grpId="0"/>
      <p:bldP spid="156" grpId="0"/>
      <p:bldP spid="160" grpId="0"/>
      <p:bldP spid="161" grpId="0"/>
      <p:bldP spid="165" grpId="0"/>
      <p:bldP spid="16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49" name="Group 48"/>
          <p:cNvGrpSpPr/>
          <p:nvPr/>
        </p:nvGrpSpPr>
        <p:grpSpPr>
          <a:xfrm>
            <a:off x="2100964" y="2565578"/>
            <a:ext cx="2379443" cy="2382151"/>
            <a:chOff x="2100442" y="2703636"/>
            <a:chExt cx="2379753" cy="2382151"/>
          </a:xfrm>
          <a:solidFill>
            <a:schemeClr val="accent3"/>
          </a:solidFill>
        </p:grpSpPr>
        <p:sp>
          <p:nvSpPr>
            <p:cNvPr id="50" name="Block Arc 49"/>
            <p:cNvSpPr/>
            <p:nvPr/>
          </p:nvSpPr>
          <p:spPr>
            <a:xfrm flipH="1">
              <a:off x="2100442" y="2706034"/>
              <a:ext cx="2379753" cy="2379753"/>
            </a:xfrm>
            <a:prstGeom prst="blockArc">
              <a:avLst>
                <a:gd name="adj1" fmla="val 1507847"/>
                <a:gd name="adj2" fmla="val 16214381"/>
                <a:gd name="adj3" fmla="val 167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51" name="Oval 50"/>
            <p:cNvSpPr/>
            <p:nvPr/>
          </p:nvSpPr>
          <p:spPr>
            <a:xfrm>
              <a:off x="3092477" y="2703636"/>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AU" sz="1600" dirty="0">
                  <a:solidFill>
                    <a:srgbClr val="FFFFFF"/>
                  </a:solidFill>
                  <a:latin typeface="+mn-ea"/>
                  <a:cs typeface="+mn-ea"/>
                </a:rPr>
                <a:t>3</a:t>
              </a:r>
              <a:endParaRPr lang="en-US" sz="1600" dirty="0">
                <a:solidFill>
                  <a:srgbClr val="FFFFFF"/>
                </a:solidFill>
                <a:latin typeface="+mn-ea"/>
                <a:cs typeface="+mn-ea"/>
              </a:endParaRPr>
            </a:p>
          </p:txBody>
        </p:sp>
      </p:grpSp>
      <p:grpSp>
        <p:nvGrpSpPr>
          <p:cNvPr id="52" name="Group 51"/>
          <p:cNvGrpSpPr/>
          <p:nvPr/>
        </p:nvGrpSpPr>
        <p:grpSpPr>
          <a:xfrm>
            <a:off x="2531780" y="2998847"/>
            <a:ext cx="1517810" cy="1518008"/>
            <a:chOff x="2531315" y="3136907"/>
            <a:chExt cx="1518008" cy="1518008"/>
          </a:xfrm>
          <a:solidFill>
            <a:schemeClr val="accent1"/>
          </a:solidFill>
        </p:grpSpPr>
        <p:sp>
          <p:nvSpPr>
            <p:cNvPr id="53" name="Block Arc 52"/>
            <p:cNvSpPr/>
            <p:nvPr/>
          </p:nvSpPr>
          <p:spPr>
            <a:xfrm flipH="1">
              <a:off x="2531315" y="3136907"/>
              <a:ext cx="1518008" cy="1518008"/>
            </a:xfrm>
            <a:prstGeom prst="blockArc">
              <a:avLst>
                <a:gd name="adj1" fmla="val 3403980"/>
                <a:gd name="adj2" fmla="val 16177562"/>
                <a:gd name="adj3" fmla="val 264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54" name="Oval 53"/>
            <p:cNvSpPr/>
            <p:nvPr/>
          </p:nvSpPr>
          <p:spPr>
            <a:xfrm>
              <a:off x="3092477" y="3136907"/>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cs typeface="+mn-ea"/>
                </a:rPr>
                <a:t>4</a:t>
              </a:r>
              <a:endParaRPr lang="en-US" sz="1600" dirty="0">
                <a:solidFill>
                  <a:schemeClr val="bg1"/>
                </a:solidFill>
                <a:latin typeface="+mn-ea"/>
                <a:cs typeface="+mn-ea"/>
              </a:endParaRPr>
            </a:p>
          </p:txBody>
        </p:sp>
      </p:grpSp>
      <p:grpSp>
        <p:nvGrpSpPr>
          <p:cNvPr id="55" name="Group 54"/>
          <p:cNvGrpSpPr/>
          <p:nvPr/>
        </p:nvGrpSpPr>
        <p:grpSpPr>
          <a:xfrm>
            <a:off x="1667751" y="2132306"/>
            <a:ext cx="3245871" cy="3248695"/>
            <a:chOff x="1667173" y="2270364"/>
            <a:chExt cx="3246294" cy="3248695"/>
          </a:xfrm>
          <a:solidFill>
            <a:schemeClr val="tx1">
              <a:lumMod val="85000"/>
              <a:lumOff val="15000"/>
            </a:schemeClr>
          </a:solidFill>
        </p:grpSpPr>
        <p:sp>
          <p:nvSpPr>
            <p:cNvPr id="56" name="Block Arc 55"/>
            <p:cNvSpPr/>
            <p:nvPr/>
          </p:nvSpPr>
          <p:spPr>
            <a:xfrm flipH="1">
              <a:off x="1667173" y="2272765"/>
              <a:ext cx="3246294" cy="3246294"/>
            </a:xfrm>
            <a:prstGeom prst="blockArc">
              <a:avLst>
                <a:gd name="adj1" fmla="val 20754075"/>
                <a:gd name="adj2" fmla="val 16203514"/>
                <a:gd name="adj3" fmla="val 1231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57" name="Oval 56"/>
            <p:cNvSpPr/>
            <p:nvPr/>
          </p:nvSpPr>
          <p:spPr>
            <a:xfrm>
              <a:off x="3092477" y="2270364"/>
              <a:ext cx="400383" cy="4003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grpSp>
      <p:grpSp>
        <p:nvGrpSpPr>
          <p:cNvPr id="58" name="Group 57"/>
          <p:cNvGrpSpPr/>
          <p:nvPr/>
        </p:nvGrpSpPr>
        <p:grpSpPr>
          <a:xfrm>
            <a:off x="1238129" y="1705028"/>
            <a:ext cx="4105112" cy="4105646"/>
            <a:chOff x="1237496" y="1843088"/>
            <a:chExt cx="4105646" cy="4105646"/>
          </a:xfrm>
          <a:solidFill>
            <a:srgbClr val="118CE7"/>
          </a:solidFill>
        </p:grpSpPr>
        <p:sp>
          <p:nvSpPr>
            <p:cNvPr id="59" name="Block Arc 58"/>
            <p:cNvSpPr/>
            <p:nvPr/>
          </p:nvSpPr>
          <p:spPr>
            <a:xfrm flipH="1">
              <a:off x="1237496" y="1843088"/>
              <a:ext cx="4105646" cy="4105646"/>
            </a:xfrm>
            <a:prstGeom prst="blockArc">
              <a:avLst>
                <a:gd name="adj1" fmla="val 19362231"/>
                <a:gd name="adj2" fmla="val 16212586"/>
                <a:gd name="adj3" fmla="val 987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60" name="Oval 59"/>
            <p:cNvSpPr/>
            <p:nvPr/>
          </p:nvSpPr>
          <p:spPr>
            <a:xfrm>
              <a:off x="3092477" y="1843088"/>
              <a:ext cx="400383" cy="40038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1</a:t>
              </a:r>
              <a:endParaRPr lang="en-AU" sz="1600" dirty="0">
                <a:solidFill>
                  <a:srgbClr val="FFFFFF"/>
                </a:solidFill>
                <a:latin typeface="+mn-ea"/>
                <a:cs typeface="+mn-ea"/>
              </a:endParaRPr>
            </a:p>
          </p:txBody>
        </p:sp>
      </p:grpSp>
      <p:sp>
        <p:nvSpPr>
          <p:cNvPr id="61" name="Text Placeholder 32"/>
          <p:cNvSpPr txBox="1">
            <a:spLocks/>
          </p:cNvSpPr>
          <p:nvPr/>
        </p:nvSpPr>
        <p:spPr>
          <a:xfrm>
            <a:off x="6093627" y="2088554"/>
            <a:ext cx="4858692"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p>
        </p:txBody>
      </p:sp>
      <p:sp>
        <p:nvSpPr>
          <p:cNvPr id="62" name="Text Placeholder 33"/>
          <p:cNvSpPr txBox="1">
            <a:spLocks/>
          </p:cNvSpPr>
          <p:nvPr/>
        </p:nvSpPr>
        <p:spPr>
          <a:xfrm>
            <a:off x="6079960" y="1725245"/>
            <a:ext cx="4872358" cy="2963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dirty="0">
                <a:solidFill>
                  <a:srgbClr val="7F7F7F"/>
                </a:solidFill>
                <a:latin typeface="+mn-ea"/>
                <a:cs typeface="+mn-ea"/>
              </a:rPr>
              <a:t>客户数据分析</a:t>
            </a:r>
            <a:endParaRPr lang="en-AU" sz="1600" dirty="0">
              <a:solidFill>
                <a:srgbClr val="7F7F7F"/>
              </a:solidFill>
              <a:latin typeface="+mn-ea"/>
              <a:cs typeface="+mn-ea"/>
            </a:endParaRPr>
          </a:p>
        </p:txBody>
      </p:sp>
      <p:sp>
        <p:nvSpPr>
          <p:cNvPr id="63" name="Oval 62"/>
          <p:cNvSpPr/>
          <p:nvPr/>
        </p:nvSpPr>
        <p:spPr>
          <a:xfrm>
            <a:off x="6161859" y="3760468"/>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rgbClr val="FFFFFF"/>
              </a:solidFill>
              <a:latin typeface="+mn-ea"/>
              <a:cs typeface="+mn-ea"/>
            </a:endParaRPr>
          </a:p>
        </p:txBody>
      </p:sp>
      <p:sp>
        <p:nvSpPr>
          <p:cNvPr id="64" name="Text Placeholder 33"/>
          <p:cNvSpPr txBox="1">
            <a:spLocks/>
          </p:cNvSpPr>
          <p:nvPr/>
        </p:nvSpPr>
        <p:spPr>
          <a:xfrm>
            <a:off x="5868385" y="4450309"/>
            <a:ext cx="1181104" cy="31831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300" b="1" dirty="0">
                <a:solidFill>
                  <a:schemeClr val="accent6"/>
                </a:solidFill>
                <a:latin typeface="+mn-ea"/>
                <a:cs typeface="+mn-ea"/>
              </a:rPr>
              <a:t>创意</a:t>
            </a:r>
            <a:endParaRPr lang="en-AU" sz="1300" b="1" dirty="0">
              <a:solidFill>
                <a:schemeClr val="accent6"/>
              </a:solidFill>
              <a:latin typeface="+mn-ea"/>
              <a:cs typeface="+mn-ea"/>
            </a:endParaRPr>
          </a:p>
        </p:txBody>
      </p:sp>
      <p:sp>
        <p:nvSpPr>
          <p:cNvPr id="65" name="Oval 64"/>
          <p:cNvSpPr/>
          <p:nvPr/>
        </p:nvSpPr>
        <p:spPr>
          <a:xfrm>
            <a:off x="7494099" y="3766539"/>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66" name="Text Placeholder 33"/>
          <p:cNvSpPr txBox="1">
            <a:spLocks/>
          </p:cNvSpPr>
          <p:nvPr/>
        </p:nvSpPr>
        <p:spPr>
          <a:xfrm>
            <a:off x="7200625" y="4456380"/>
            <a:ext cx="1181104" cy="31831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300" b="1" dirty="0">
                <a:solidFill>
                  <a:schemeClr val="accent5"/>
                </a:solidFill>
                <a:latin typeface="+mn-ea"/>
                <a:cs typeface="+mn-ea"/>
              </a:rPr>
              <a:t>信息化</a:t>
            </a:r>
            <a:endParaRPr lang="en-AU" sz="1300" b="1" dirty="0">
              <a:solidFill>
                <a:schemeClr val="accent5"/>
              </a:solidFill>
              <a:latin typeface="+mn-ea"/>
              <a:cs typeface="+mn-ea"/>
            </a:endParaRPr>
          </a:p>
        </p:txBody>
      </p:sp>
      <p:sp>
        <p:nvSpPr>
          <p:cNvPr id="67" name="Oval 66"/>
          <p:cNvSpPr/>
          <p:nvPr/>
        </p:nvSpPr>
        <p:spPr>
          <a:xfrm>
            <a:off x="8827972" y="3760467"/>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solidFill>
                <a:srgbClr val="FFFFFF"/>
              </a:solidFill>
              <a:latin typeface="+mn-ea"/>
              <a:cs typeface="+mn-ea"/>
            </a:endParaRPr>
          </a:p>
        </p:txBody>
      </p:sp>
      <p:sp>
        <p:nvSpPr>
          <p:cNvPr id="68" name="Text Placeholder 33"/>
          <p:cNvSpPr txBox="1">
            <a:spLocks/>
          </p:cNvSpPr>
          <p:nvPr/>
        </p:nvSpPr>
        <p:spPr>
          <a:xfrm>
            <a:off x="8534498" y="4450308"/>
            <a:ext cx="1181104" cy="31831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300" b="1" dirty="0">
                <a:solidFill>
                  <a:srgbClr val="7F7F7F"/>
                </a:solidFill>
                <a:latin typeface="+mn-ea"/>
                <a:cs typeface="+mn-ea"/>
              </a:rPr>
              <a:t>管理化</a:t>
            </a:r>
            <a:endParaRPr lang="en-AU" sz="1300" b="1" dirty="0">
              <a:solidFill>
                <a:srgbClr val="7F7F7F"/>
              </a:solidFill>
              <a:latin typeface="+mn-ea"/>
              <a:cs typeface="+mn-ea"/>
            </a:endParaRPr>
          </a:p>
        </p:txBody>
      </p:sp>
      <p:sp>
        <p:nvSpPr>
          <p:cNvPr id="69" name="Oval 68"/>
          <p:cNvSpPr/>
          <p:nvPr/>
        </p:nvSpPr>
        <p:spPr>
          <a:xfrm>
            <a:off x="10160212" y="3760467"/>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70" name="Text Placeholder 33"/>
          <p:cNvSpPr txBox="1">
            <a:spLocks/>
          </p:cNvSpPr>
          <p:nvPr/>
        </p:nvSpPr>
        <p:spPr>
          <a:xfrm>
            <a:off x="9866738" y="4450308"/>
            <a:ext cx="1181104" cy="31831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300" b="1" dirty="0">
                <a:solidFill>
                  <a:schemeClr val="accent1"/>
                </a:solidFill>
                <a:latin typeface="+mn-ea"/>
                <a:cs typeface="+mn-ea"/>
              </a:rPr>
              <a:t>市场化</a:t>
            </a:r>
            <a:endParaRPr lang="en-AU" sz="1300" b="1" dirty="0">
              <a:solidFill>
                <a:schemeClr val="accent1"/>
              </a:solidFill>
              <a:latin typeface="+mn-ea"/>
              <a:cs typeface="+mn-ea"/>
            </a:endParaRPr>
          </a:p>
        </p:txBody>
      </p:sp>
      <p:sp>
        <p:nvSpPr>
          <p:cNvPr id="71" name="Rounded Rectangle 70"/>
          <p:cNvSpPr/>
          <p:nvPr/>
        </p:nvSpPr>
        <p:spPr>
          <a:xfrm>
            <a:off x="6079960" y="4872678"/>
            <a:ext cx="4873912" cy="921580"/>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30000"/>
              </a:lnSpc>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en-US" sz="1000" dirty="0">
              <a:solidFill>
                <a:srgbClr val="7F7F7F"/>
              </a:solidFill>
              <a:latin typeface="+mn-ea"/>
              <a:cs typeface="+mn-ea"/>
            </a:endParaRPr>
          </a:p>
        </p:txBody>
      </p:sp>
      <p:sp>
        <p:nvSpPr>
          <p:cNvPr id="72" name="Rectangle 71"/>
          <p:cNvSpPr/>
          <p:nvPr/>
        </p:nvSpPr>
        <p:spPr>
          <a:xfrm>
            <a:off x="2519369" y="1841129"/>
            <a:ext cx="466413" cy="169277"/>
          </a:xfrm>
          <a:prstGeom prst="rect">
            <a:avLst/>
          </a:prstGeom>
        </p:spPr>
        <p:txBody>
          <a:bodyPr wrap="none" lIns="0" tIns="0" rIns="0" bIns="0">
            <a:spAutoFit/>
          </a:bodyPr>
          <a:lstStyle/>
          <a:p>
            <a:pPr algn="r"/>
            <a:r>
              <a:rPr lang="en-US" sz="1100" dirty="0">
                <a:solidFill>
                  <a:srgbClr val="7F7F7F"/>
                </a:solidFill>
                <a:latin typeface="+mn-ea"/>
                <a:cs typeface="+mn-ea"/>
              </a:rPr>
              <a:t>19.5 </a:t>
            </a:r>
            <a:r>
              <a:rPr lang="zh-CN" altLang="en-US" sz="1100" dirty="0">
                <a:solidFill>
                  <a:srgbClr val="7F7F7F"/>
                </a:solidFill>
                <a:latin typeface="+mn-ea"/>
                <a:cs typeface="+mn-ea"/>
              </a:rPr>
              <a:t>万</a:t>
            </a:r>
            <a:endParaRPr lang="en-US" sz="1100" dirty="0">
              <a:solidFill>
                <a:srgbClr val="7F7F7F"/>
              </a:solidFill>
              <a:latin typeface="+mn-ea"/>
              <a:cs typeface="+mn-ea"/>
            </a:endParaRPr>
          </a:p>
        </p:txBody>
      </p:sp>
      <p:sp>
        <p:nvSpPr>
          <p:cNvPr id="73" name="Rectangle 72"/>
          <p:cNvSpPr/>
          <p:nvPr/>
        </p:nvSpPr>
        <p:spPr>
          <a:xfrm>
            <a:off x="2519369" y="2251910"/>
            <a:ext cx="466413" cy="169277"/>
          </a:xfrm>
          <a:prstGeom prst="rect">
            <a:avLst/>
          </a:prstGeom>
        </p:spPr>
        <p:txBody>
          <a:bodyPr wrap="none" lIns="0" tIns="0" rIns="0" bIns="0">
            <a:spAutoFit/>
          </a:bodyPr>
          <a:lstStyle/>
          <a:p>
            <a:pPr algn="r"/>
            <a:r>
              <a:rPr lang="en-US" sz="1100" dirty="0">
                <a:solidFill>
                  <a:srgbClr val="7F7F7F"/>
                </a:solidFill>
                <a:latin typeface="+mn-ea"/>
                <a:cs typeface="+mn-ea"/>
              </a:rPr>
              <a:t>17.2 </a:t>
            </a:r>
            <a:r>
              <a:rPr lang="zh-CN" altLang="en-US" sz="1100" dirty="0">
                <a:solidFill>
                  <a:srgbClr val="7F7F7F"/>
                </a:solidFill>
                <a:latin typeface="+mn-ea"/>
                <a:cs typeface="+mn-ea"/>
              </a:rPr>
              <a:t>万</a:t>
            </a:r>
            <a:endParaRPr lang="en-US" sz="1100" dirty="0">
              <a:solidFill>
                <a:srgbClr val="7F7F7F"/>
              </a:solidFill>
              <a:latin typeface="+mn-ea"/>
              <a:cs typeface="+mn-ea"/>
            </a:endParaRPr>
          </a:p>
        </p:txBody>
      </p:sp>
      <p:sp>
        <p:nvSpPr>
          <p:cNvPr id="74" name="Rectangle 73"/>
          <p:cNvSpPr/>
          <p:nvPr/>
        </p:nvSpPr>
        <p:spPr>
          <a:xfrm>
            <a:off x="2602713" y="2684508"/>
            <a:ext cx="383068" cy="169277"/>
          </a:xfrm>
          <a:prstGeom prst="rect">
            <a:avLst/>
          </a:prstGeom>
        </p:spPr>
        <p:txBody>
          <a:bodyPr wrap="none" lIns="0" tIns="0" rIns="0" bIns="0">
            <a:spAutoFit/>
          </a:bodyPr>
          <a:lstStyle/>
          <a:p>
            <a:pPr algn="r"/>
            <a:r>
              <a:rPr lang="en-US" sz="1100" dirty="0">
                <a:solidFill>
                  <a:srgbClr val="7F7F7F"/>
                </a:solidFill>
                <a:latin typeface="+mn-ea"/>
                <a:cs typeface="+mn-ea"/>
              </a:rPr>
              <a:t>9.2 </a:t>
            </a:r>
            <a:r>
              <a:rPr lang="zh-CN" altLang="en-US" sz="1100" dirty="0">
                <a:solidFill>
                  <a:srgbClr val="7F7F7F"/>
                </a:solidFill>
                <a:latin typeface="+mn-ea"/>
                <a:cs typeface="+mn-ea"/>
              </a:rPr>
              <a:t>万</a:t>
            </a:r>
            <a:endParaRPr lang="en-US" sz="1100" dirty="0">
              <a:solidFill>
                <a:srgbClr val="7F7F7F"/>
              </a:solidFill>
              <a:latin typeface="+mn-ea"/>
              <a:cs typeface="+mn-ea"/>
            </a:endParaRPr>
          </a:p>
        </p:txBody>
      </p:sp>
      <p:sp>
        <p:nvSpPr>
          <p:cNvPr id="75" name="Rectangle 74"/>
          <p:cNvSpPr/>
          <p:nvPr/>
        </p:nvSpPr>
        <p:spPr>
          <a:xfrm>
            <a:off x="2602713" y="3100827"/>
            <a:ext cx="383068" cy="169277"/>
          </a:xfrm>
          <a:prstGeom prst="rect">
            <a:avLst/>
          </a:prstGeom>
        </p:spPr>
        <p:txBody>
          <a:bodyPr wrap="none" lIns="0" tIns="0" rIns="0" bIns="0">
            <a:spAutoFit/>
          </a:bodyPr>
          <a:lstStyle/>
          <a:p>
            <a:pPr algn="r"/>
            <a:r>
              <a:rPr lang="en-US" sz="1100" dirty="0">
                <a:solidFill>
                  <a:srgbClr val="7F7F7F"/>
                </a:solidFill>
                <a:latin typeface="+mn-ea"/>
                <a:cs typeface="+mn-ea"/>
              </a:rPr>
              <a:t>7.7 </a:t>
            </a:r>
            <a:r>
              <a:rPr lang="zh-CN" altLang="en-US" sz="1100" dirty="0">
                <a:solidFill>
                  <a:srgbClr val="7F7F7F"/>
                </a:solidFill>
                <a:latin typeface="+mn-ea"/>
                <a:cs typeface="+mn-ea"/>
              </a:rPr>
              <a:t>万</a:t>
            </a:r>
            <a:endParaRPr lang="en-US" sz="1100" dirty="0">
              <a:solidFill>
                <a:srgbClr val="7F7F7F"/>
              </a:solidFill>
              <a:latin typeface="+mn-ea"/>
              <a:cs typeface="+mn-ea"/>
            </a:endParaRPr>
          </a:p>
        </p:txBody>
      </p:sp>
      <p:sp>
        <p:nvSpPr>
          <p:cNvPr id="33" name="Freeform 142"/>
          <p:cNvSpPr>
            <a:spLocks/>
          </p:cNvSpPr>
          <p:nvPr/>
        </p:nvSpPr>
        <p:spPr bwMode="auto">
          <a:xfrm>
            <a:off x="8979020" y="393560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4" name="Freeform 149"/>
          <p:cNvSpPr>
            <a:spLocks/>
          </p:cNvSpPr>
          <p:nvPr/>
        </p:nvSpPr>
        <p:spPr bwMode="auto">
          <a:xfrm>
            <a:off x="7634183" y="3927202"/>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35" name="组合 34"/>
          <p:cNvGrpSpPr/>
          <p:nvPr/>
        </p:nvGrpSpPr>
        <p:grpSpPr>
          <a:xfrm>
            <a:off x="10297242" y="3968378"/>
            <a:ext cx="311646" cy="193872"/>
            <a:chOff x="8292784" y="1202455"/>
            <a:chExt cx="311687" cy="193872"/>
          </a:xfrm>
        </p:grpSpPr>
        <p:sp>
          <p:nvSpPr>
            <p:cNvPr id="36"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38" name="Freeform 116"/>
          <p:cNvSpPr>
            <a:spLocks noEditPoints="1"/>
          </p:cNvSpPr>
          <p:nvPr/>
        </p:nvSpPr>
        <p:spPr bwMode="auto">
          <a:xfrm>
            <a:off x="6289127" y="390648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Tree>
    <p:extLst>
      <p:ext uri="{BB962C8B-B14F-4D97-AF65-F5344CB8AC3E}">
        <p14:creationId xmlns:p14="http://schemas.microsoft.com/office/powerpoint/2010/main" val="2421886493"/>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heel(1)">
                                      <p:cBhvr>
                                        <p:cTn id="7" dur="2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heel(1)">
                                      <p:cBhvr>
                                        <p:cTn id="17" dur="20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heel(1)">
                                      <p:cBhvr>
                                        <p:cTn id="27" dur="20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heel(1)">
                                      <p:cBhvr>
                                        <p:cTn id="37" dur="20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left)">
                                      <p:cBhvr>
                                        <p:cTn id="47" dur="500"/>
                                        <p:tgtEl>
                                          <p:spTgt spid="6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left)">
                                      <p:cBhvr>
                                        <p:cTn id="52" dur="500"/>
                                        <p:tgtEl>
                                          <p:spTgt spid="6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500"/>
                                        <p:tgtEl>
                                          <p:spTgt spid="6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fade">
                                      <p:cBhvr>
                                        <p:cTn id="81" dur="500"/>
                                        <p:tgtEl>
                                          <p:spTgt spid="7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500"/>
                                        <p:tgtEl>
                                          <p:spTgt spid="69"/>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grpId="0" nodeType="click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wipe(down)">
                                      <p:cBhvr>
                                        <p:cTn id="8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animBg="1"/>
      <p:bldP spid="64" grpId="0"/>
      <p:bldP spid="65" grpId="0" animBg="1"/>
      <p:bldP spid="66" grpId="0"/>
      <p:bldP spid="67" grpId="0" animBg="1"/>
      <p:bldP spid="68" grpId="0"/>
      <p:bldP spid="69" grpId="0" animBg="1"/>
      <p:bldP spid="70" grpId="0"/>
      <p:bldP spid="71" grpId="0" animBg="1"/>
      <p:bldP spid="72" grpId="0"/>
      <p:bldP spid="73" grpId="0"/>
      <p:bldP spid="74" grpId="0"/>
      <p:bldP spid="7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35" name="Group 34"/>
          <p:cNvGrpSpPr/>
          <p:nvPr/>
        </p:nvGrpSpPr>
        <p:grpSpPr>
          <a:xfrm>
            <a:off x="4921150" y="1514591"/>
            <a:ext cx="2112782" cy="2594123"/>
            <a:chOff x="4815811" y="1544854"/>
            <a:chExt cx="2306611" cy="2831742"/>
          </a:xfrm>
        </p:grpSpPr>
        <p:cxnSp>
          <p:nvCxnSpPr>
            <p:cNvPr id="120" name="Straight Connector 119"/>
            <p:cNvCxnSpPr/>
            <p:nvPr/>
          </p:nvCxnSpPr>
          <p:spPr>
            <a:xfrm flipV="1">
              <a:off x="6567142" y="2875576"/>
              <a:ext cx="555280" cy="2660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4973177" y="3240628"/>
              <a:ext cx="349354" cy="7367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5490256" y="2946817"/>
              <a:ext cx="61411"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6845536" y="2890351"/>
              <a:ext cx="261556"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H="1">
              <a:off x="6636373" y="3394234"/>
              <a:ext cx="225677"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6346222" y="3146516"/>
              <a:ext cx="225675" cy="5086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6578790" y="3844363"/>
              <a:ext cx="57583"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5322532" y="3969216"/>
              <a:ext cx="113793" cy="40738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056315" y="2229057"/>
              <a:ext cx="41725" cy="6612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6687343" y="1812146"/>
              <a:ext cx="389834" cy="41691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6074263" y="1545097"/>
              <a:ext cx="613080" cy="26704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5424178" y="1545097"/>
              <a:ext cx="650086" cy="14718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5027800" y="1678621"/>
              <a:ext cx="396378" cy="319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824863" y="2038040"/>
              <a:ext cx="182074" cy="471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815811" y="2509078"/>
              <a:ext cx="157366" cy="7315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V="1">
              <a:off x="4864987" y="2460205"/>
              <a:ext cx="501063" cy="4887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V="1">
              <a:off x="5140569" y="2460205"/>
              <a:ext cx="231736" cy="3332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4840215" y="2538060"/>
              <a:ext cx="625436" cy="15383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4997581" y="2791703"/>
              <a:ext cx="150273" cy="4326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4826929" y="2521803"/>
              <a:ext cx="324406" cy="26990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5460687" y="2691892"/>
              <a:ext cx="45250" cy="2957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H="1" flipV="1">
              <a:off x="5046450" y="1998261"/>
              <a:ext cx="331494" cy="46194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H="1">
              <a:off x="5358269" y="1728362"/>
              <a:ext cx="38326" cy="7318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V="1">
              <a:off x="5369214" y="2176842"/>
              <a:ext cx="436907" cy="28336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5442741" y="1721262"/>
              <a:ext cx="361776" cy="46799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5791453" y="1545097"/>
              <a:ext cx="272787" cy="63150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6078550" y="1544854"/>
              <a:ext cx="165859" cy="58311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a:off x="6268895" y="1812146"/>
              <a:ext cx="432758" cy="3158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flipH="1" flipV="1">
              <a:off x="6222965" y="2127970"/>
              <a:ext cx="838390" cy="1010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5951453" y="2626814"/>
              <a:ext cx="315891" cy="5838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5955481" y="2142494"/>
              <a:ext cx="297384" cy="4843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V="1">
              <a:off x="5823080" y="2142494"/>
              <a:ext cx="413894" cy="341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258929" y="2137145"/>
              <a:ext cx="518246" cy="31431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6796760" y="2229057"/>
              <a:ext cx="279115" cy="2131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763857" y="2464323"/>
              <a:ext cx="297497" cy="4260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V="1">
              <a:off x="6468879" y="2453261"/>
              <a:ext cx="308910" cy="25657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267344" y="2150093"/>
              <a:ext cx="191716" cy="5597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flipV="1">
              <a:off x="5800527" y="2172490"/>
              <a:ext cx="163662" cy="44248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V="1">
              <a:off x="5443793" y="2638651"/>
              <a:ext cx="493125" cy="5883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5354198" y="2464323"/>
              <a:ext cx="562090" cy="16016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5981770" y="2458732"/>
              <a:ext cx="767441" cy="17981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5971041" y="2650381"/>
              <a:ext cx="492339" cy="667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H="1" flipV="1">
              <a:off x="5170294" y="2791703"/>
              <a:ext cx="350013" cy="1936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V="1">
              <a:off x="4984068" y="2982116"/>
              <a:ext cx="502232" cy="2732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5009678" y="3255367"/>
              <a:ext cx="579969" cy="2519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5312063" y="3507272"/>
              <a:ext cx="253114" cy="41806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flipV="1">
              <a:off x="5568935" y="3508706"/>
              <a:ext cx="143924" cy="51931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V="1">
              <a:off x="5436326" y="4028019"/>
              <a:ext cx="285930" cy="33677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5731751" y="4040560"/>
              <a:ext cx="271109" cy="33603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5980145" y="3646755"/>
              <a:ext cx="0" cy="718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5964189" y="2638543"/>
              <a:ext cx="0" cy="5858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5505937" y="2982116"/>
              <a:ext cx="496924" cy="66463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flipV="1">
              <a:off x="5971041" y="3212073"/>
              <a:ext cx="20698" cy="43228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6485274" y="2728943"/>
              <a:ext cx="96764" cy="42933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6578656" y="2451459"/>
              <a:ext cx="193124" cy="70682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6276482" y="2728943"/>
              <a:ext cx="190780" cy="4954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V="1">
              <a:off x="5523949" y="2708886"/>
              <a:ext cx="930829" cy="2599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flipH="1" flipV="1">
              <a:off x="5961667" y="3619808"/>
              <a:ext cx="384555" cy="4445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V="1">
              <a:off x="6007431" y="4049017"/>
              <a:ext cx="341269" cy="30866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6338757" y="3659296"/>
              <a:ext cx="299586" cy="18162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flipH="1">
              <a:off x="6338757" y="3668444"/>
              <a:ext cx="9943" cy="39450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6263895" y="3228456"/>
              <a:ext cx="90999" cy="43998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5580713" y="3232828"/>
              <a:ext cx="390290" cy="2665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5496539" y="2984830"/>
              <a:ext cx="492359" cy="2517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5979171" y="3220748"/>
              <a:ext cx="286190" cy="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V="1">
              <a:off x="6002860" y="3210639"/>
              <a:ext cx="273622" cy="42232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5724992" y="3636725"/>
              <a:ext cx="235599" cy="40908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304451" y="3615724"/>
              <a:ext cx="672942" cy="34693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5320956" y="3971950"/>
              <a:ext cx="1022510" cy="923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flipH="1">
              <a:off x="6346222" y="3414241"/>
              <a:ext cx="499314" cy="2705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flipV="1">
              <a:off x="5579511" y="3432465"/>
              <a:ext cx="1273491" cy="70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5447581" y="4356121"/>
              <a:ext cx="544159" cy="1002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5998499" y="4360458"/>
              <a:ext cx="326678" cy="1055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6327763" y="4312160"/>
              <a:ext cx="264162" cy="6318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flipH="1">
              <a:off x="6325177" y="4049017"/>
              <a:ext cx="12393" cy="3171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6339518" y="4050282"/>
              <a:ext cx="233863" cy="2618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flipV="1">
              <a:off x="6359970" y="3854229"/>
              <a:ext cx="290379" cy="20307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5078885" y="1457625"/>
            <a:ext cx="1962309" cy="2711597"/>
            <a:chOff x="5330055" y="2173721"/>
            <a:chExt cx="1400918" cy="1935594"/>
          </a:xfrm>
          <a:solidFill>
            <a:schemeClr val="bg1">
              <a:lumMod val="75000"/>
            </a:schemeClr>
          </a:solidFill>
        </p:grpSpPr>
        <p:sp>
          <p:nvSpPr>
            <p:cNvPr id="89" name="Oval 88"/>
            <p:cNvSpPr>
              <a:spLocks noChangeAspect="1"/>
            </p:cNvSpPr>
            <p:nvPr/>
          </p:nvSpPr>
          <p:spPr>
            <a:xfrm>
              <a:off x="6636808" y="2620714"/>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90" name="Oval 89"/>
            <p:cNvSpPr>
              <a:spLocks noChangeAspect="1"/>
            </p:cNvSpPr>
            <p:nvPr/>
          </p:nvSpPr>
          <p:spPr>
            <a:xfrm>
              <a:off x="5549460" y="2274670"/>
              <a:ext cx="117706" cy="1177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91" name="Oval 90"/>
            <p:cNvSpPr>
              <a:spLocks noChangeAspect="1"/>
            </p:cNvSpPr>
            <p:nvPr/>
          </p:nvSpPr>
          <p:spPr>
            <a:xfrm>
              <a:off x="6516818" y="3385440"/>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93" name="Oval 92"/>
            <p:cNvSpPr>
              <a:spLocks noChangeAspect="1"/>
            </p:cNvSpPr>
            <p:nvPr/>
          </p:nvSpPr>
          <p:spPr>
            <a:xfrm>
              <a:off x="6014356" y="217372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94" name="Oval 93"/>
            <p:cNvSpPr>
              <a:spLocks noChangeAspect="1"/>
            </p:cNvSpPr>
            <p:nvPr/>
          </p:nvSpPr>
          <p:spPr>
            <a:xfrm>
              <a:off x="6274957" y="401878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95" name="Oval 94"/>
            <p:cNvSpPr>
              <a:spLocks noChangeAspect="1"/>
            </p:cNvSpPr>
            <p:nvPr/>
          </p:nvSpPr>
          <p:spPr>
            <a:xfrm>
              <a:off x="5330055" y="247005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96" name="Oval 95"/>
            <p:cNvSpPr>
              <a:spLocks noChangeAspect="1"/>
            </p:cNvSpPr>
            <p:nvPr/>
          </p:nvSpPr>
          <p:spPr>
            <a:xfrm>
              <a:off x="6401522" y="233826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98" name="Oval 97"/>
            <p:cNvSpPr>
              <a:spLocks noChangeAspect="1"/>
            </p:cNvSpPr>
            <p:nvPr/>
          </p:nvSpPr>
          <p:spPr>
            <a:xfrm>
              <a:off x="5591599" y="4017582"/>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600" dirty="0">
                  <a:solidFill>
                    <a:schemeClr val="bg1"/>
                  </a:solidFill>
                  <a:latin typeface="+mn-ea"/>
                  <a:cs typeface="+mn-ea"/>
                </a:rPr>
                <a:t>0</a:t>
              </a:r>
              <a:endParaRPr lang="en-US" sz="600" dirty="0">
                <a:solidFill>
                  <a:schemeClr val="bg1"/>
                </a:solidFill>
                <a:latin typeface="+mn-ea"/>
                <a:cs typeface="+mn-ea"/>
              </a:endParaRPr>
            </a:p>
          </p:txBody>
        </p:sp>
        <p:sp>
          <p:nvSpPr>
            <p:cNvPr id="99" name="Oval 98"/>
            <p:cNvSpPr>
              <a:spLocks noChangeAspect="1"/>
            </p:cNvSpPr>
            <p:nvPr/>
          </p:nvSpPr>
          <p:spPr>
            <a:xfrm>
              <a:off x="5503887" y="3754166"/>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0" name="Oval 99"/>
            <p:cNvSpPr>
              <a:spLocks noChangeAspect="1"/>
            </p:cNvSpPr>
            <p:nvPr/>
          </p:nvSpPr>
          <p:spPr>
            <a:xfrm>
              <a:off x="5897899" y="2844911"/>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1" name="Oval 100"/>
            <p:cNvSpPr>
              <a:spLocks noChangeAspect="1"/>
            </p:cNvSpPr>
            <p:nvPr/>
          </p:nvSpPr>
          <p:spPr>
            <a:xfrm>
              <a:off x="5644638" y="3115561"/>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2" name="Oval 101"/>
            <p:cNvSpPr>
              <a:spLocks noChangeAspect="1"/>
            </p:cNvSpPr>
            <p:nvPr/>
          </p:nvSpPr>
          <p:spPr>
            <a:xfrm>
              <a:off x="5606319" y="292363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3" name="Oval 102"/>
            <p:cNvSpPr>
              <a:spLocks noChangeAspect="1"/>
            </p:cNvSpPr>
            <p:nvPr/>
          </p:nvSpPr>
          <p:spPr>
            <a:xfrm>
              <a:off x="6134075" y="327546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4" name="Oval 103"/>
            <p:cNvSpPr>
              <a:spLocks noChangeAspect="1"/>
            </p:cNvSpPr>
            <p:nvPr/>
          </p:nvSpPr>
          <p:spPr>
            <a:xfrm>
              <a:off x="6265177" y="2949207"/>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5" name="Oval 104"/>
            <p:cNvSpPr>
              <a:spLocks noChangeAspect="1"/>
            </p:cNvSpPr>
            <p:nvPr/>
          </p:nvSpPr>
          <p:spPr>
            <a:xfrm>
              <a:off x="5857077" y="2586833"/>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6" name="Oval 105"/>
            <p:cNvSpPr>
              <a:spLocks noChangeAspect="1"/>
            </p:cNvSpPr>
            <p:nvPr/>
          </p:nvSpPr>
          <p:spPr>
            <a:xfrm>
              <a:off x="6108690" y="4033019"/>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7" name="Oval 106"/>
            <p:cNvSpPr>
              <a:spLocks noChangeAspect="1"/>
            </p:cNvSpPr>
            <p:nvPr/>
          </p:nvSpPr>
          <p:spPr>
            <a:xfrm>
              <a:off x="5935251" y="4007493"/>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8" name="Oval 107"/>
            <p:cNvSpPr>
              <a:spLocks noChangeAspect="1"/>
            </p:cNvSpPr>
            <p:nvPr/>
          </p:nvSpPr>
          <p:spPr>
            <a:xfrm>
              <a:off x="6179055" y="3805077"/>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09" name="Oval 108"/>
            <p:cNvSpPr>
              <a:spLocks noChangeAspect="1"/>
            </p:cNvSpPr>
            <p:nvPr/>
          </p:nvSpPr>
          <p:spPr>
            <a:xfrm>
              <a:off x="5911609" y="3481568"/>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10" name="Oval 109"/>
            <p:cNvSpPr>
              <a:spLocks noChangeAspect="1"/>
            </p:cNvSpPr>
            <p:nvPr/>
          </p:nvSpPr>
          <p:spPr>
            <a:xfrm>
              <a:off x="5935503" y="3250249"/>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12" name="Oval 111"/>
            <p:cNvSpPr>
              <a:spLocks noChangeAspect="1"/>
            </p:cNvSpPr>
            <p:nvPr/>
          </p:nvSpPr>
          <p:spPr>
            <a:xfrm>
              <a:off x="5407378" y="2990029"/>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13" name="Oval 112"/>
            <p:cNvSpPr>
              <a:spLocks noChangeAspect="1"/>
            </p:cNvSpPr>
            <p:nvPr/>
          </p:nvSpPr>
          <p:spPr>
            <a:xfrm>
              <a:off x="5554798"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14" name="Oval 113"/>
            <p:cNvSpPr>
              <a:spLocks noChangeAspect="1"/>
            </p:cNvSpPr>
            <p:nvPr/>
          </p:nvSpPr>
          <p:spPr>
            <a:xfrm>
              <a:off x="6103821" y="254481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15" name="Oval 114"/>
            <p:cNvSpPr>
              <a:spLocks noChangeAspect="1"/>
            </p:cNvSpPr>
            <p:nvPr/>
          </p:nvSpPr>
          <p:spPr>
            <a:xfrm>
              <a:off x="6462121"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16" name="Oval 115"/>
            <p:cNvSpPr>
              <a:spLocks noChangeAspect="1"/>
            </p:cNvSpPr>
            <p:nvPr/>
          </p:nvSpPr>
          <p:spPr>
            <a:xfrm>
              <a:off x="6327312" y="3210835"/>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17" name="Oval 116"/>
            <p:cNvSpPr>
              <a:spLocks noChangeAspect="1"/>
            </p:cNvSpPr>
            <p:nvPr/>
          </p:nvSpPr>
          <p:spPr>
            <a:xfrm>
              <a:off x="5686778" y="3434014"/>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18" name="Oval 117"/>
            <p:cNvSpPr>
              <a:spLocks noChangeAspect="1"/>
            </p:cNvSpPr>
            <p:nvPr/>
          </p:nvSpPr>
          <p:spPr>
            <a:xfrm>
              <a:off x="6196862" y="3546740"/>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119" name="Oval 118"/>
            <p:cNvSpPr>
              <a:spLocks noChangeAspect="1"/>
            </p:cNvSpPr>
            <p:nvPr/>
          </p:nvSpPr>
          <p:spPr>
            <a:xfrm>
              <a:off x="5792191" y="3805077"/>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grpSp>
      <p:grpSp>
        <p:nvGrpSpPr>
          <p:cNvPr id="37" name="Group 36"/>
          <p:cNvGrpSpPr/>
          <p:nvPr/>
        </p:nvGrpSpPr>
        <p:grpSpPr>
          <a:xfrm>
            <a:off x="5464017" y="4232635"/>
            <a:ext cx="1039085" cy="950713"/>
            <a:chOff x="5408480" y="4511869"/>
            <a:chExt cx="1134411" cy="1037797"/>
          </a:xfrm>
          <a:solidFill>
            <a:schemeClr val="bg1">
              <a:lumMod val="75000"/>
            </a:schemeClr>
          </a:solidFill>
        </p:grpSpPr>
        <p:sp>
          <p:nvSpPr>
            <p:cNvPr id="82" name="Freeform 81"/>
            <p:cNvSpPr/>
            <p:nvPr/>
          </p:nvSpPr>
          <p:spPr>
            <a:xfrm>
              <a:off x="5464289" y="4511869"/>
              <a:ext cx="1028142" cy="964410"/>
            </a:xfrm>
            <a:custGeom>
              <a:avLst/>
              <a:gdLst>
                <a:gd name="connsiteX0" fmla="*/ 0 w 672200"/>
                <a:gd name="connsiteY0" fmla="*/ 0 h 630649"/>
                <a:gd name="connsiteX1" fmla="*/ 671846 w 672200"/>
                <a:gd name="connsiteY1" fmla="*/ 0 h 630649"/>
                <a:gd name="connsiteX2" fmla="*/ 672200 w 672200"/>
                <a:gd name="connsiteY2" fmla="*/ 32054 h 630649"/>
                <a:gd name="connsiteX3" fmla="*/ 657576 w 672200"/>
                <a:gd name="connsiteY3" fmla="*/ 470997 h 630649"/>
                <a:gd name="connsiteX4" fmla="*/ 493887 w 672200"/>
                <a:gd name="connsiteY4" fmla="*/ 626220 h 630649"/>
                <a:gd name="connsiteX5" fmla="*/ 200376 w 672200"/>
                <a:gd name="connsiteY5" fmla="*/ 629042 h 630649"/>
                <a:gd name="connsiteX6" fmla="*/ 31043 w 672200"/>
                <a:gd name="connsiteY6" fmla="*/ 487931 h 630649"/>
                <a:gd name="connsiteX7" fmla="*/ 213 w 672200"/>
                <a:gd name="connsiteY7" fmla="*/ 53019 h 630649"/>
                <a:gd name="connsiteX0" fmla="*/ 0 w 672200"/>
                <a:gd name="connsiteY0" fmla="*/ 0 h 630649"/>
                <a:gd name="connsiteX1" fmla="*/ 671846 w 672200"/>
                <a:gd name="connsiteY1" fmla="*/ 0 h 630649"/>
                <a:gd name="connsiteX2" fmla="*/ 672200 w 672200"/>
                <a:gd name="connsiteY2" fmla="*/ 32054 h 630649"/>
                <a:gd name="connsiteX3" fmla="*/ 657576 w 672200"/>
                <a:gd name="connsiteY3" fmla="*/ 470997 h 630649"/>
                <a:gd name="connsiteX4" fmla="*/ 493887 w 672200"/>
                <a:gd name="connsiteY4" fmla="*/ 626220 h 630649"/>
                <a:gd name="connsiteX5" fmla="*/ 200376 w 672200"/>
                <a:gd name="connsiteY5" fmla="*/ 629042 h 630649"/>
                <a:gd name="connsiteX6" fmla="*/ 31043 w 672200"/>
                <a:gd name="connsiteY6" fmla="*/ 487931 h 630649"/>
                <a:gd name="connsiteX7" fmla="*/ 231194 w 672200"/>
                <a:gd name="connsiteY7" fmla="*/ 129219 h 630649"/>
                <a:gd name="connsiteX8" fmla="*/ 0 w 672200"/>
                <a:gd name="connsiteY8" fmla="*/ 0 h 630649"/>
                <a:gd name="connsiteX0" fmla="*/ 46884 w 719084"/>
                <a:gd name="connsiteY0" fmla="*/ 0 h 630649"/>
                <a:gd name="connsiteX1" fmla="*/ 718730 w 719084"/>
                <a:gd name="connsiteY1" fmla="*/ 0 h 630649"/>
                <a:gd name="connsiteX2" fmla="*/ 719084 w 719084"/>
                <a:gd name="connsiteY2" fmla="*/ 32054 h 630649"/>
                <a:gd name="connsiteX3" fmla="*/ 704460 w 719084"/>
                <a:gd name="connsiteY3" fmla="*/ 470997 h 630649"/>
                <a:gd name="connsiteX4" fmla="*/ 540771 w 719084"/>
                <a:gd name="connsiteY4" fmla="*/ 626220 h 630649"/>
                <a:gd name="connsiteX5" fmla="*/ 247260 w 719084"/>
                <a:gd name="connsiteY5" fmla="*/ 629042 h 630649"/>
                <a:gd name="connsiteX6" fmla="*/ 77927 w 719084"/>
                <a:gd name="connsiteY6" fmla="*/ 487931 h 630649"/>
                <a:gd name="connsiteX7" fmla="*/ 46884 w 719084"/>
                <a:gd name="connsiteY7" fmla="*/ 0 h 630649"/>
                <a:gd name="connsiteX0" fmla="*/ 756 w 672956"/>
                <a:gd name="connsiteY0" fmla="*/ 0 h 630649"/>
                <a:gd name="connsiteX1" fmla="*/ 672602 w 672956"/>
                <a:gd name="connsiteY1" fmla="*/ 0 h 630649"/>
                <a:gd name="connsiteX2" fmla="*/ 672956 w 672956"/>
                <a:gd name="connsiteY2" fmla="*/ 32054 h 630649"/>
                <a:gd name="connsiteX3" fmla="*/ 658332 w 672956"/>
                <a:gd name="connsiteY3" fmla="*/ 470997 h 630649"/>
                <a:gd name="connsiteX4" fmla="*/ 494643 w 672956"/>
                <a:gd name="connsiteY4" fmla="*/ 626220 h 630649"/>
                <a:gd name="connsiteX5" fmla="*/ 201132 w 672956"/>
                <a:gd name="connsiteY5" fmla="*/ 629042 h 630649"/>
                <a:gd name="connsiteX6" fmla="*/ 31799 w 672956"/>
                <a:gd name="connsiteY6" fmla="*/ 487931 h 630649"/>
                <a:gd name="connsiteX7" fmla="*/ 756 w 672956"/>
                <a:gd name="connsiteY7" fmla="*/ 0 h 630649"/>
                <a:gd name="connsiteX0" fmla="*/ 124 w 672324"/>
                <a:gd name="connsiteY0" fmla="*/ 0 h 630649"/>
                <a:gd name="connsiteX1" fmla="*/ 671970 w 672324"/>
                <a:gd name="connsiteY1" fmla="*/ 0 h 630649"/>
                <a:gd name="connsiteX2" fmla="*/ 672324 w 672324"/>
                <a:gd name="connsiteY2" fmla="*/ 32054 h 630649"/>
                <a:gd name="connsiteX3" fmla="*/ 657700 w 672324"/>
                <a:gd name="connsiteY3" fmla="*/ 470997 h 630649"/>
                <a:gd name="connsiteX4" fmla="*/ 494011 w 672324"/>
                <a:gd name="connsiteY4" fmla="*/ 626220 h 630649"/>
                <a:gd name="connsiteX5" fmla="*/ 200500 w 672324"/>
                <a:gd name="connsiteY5" fmla="*/ 629042 h 630649"/>
                <a:gd name="connsiteX6" fmla="*/ 31167 w 672324"/>
                <a:gd name="connsiteY6" fmla="*/ 487931 h 630649"/>
                <a:gd name="connsiteX7" fmla="*/ 124 w 672324"/>
                <a:gd name="connsiteY7" fmla="*/ 0 h 630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324" h="630649">
                  <a:moveTo>
                    <a:pt x="124" y="0"/>
                  </a:moveTo>
                  <a:lnTo>
                    <a:pt x="671970" y="0"/>
                  </a:lnTo>
                  <a:lnTo>
                    <a:pt x="672324" y="32054"/>
                  </a:lnTo>
                  <a:cubicBezTo>
                    <a:pt x="671950" y="155680"/>
                    <a:pt x="661404" y="375100"/>
                    <a:pt x="657700" y="470997"/>
                  </a:cubicBezTo>
                  <a:cubicBezTo>
                    <a:pt x="594200" y="541082"/>
                    <a:pt x="561744" y="571657"/>
                    <a:pt x="494011" y="626220"/>
                  </a:cubicBezTo>
                  <a:cubicBezTo>
                    <a:pt x="406522" y="621517"/>
                    <a:pt x="294575" y="635157"/>
                    <a:pt x="200500" y="629042"/>
                  </a:cubicBezTo>
                  <a:cubicBezTo>
                    <a:pt x="134647" y="580594"/>
                    <a:pt x="89963" y="547669"/>
                    <a:pt x="31167" y="487931"/>
                  </a:cubicBezTo>
                  <a:cubicBezTo>
                    <a:pt x="21583" y="380710"/>
                    <a:pt x="-1901" y="109897"/>
                    <a:pt x="1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83" name="Rounded Rectangle 82"/>
            <p:cNvSpPr/>
            <p:nvPr/>
          </p:nvSpPr>
          <p:spPr>
            <a:xfrm>
              <a:off x="5408480" y="4647679"/>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84" name="Rounded Rectangle 83"/>
            <p:cNvSpPr/>
            <p:nvPr/>
          </p:nvSpPr>
          <p:spPr>
            <a:xfrm>
              <a:off x="5408480" y="4781032"/>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85" name="Rounded Rectangle 84"/>
            <p:cNvSpPr/>
            <p:nvPr/>
          </p:nvSpPr>
          <p:spPr>
            <a:xfrm>
              <a:off x="5408480" y="4925056"/>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86" name="Rounded Rectangle 85"/>
            <p:cNvSpPr/>
            <p:nvPr/>
          </p:nvSpPr>
          <p:spPr>
            <a:xfrm>
              <a:off x="5408480" y="5065557"/>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87" name="Oval 86"/>
            <p:cNvSpPr/>
            <p:nvPr/>
          </p:nvSpPr>
          <p:spPr>
            <a:xfrm>
              <a:off x="5806853" y="5368691"/>
              <a:ext cx="371880" cy="180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n-ea"/>
                  <a:cs typeface="+mn-ea"/>
                </a:rPr>
                <a:t>   </a:t>
              </a:r>
              <a:endParaRPr lang="id-ID" dirty="0">
                <a:latin typeface="+mn-ea"/>
                <a:cs typeface="+mn-ea"/>
              </a:endParaRPr>
            </a:p>
          </p:txBody>
        </p:sp>
      </p:grpSp>
      <p:sp>
        <p:nvSpPr>
          <p:cNvPr id="38" name="Text Placeholder 32"/>
          <p:cNvSpPr txBox="1">
            <a:spLocks/>
          </p:cNvSpPr>
          <p:nvPr/>
        </p:nvSpPr>
        <p:spPr>
          <a:xfrm>
            <a:off x="2004922" y="2528688"/>
            <a:ext cx="1511659" cy="3855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p>
        </p:txBody>
      </p:sp>
      <p:sp>
        <p:nvSpPr>
          <p:cNvPr id="39" name="Text Placeholder 33"/>
          <p:cNvSpPr txBox="1">
            <a:spLocks/>
          </p:cNvSpPr>
          <p:nvPr/>
        </p:nvSpPr>
        <p:spPr>
          <a:xfrm>
            <a:off x="2004923" y="2354223"/>
            <a:ext cx="1511657" cy="2921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rgbClr val="7F7F7F"/>
                </a:solidFill>
                <a:latin typeface="+mn-ea"/>
                <a:cs typeface="+mn-ea"/>
              </a:rPr>
              <a:t>创意策略</a:t>
            </a:r>
            <a:endParaRPr lang="en-AU" sz="1200" dirty="0">
              <a:solidFill>
                <a:srgbClr val="7F7F7F"/>
              </a:solidFill>
              <a:latin typeface="+mn-ea"/>
              <a:cs typeface="+mn-ea"/>
            </a:endParaRPr>
          </a:p>
        </p:txBody>
      </p:sp>
      <p:sp>
        <p:nvSpPr>
          <p:cNvPr id="40" name="Oval 39"/>
          <p:cNvSpPr>
            <a:spLocks noChangeAspect="1"/>
          </p:cNvSpPr>
          <p:nvPr/>
        </p:nvSpPr>
        <p:spPr>
          <a:xfrm>
            <a:off x="2433351" y="1563275"/>
            <a:ext cx="647916" cy="64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rgbClr val="FFFFFF"/>
                </a:solidFill>
                <a:latin typeface="+mn-ea"/>
                <a:cs typeface="+mn-ea"/>
              </a:rPr>
              <a:t>1</a:t>
            </a:r>
            <a:endParaRPr lang="en-AU" dirty="0">
              <a:solidFill>
                <a:srgbClr val="FFFFFF"/>
              </a:solidFill>
              <a:latin typeface="+mn-ea"/>
              <a:cs typeface="+mn-ea"/>
            </a:endParaRPr>
          </a:p>
        </p:txBody>
      </p:sp>
      <p:cxnSp>
        <p:nvCxnSpPr>
          <p:cNvPr id="41" name="Elbow Connector 40"/>
          <p:cNvCxnSpPr/>
          <p:nvPr/>
        </p:nvCxnSpPr>
        <p:spPr>
          <a:xfrm rot="10800000" flipV="1">
            <a:off x="2911179" y="2424453"/>
            <a:ext cx="1820489" cy="1737245"/>
          </a:xfrm>
          <a:prstGeom prst="bentConnector3">
            <a:avLst>
              <a:gd name="adj1" fmla="val 50000"/>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a:xfrm rot="10800000">
            <a:off x="3233905" y="1894653"/>
            <a:ext cx="1633892" cy="1169694"/>
          </a:xfrm>
          <a:prstGeom prst="bentConnector3">
            <a:avLst>
              <a:gd name="adj1" fmla="val 50000"/>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43" name="Text Placeholder 32"/>
          <p:cNvSpPr txBox="1">
            <a:spLocks/>
          </p:cNvSpPr>
          <p:nvPr/>
        </p:nvSpPr>
        <p:spPr>
          <a:xfrm flipH="1">
            <a:off x="8493627" y="2554514"/>
            <a:ext cx="1511659" cy="3855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44" name="Text Placeholder 33"/>
          <p:cNvSpPr txBox="1">
            <a:spLocks/>
          </p:cNvSpPr>
          <p:nvPr/>
        </p:nvSpPr>
        <p:spPr>
          <a:xfrm flipH="1">
            <a:off x="8493628" y="2380050"/>
            <a:ext cx="1511657" cy="2921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rgbClr val="7F7F7F"/>
                </a:solidFill>
                <a:latin typeface="+mn-ea"/>
                <a:cs typeface="+mn-ea"/>
              </a:rPr>
              <a:t>桌面应用</a:t>
            </a:r>
            <a:endParaRPr lang="en-AU" sz="1200" dirty="0">
              <a:solidFill>
                <a:srgbClr val="7F7F7F"/>
              </a:solidFill>
              <a:latin typeface="+mn-ea"/>
              <a:cs typeface="+mn-ea"/>
            </a:endParaRPr>
          </a:p>
        </p:txBody>
      </p:sp>
      <p:sp>
        <p:nvSpPr>
          <p:cNvPr id="45" name="Oval 44"/>
          <p:cNvSpPr>
            <a:spLocks noChangeAspect="1"/>
          </p:cNvSpPr>
          <p:nvPr/>
        </p:nvSpPr>
        <p:spPr>
          <a:xfrm flipH="1">
            <a:off x="8925498" y="1616178"/>
            <a:ext cx="647916" cy="64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bg1"/>
                </a:solidFill>
                <a:latin typeface="+mn-ea"/>
                <a:cs typeface="+mn-ea"/>
              </a:rPr>
              <a:t>3</a:t>
            </a:r>
            <a:endParaRPr lang="en-US" dirty="0">
              <a:solidFill>
                <a:schemeClr val="bg1"/>
              </a:solidFill>
              <a:latin typeface="+mn-ea"/>
              <a:cs typeface="+mn-ea"/>
            </a:endParaRPr>
          </a:p>
        </p:txBody>
      </p:sp>
      <p:cxnSp>
        <p:nvCxnSpPr>
          <p:cNvPr id="46" name="Elbow Connector 45"/>
          <p:cNvCxnSpPr/>
          <p:nvPr/>
        </p:nvCxnSpPr>
        <p:spPr>
          <a:xfrm>
            <a:off x="7218972" y="2777059"/>
            <a:ext cx="2041529" cy="1312896"/>
          </a:xfrm>
          <a:prstGeom prst="bentConnector3">
            <a:avLst>
              <a:gd name="adj1" fmla="val 50000"/>
            </a:avLst>
          </a:prstGeom>
          <a:ln w="635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flipV="1">
            <a:off x="6807229" y="1950416"/>
            <a:ext cx="1960943" cy="1677938"/>
          </a:xfrm>
          <a:prstGeom prst="bentConnector3">
            <a:avLst>
              <a:gd name="adj1" fmla="val 50000"/>
            </a:avLst>
          </a:prstGeom>
          <a:ln w="635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48" name="Text Placeholder 32"/>
          <p:cNvSpPr txBox="1">
            <a:spLocks/>
          </p:cNvSpPr>
          <p:nvPr/>
        </p:nvSpPr>
        <p:spPr>
          <a:xfrm>
            <a:off x="1697567" y="4808745"/>
            <a:ext cx="1511659" cy="3855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77" name="Text Placeholder 33"/>
          <p:cNvSpPr txBox="1">
            <a:spLocks/>
          </p:cNvSpPr>
          <p:nvPr/>
        </p:nvSpPr>
        <p:spPr>
          <a:xfrm>
            <a:off x="1697568" y="4634280"/>
            <a:ext cx="1511657" cy="2921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rgbClr val="7F7F7F"/>
                </a:solidFill>
                <a:latin typeface="+mn-ea"/>
                <a:cs typeface="+mn-ea"/>
              </a:rPr>
              <a:t>企业目标</a:t>
            </a:r>
            <a:endParaRPr lang="en-AU" sz="1200" dirty="0">
              <a:solidFill>
                <a:srgbClr val="7F7F7F"/>
              </a:solidFill>
              <a:latin typeface="+mn-ea"/>
              <a:cs typeface="+mn-ea"/>
            </a:endParaRPr>
          </a:p>
        </p:txBody>
      </p:sp>
      <p:sp>
        <p:nvSpPr>
          <p:cNvPr id="78" name="Oval 77"/>
          <p:cNvSpPr>
            <a:spLocks noChangeAspect="1"/>
          </p:cNvSpPr>
          <p:nvPr/>
        </p:nvSpPr>
        <p:spPr>
          <a:xfrm>
            <a:off x="2126302" y="3841302"/>
            <a:ext cx="647916"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AU" dirty="0">
                <a:solidFill>
                  <a:srgbClr val="FFFFFF"/>
                </a:solidFill>
                <a:latin typeface="+mn-ea"/>
                <a:cs typeface="+mn-ea"/>
              </a:rPr>
              <a:t>2</a:t>
            </a:r>
            <a:endParaRPr lang="en-US" dirty="0">
              <a:latin typeface="+mn-ea"/>
              <a:cs typeface="+mn-ea"/>
            </a:endParaRPr>
          </a:p>
        </p:txBody>
      </p:sp>
      <p:sp>
        <p:nvSpPr>
          <p:cNvPr id="79" name="Text Placeholder 32"/>
          <p:cNvSpPr txBox="1">
            <a:spLocks/>
          </p:cNvSpPr>
          <p:nvPr/>
        </p:nvSpPr>
        <p:spPr>
          <a:xfrm>
            <a:off x="8984829" y="4707847"/>
            <a:ext cx="1511659" cy="3855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0" name="Text Placeholder 33"/>
          <p:cNvSpPr txBox="1">
            <a:spLocks/>
          </p:cNvSpPr>
          <p:nvPr/>
        </p:nvSpPr>
        <p:spPr>
          <a:xfrm>
            <a:off x="8984830" y="4533382"/>
            <a:ext cx="1511657" cy="2921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rgbClr val="7F7F7F"/>
                </a:solidFill>
                <a:latin typeface="+mn-ea"/>
                <a:cs typeface="+mn-ea"/>
              </a:rPr>
              <a:t>系统保护</a:t>
            </a:r>
            <a:endParaRPr lang="en-AU" sz="1200" dirty="0">
              <a:solidFill>
                <a:srgbClr val="7F7F7F"/>
              </a:solidFill>
              <a:latin typeface="+mn-ea"/>
              <a:cs typeface="+mn-ea"/>
            </a:endParaRPr>
          </a:p>
        </p:txBody>
      </p:sp>
      <p:sp>
        <p:nvSpPr>
          <p:cNvPr id="81" name="Oval 80"/>
          <p:cNvSpPr>
            <a:spLocks noChangeAspect="1"/>
          </p:cNvSpPr>
          <p:nvPr/>
        </p:nvSpPr>
        <p:spPr>
          <a:xfrm>
            <a:off x="9416699" y="3762892"/>
            <a:ext cx="647916" cy="648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sp>
        <p:nvSpPr>
          <p:cNvPr id="199" name="Text Placeholder 32"/>
          <p:cNvSpPr txBox="1">
            <a:spLocks/>
          </p:cNvSpPr>
          <p:nvPr/>
        </p:nvSpPr>
        <p:spPr>
          <a:xfrm>
            <a:off x="2246682" y="5573433"/>
            <a:ext cx="2187314" cy="3241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200" name="Text Placeholder 33"/>
          <p:cNvSpPr txBox="1">
            <a:spLocks/>
          </p:cNvSpPr>
          <p:nvPr/>
        </p:nvSpPr>
        <p:spPr>
          <a:xfrm>
            <a:off x="1707659" y="5545724"/>
            <a:ext cx="488138" cy="35357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2800" b="1" dirty="0">
                <a:solidFill>
                  <a:srgbClr val="7F7F7F"/>
                </a:solidFill>
                <a:latin typeface="+mn-ea"/>
                <a:cs typeface="+mn-ea"/>
              </a:rPr>
              <a:t>01</a:t>
            </a:r>
            <a:endParaRPr lang="en-AU" sz="2800" dirty="0">
              <a:solidFill>
                <a:srgbClr val="7F7F7F"/>
              </a:solidFill>
              <a:latin typeface="+mn-ea"/>
              <a:cs typeface="+mn-ea"/>
            </a:endParaRPr>
          </a:p>
        </p:txBody>
      </p:sp>
      <p:sp>
        <p:nvSpPr>
          <p:cNvPr id="201" name="Text Placeholder 32"/>
          <p:cNvSpPr txBox="1">
            <a:spLocks/>
          </p:cNvSpPr>
          <p:nvPr/>
        </p:nvSpPr>
        <p:spPr>
          <a:xfrm>
            <a:off x="5271855" y="5573433"/>
            <a:ext cx="2187314" cy="3241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202" name="Text Placeholder 33"/>
          <p:cNvSpPr txBox="1">
            <a:spLocks/>
          </p:cNvSpPr>
          <p:nvPr/>
        </p:nvSpPr>
        <p:spPr>
          <a:xfrm>
            <a:off x="4732832" y="5545724"/>
            <a:ext cx="488138" cy="35357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2800" b="1" dirty="0">
                <a:solidFill>
                  <a:srgbClr val="7F7F7F"/>
                </a:solidFill>
                <a:latin typeface="+mn-ea"/>
                <a:cs typeface="+mn-ea"/>
              </a:rPr>
              <a:t>02</a:t>
            </a:r>
            <a:endParaRPr lang="en-AU" sz="2800" dirty="0">
              <a:solidFill>
                <a:srgbClr val="7F7F7F"/>
              </a:solidFill>
              <a:latin typeface="+mn-ea"/>
              <a:cs typeface="+mn-ea"/>
            </a:endParaRPr>
          </a:p>
        </p:txBody>
      </p:sp>
      <p:sp>
        <p:nvSpPr>
          <p:cNvPr id="203" name="Text Placeholder 32"/>
          <p:cNvSpPr txBox="1">
            <a:spLocks/>
          </p:cNvSpPr>
          <p:nvPr/>
        </p:nvSpPr>
        <p:spPr>
          <a:xfrm>
            <a:off x="8297029" y="5573433"/>
            <a:ext cx="2187314" cy="3241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204" name="Text Placeholder 33"/>
          <p:cNvSpPr txBox="1">
            <a:spLocks/>
          </p:cNvSpPr>
          <p:nvPr/>
        </p:nvSpPr>
        <p:spPr>
          <a:xfrm>
            <a:off x="7758005" y="5545724"/>
            <a:ext cx="488138" cy="35357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2800" b="1" dirty="0">
                <a:solidFill>
                  <a:srgbClr val="7F7F7F"/>
                </a:solidFill>
                <a:latin typeface="+mn-ea"/>
                <a:cs typeface="+mn-ea"/>
              </a:rPr>
              <a:t>03</a:t>
            </a:r>
            <a:endParaRPr lang="en-AU" sz="2800" dirty="0">
              <a:solidFill>
                <a:srgbClr val="7F7F7F"/>
              </a:solidFill>
              <a:latin typeface="+mn-ea"/>
              <a:cs typeface="+mn-ea"/>
            </a:endParaRPr>
          </a:p>
        </p:txBody>
      </p:sp>
      <p:sp>
        <p:nvSpPr>
          <p:cNvPr id="205" name="Oval 204"/>
          <p:cNvSpPr>
            <a:spLocks noChangeAspect="1"/>
          </p:cNvSpPr>
          <p:nvPr/>
        </p:nvSpPr>
        <p:spPr>
          <a:xfrm>
            <a:off x="6886565" y="2662312"/>
            <a:ext cx="230824" cy="23085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206" name="Oval 205"/>
          <p:cNvSpPr>
            <a:spLocks noChangeAspect="1"/>
          </p:cNvSpPr>
          <p:nvPr/>
        </p:nvSpPr>
        <p:spPr>
          <a:xfrm>
            <a:off x="6493780" y="3523190"/>
            <a:ext cx="230824" cy="23085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207" name="Oval 206"/>
          <p:cNvSpPr>
            <a:spLocks noChangeAspect="1"/>
          </p:cNvSpPr>
          <p:nvPr/>
        </p:nvSpPr>
        <p:spPr>
          <a:xfrm>
            <a:off x="4970575" y="2959745"/>
            <a:ext cx="216616" cy="216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
        <p:nvSpPr>
          <p:cNvPr id="208" name="Oval 207"/>
          <p:cNvSpPr>
            <a:spLocks noChangeAspect="1"/>
          </p:cNvSpPr>
          <p:nvPr/>
        </p:nvSpPr>
        <p:spPr>
          <a:xfrm>
            <a:off x="4833956" y="2326580"/>
            <a:ext cx="217634" cy="217662"/>
          </a:xfrm>
          <a:prstGeom prst="ellipse">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mn-ea"/>
              <a:cs typeface="+mn-ea"/>
            </a:endParaRPr>
          </a:p>
        </p:txBody>
      </p:sp>
    </p:spTree>
    <p:extLst>
      <p:ext uri="{BB962C8B-B14F-4D97-AF65-F5344CB8AC3E}">
        <p14:creationId xmlns:p14="http://schemas.microsoft.com/office/powerpoint/2010/main" val="1046915982"/>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000"/>
                                        <p:tgtEl>
                                          <p:spTgt spid="35"/>
                                        </p:tgtEl>
                                      </p:cBhvr>
                                    </p:animEffect>
                                    <p:anim calcmode="lin" valueType="num">
                                      <p:cBhvr>
                                        <p:cTn id="18" dur="1000" fill="hold"/>
                                        <p:tgtEl>
                                          <p:spTgt spid="35"/>
                                        </p:tgtEl>
                                        <p:attrNameLst>
                                          <p:attrName>ppt_x</p:attrName>
                                        </p:attrNameLst>
                                      </p:cBhvr>
                                      <p:tavLst>
                                        <p:tav tm="0">
                                          <p:val>
                                            <p:strVal val="#ppt_x"/>
                                          </p:val>
                                        </p:tav>
                                        <p:tav tm="100000">
                                          <p:val>
                                            <p:strVal val="#ppt_x"/>
                                          </p:val>
                                        </p:tav>
                                      </p:tavLst>
                                    </p:anim>
                                    <p:anim calcmode="lin" valueType="num">
                                      <p:cBhvr>
                                        <p:cTn id="1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08"/>
                                        </p:tgtEl>
                                        <p:attrNameLst>
                                          <p:attrName>style.visibility</p:attrName>
                                        </p:attrNameLst>
                                      </p:cBhvr>
                                      <p:to>
                                        <p:strVal val="visible"/>
                                      </p:to>
                                    </p:set>
                                    <p:animEffect transition="in" filter="randombar(horizontal)">
                                      <p:cBhvr>
                                        <p:cTn id="24" dur="500"/>
                                        <p:tgtEl>
                                          <p:spTgt spid="208"/>
                                        </p:tgtEl>
                                      </p:cBhvr>
                                    </p:animEffect>
                                  </p:childTnLst>
                                </p:cTn>
                              </p:par>
                              <p:par>
                                <p:cTn id="25" presetID="14" presetClass="entr" presetSubtype="1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randombar(horizontal)">
                                      <p:cBhvr>
                                        <p:cTn id="27" dur="500"/>
                                        <p:tgtEl>
                                          <p:spTgt spid="41"/>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randombar(horizontal)">
                                      <p:cBhvr>
                                        <p:cTn id="30" dur="500"/>
                                        <p:tgtEl>
                                          <p:spTgt spid="78"/>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randombar(horizontal)">
                                      <p:cBhvr>
                                        <p:cTn id="33" dur="500"/>
                                        <p:tgtEl>
                                          <p:spTgt spid="48"/>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randombar(horizontal)">
                                      <p:cBhvr>
                                        <p:cTn id="36" dur="500"/>
                                        <p:tgtEl>
                                          <p:spTgt spid="77"/>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07"/>
                                        </p:tgtEl>
                                        <p:attrNameLst>
                                          <p:attrName>style.visibility</p:attrName>
                                        </p:attrNameLst>
                                      </p:cBhvr>
                                      <p:to>
                                        <p:strVal val="visible"/>
                                      </p:to>
                                    </p:set>
                                    <p:animEffect transition="in" filter="randombar(horizontal)">
                                      <p:cBhvr>
                                        <p:cTn id="41" dur="500"/>
                                        <p:tgtEl>
                                          <p:spTgt spid="207"/>
                                        </p:tgtEl>
                                      </p:cBhvr>
                                    </p:animEffect>
                                  </p:childTnLst>
                                </p:cTn>
                              </p:par>
                              <p:par>
                                <p:cTn id="42" presetID="14" presetClass="entr" presetSubtype="10"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randombar(horizontal)">
                                      <p:cBhvr>
                                        <p:cTn id="44" dur="500"/>
                                        <p:tgtEl>
                                          <p:spTgt spid="4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randombar(horizontal)">
                                      <p:cBhvr>
                                        <p:cTn id="47" dur="500"/>
                                        <p:tgtEl>
                                          <p:spTgt spid="40"/>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randombar(horizontal)">
                                      <p:cBhvr>
                                        <p:cTn id="50" dur="500"/>
                                        <p:tgtEl>
                                          <p:spTgt spid="38"/>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randombar(horizontal)">
                                      <p:cBhvr>
                                        <p:cTn id="53" dur="500"/>
                                        <p:tgtEl>
                                          <p:spTgt spid="39"/>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205"/>
                                        </p:tgtEl>
                                        <p:attrNameLst>
                                          <p:attrName>style.visibility</p:attrName>
                                        </p:attrNameLst>
                                      </p:cBhvr>
                                      <p:to>
                                        <p:strVal val="visible"/>
                                      </p:to>
                                    </p:set>
                                    <p:animEffect transition="in" filter="randombar(horizontal)">
                                      <p:cBhvr>
                                        <p:cTn id="58" dur="500"/>
                                        <p:tgtEl>
                                          <p:spTgt spid="205"/>
                                        </p:tgtEl>
                                      </p:cBhvr>
                                    </p:animEffect>
                                  </p:childTnLst>
                                </p:cTn>
                              </p:par>
                              <p:par>
                                <p:cTn id="59" presetID="14" presetClass="entr" presetSubtype="10" fill="hold" nodeType="with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randombar(horizontal)">
                                      <p:cBhvr>
                                        <p:cTn id="61" dur="500"/>
                                        <p:tgtEl>
                                          <p:spTgt spid="46"/>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randombar(horizontal)">
                                      <p:cBhvr>
                                        <p:cTn id="64" dur="500"/>
                                        <p:tgtEl>
                                          <p:spTgt spid="81"/>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randombar(horizontal)">
                                      <p:cBhvr>
                                        <p:cTn id="67" dur="500"/>
                                        <p:tgtEl>
                                          <p:spTgt spid="8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randombar(horizontal)">
                                      <p:cBhvr>
                                        <p:cTn id="70" dur="500"/>
                                        <p:tgtEl>
                                          <p:spTgt spid="79"/>
                                        </p:tgtEl>
                                      </p:cBhvr>
                                    </p:animEffec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206"/>
                                        </p:tgtEl>
                                        <p:attrNameLst>
                                          <p:attrName>style.visibility</p:attrName>
                                        </p:attrNameLst>
                                      </p:cBhvr>
                                      <p:to>
                                        <p:strVal val="visible"/>
                                      </p:to>
                                    </p:set>
                                    <p:animEffect transition="in" filter="randombar(horizontal)">
                                      <p:cBhvr>
                                        <p:cTn id="75" dur="500"/>
                                        <p:tgtEl>
                                          <p:spTgt spid="206"/>
                                        </p:tgtEl>
                                      </p:cBhvr>
                                    </p:animEffect>
                                  </p:childTnLst>
                                </p:cTn>
                              </p:par>
                              <p:par>
                                <p:cTn id="76" presetID="14" presetClass="entr" presetSubtype="10" fill="hold" nodeType="with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randombar(horizontal)">
                                      <p:cBhvr>
                                        <p:cTn id="78" dur="500"/>
                                        <p:tgtEl>
                                          <p:spTgt spid="4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randombar(horizontal)">
                                      <p:cBhvr>
                                        <p:cTn id="81" dur="500"/>
                                        <p:tgtEl>
                                          <p:spTgt spid="45"/>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randombar(horizontal)">
                                      <p:cBhvr>
                                        <p:cTn id="84" dur="500"/>
                                        <p:tgtEl>
                                          <p:spTgt spid="44"/>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randombar(horizontal)">
                                      <p:cBhvr>
                                        <p:cTn id="87" dur="500"/>
                                        <p:tgtEl>
                                          <p:spTgt spid="4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99"/>
                                        </p:tgtEl>
                                        <p:attrNameLst>
                                          <p:attrName>style.visibility</p:attrName>
                                        </p:attrNameLst>
                                      </p:cBhvr>
                                      <p:to>
                                        <p:strVal val="visible"/>
                                      </p:to>
                                    </p:set>
                                    <p:animEffect transition="in" filter="fade">
                                      <p:cBhvr>
                                        <p:cTn id="92" dur="500"/>
                                        <p:tgtEl>
                                          <p:spTgt spid="199"/>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00"/>
                                        </p:tgtEl>
                                        <p:attrNameLst>
                                          <p:attrName>style.visibility</p:attrName>
                                        </p:attrNameLst>
                                      </p:cBhvr>
                                      <p:to>
                                        <p:strVal val="visible"/>
                                      </p:to>
                                    </p:set>
                                    <p:animEffect transition="in" filter="fade">
                                      <p:cBhvr>
                                        <p:cTn id="95" dur="500"/>
                                        <p:tgtEl>
                                          <p:spTgt spid="20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01"/>
                                        </p:tgtEl>
                                        <p:attrNameLst>
                                          <p:attrName>style.visibility</p:attrName>
                                        </p:attrNameLst>
                                      </p:cBhvr>
                                      <p:to>
                                        <p:strVal val="visible"/>
                                      </p:to>
                                    </p:set>
                                    <p:animEffect transition="in" filter="fade">
                                      <p:cBhvr>
                                        <p:cTn id="98" dur="500"/>
                                        <p:tgtEl>
                                          <p:spTgt spid="201"/>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02"/>
                                        </p:tgtEl>
                                        <p:attrNameLst>
                                          <p:attrName>style.visibility</p:attrName>
                                        </p:attrNameLst>
                                      </p:cBhvr>
                                      <p:to>
                                        <p:strVal val="visible"/>
                                      </p:to>
                                    </p:set>
                                    <p:animEffect transition="in" filter="fade">
                                      <p:cBhvr>
                                        <p:cTn id="101" dur="500"/>
                                        <p:tgtEl>
                                          <p:spTgt spid="202"/>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03"/>
                                        </p:tgtEl>
                                        <p:attrNameLst>
                                          <p:attrName>style.visibility</p:attrName>
                                        </p:attrNameLst>
                                      </p:cBhvr>
                                      <p:to>
                                        <p:strVal val="visible"/>
                                      </p:to>
                                    </p:set>
                                    <p:animEffect transition="in" filter="fade">
                                      <p:cBhvr>
                                        <p:cTn id="104" dur="500"/>
                                        <p:tgtEl>
                                          <p:spTgt spid="20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04"/>
                                        </p:tgtEl>
                                        <p:attrNameLst>
                                          <p:attrName>style.visibility</p:attrName>
                                        </p:attrNameLst>
                                      </p:cBhvr>
                                      <p:to>
                                        <p:strVal val="visible"/>
                                      </p:to>
                                    </p:set>
                                    <p:animEffect transition="in" filter="fade">
                                      <p:cBhvr>
                                        <p:cTn id="107" dur="5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animBg="1"/>
      <p:bldP spid="43" grpId="0"/>
      <p:bldP spid="44" grpId="0"/>
      <p:bldP spid="45" grpId="0" animBg="1"/>
      <p:bldP spid="48" grpId="0"/>
      <p:bldP spid="77" grpId="0"/>
      <p:bldP spid="78" grpId="0" animBg="1"/>
      <p:bldP spid="79" grpId="0"/>
      <p:bldP spid="80" grpId="0"/>
      <p:bldP spid="81" grpId="0" animBg="1"/>
      <p:bldP spid="199" grpId="0"/>
      <p:bldP spid="200" grpId="0"/>
      <p:bldP spid="201" grpId="0"/>
      <p:bldP spid="202" grpId="0"/>
      <p:bldP spid="203" grpId="0"/>
      <p:bldP spid="204" grpId="0"/>
      <p:bldP spid="205" grpId="0" animBg="1"/>
      <p:bldP spid="206" grpId="0" animBg="1"/>
      <p:bldP spid="207" grpId="0" animBg="1"/>
      <p:bldP spid="20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cxnSp>
        <p:nvCxnSpPr>
          <p:cNvPr id="49" name="Straight Arrow Connector 48"/>
          <p:cNvCxnSpPr/>
          <p:nvPr/>
        </p:nvCxnSpPr>
        <p:spPr>
          <a:xfrm>
            <a:off x="794" y="3645420"/>
            <a:ext cx="11180894" cy="0"/>
          </a:xfrm>
          <a:prstGeom prst="straightConnector1">
            <a:avLst/>
          </a:prstGeom>
          <a:ln w="1143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7163377" y="3227357"/>
            <a:ext cx="2262054" cy="254634"/>
            <a:chOff x="7163516" y="3227357"/>
            <a:chExt cx="2262348" cy="254634"/>
          </a:xfrm>
        </p:grpSpPr>
        <p:sp>
          <p:nvSpPr>
            <p:cNvPr id="52" name="Rectangle 51"/>
            <p:cNvSpPr/>
            <p:nvPr/>
          </p:nvSpPr>
          <p:spPr>
            <a:xfrm>
              <a:off x="7163516" y="3300674"/>
              <a:ext cx="2097777"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8" name="Oval 57"/>
            <p:cNvSpPr/>
            <p:nvPr/>
          </p:nvSpPr>
          <p:spPr>
            <a:xfrm>
              <a:off x="9171230" y="3227357"/>
              <a:ext cx="254634" cy="2546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sp>
        <p:nvSpPr>
          <p:cNvPr id="59" name="Text Placeholder 32"/>
          <p:cNvSpPr txBox="1">
            <a:spLocks/>
          </p:cNvSpPr>
          <p:nvPr/>
        </p:nvSpPr>
        <p:spPr>
          <a:xfrm>
            <a:off x="2062328" y="2559206"/>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0" name="Text Placeholder 33"/>
          <p:cNvSpPr txBox="1">
            <a:spLocks/>
          </p:cNvSpPr>
          <p:nvPr/>
        </p:nvSpPr>
        <p:spPr>
          <a:xfrm>
            <a:off x="2062329" y="2357174"/>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创意策略</a:t>
            </a:r>
            <a:endParaRPr lang="en-AU" sz="1200" dirty="0">
              <a:solidFill>
                <a:srgbClr val="7F7F7F"/>
              </a:solidFill>
              <a:latin typeface="+mn-ea"/>
              <a:cs typeface="+mn-ea"/>
            </a:endParaRPr>
          </a:p>
        </p:txBody>
      </p:sp>
      <p:sp>
        <p:nvSpPr>
          <p:cNvPr id="61" name="Oval 60"/>
          <p:cNvSpPr>
            <a:spLocks noChangeAspect="1"/>
          </p:cNvSpPr>
          <p:nvPr/>
        </p:nvSpPr>
        <p:spPr>
          <a:xfrm>
            <a:off x="2611429" y="1676552"/>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rgbClr val="FFFFFF"/>
                </a:solidFill>
                <a:latin typeface="+mn-ea"/>
                <a:cs typeface="+mn-ea"/>
              </a:rPr>
              <a:t>1</a:t>
            </a:r>
            <a:endParaRPr lang="en-US" dirty="0">
              <a:solidFill>
                <a:srgbClr val="FFFFFF"/>
              </a:solidFill>
              <a:latin typeface="+mn-ea"/>
              <a:cs typeface="+mn-ea"/>
            </a:endParaRPr>
          </a:p>
        </p:txBody>
      </p:sp>
      <p:sp>
        <p:nvSpPr>
          <p:cNvPr id="62" name="Text Placeholder 32"/>
          <p:cNvSpPr txBox="1">
            <a:spLocks/>
          </p:cNvSpPr>
          <p:nvPr/>
        </p:nvSpPr>
        <p:spPr>
          <a:xfrm>
            <a:off x="4203563" y="2559206"/>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3" name="Text Placeholder 33"/>
          <p:cNvSpPr txBox="1">
            <a:spLocks/>
          </p:cNvSpPr>
          <p:nvPr/>
        </p:nvSpPr>
        <p:spPr>
          <a:xfrm>
            <a:off x="4203564" y="2357174"/>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系统安全</a:t>
            </a:r>
            <a:endParaRPr lang="en-AU" sz="1200" dirty="0">
              <a:solidFill>
                <a:srgbClr val="7F7F7F"/>
              </a:solidFill>
              <a:latin typeface="+mn-ea"/>
              <a:cs typeface="+mn-ea"/>
            </a:endParaRPr>
          </a:p>
        </p:txBody>
      </p:sp>
      <p:sp>
        <p:nvSpPr>
          <p:cNvPr id="64" name="Oval 63"/>
          <p:cNvSpPr>
            <a:spLocks noChangeAspect="1"/>
          </p:cNvSpPr>
          <p:nvPr/>
        </p:nvSpPr>
        <p:spPr>
          <a:xfrm>
            <a:off x="4752664" y="1676552"/>
            <a:ext cx="551920"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chemeClr val="bg1"/>
                </a:solidFill>
                <a:latin typeface="+mn-ea"/>
                <a:cs typeface="+mn-ea"/>
              </a:rPr>
              <a:t>2</a:t>
            </a:r>
            <a:endParaRPr lang="en-US" dirty="0">
              <a:solidFill>
                <a:schemeClr val="bg1"/>
              </a:solidFill>
              <a:latin typeface="+mn-ea"/>
              <a:cs typeface="+mn-ea"/>
            </a:endParaRPr>
          </a:p>
        </p:txBody>
      </p:sp>
      <p:sp>
        <p:nvSpPr>
          <p:cNvPr id="65" name="Text Placeholder 32"/>
          <p:cNvSpPr txBox="1">
            <a:spLocks/>
          </p:cNvSpPr>
          <p:nvPr/>
        </p:nvSpPr>
        <p:spPr>
          <a:xfrm>
            <a:off x="6329810" y="2559206"/>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6" name="Text Placeholder 33"/>
          <p:cNvSpPr txBox="1">
            <a:spLocks/>
          </p:cNvSpPr>
          <p:nvPr/>
        </p:nvSpPr>
        <p:spPr>
          <a:xfrm>
            <a:off x="6329811" y="2357174"/>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市场计划</a:t>
            </a:r>
            <a:endParaRPr lang="en-AU" sz="1200" dirty="0">
              <a:solidFill>
                <a:srgbClr val="7F7F7F"/>
              </a:solidFill>
              <a:latin typeface="+mn-ea"/>
              <a:cs typeface="+mn-ea"/>
            </a:endParaRPr>
          </a:p>
        </p:txBody>
      </p:sp>
      <p:sp>
        <p:nvSpPr>
          <p:cNvPr id="67" name="Oval 66"/>
          <p:cNvSpPr>
            <a:spLocks noChangeAspect="1"/>
          </p:cNvSpPr>
          <p:nvPr/>
        </p:nvSpPr>
        <p:spPr>
          <a:xfrm>
            <a:off x="6878912" y="1676552"/>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rgbClr val="FFFFFF"/>
                </a:solidFill>
                <a:latin typeface="+mn-ea"/>
                <a:cs typeface="+mn-ea"/>
              </a:rPr>
              <a:t>3</a:t>
            </a:r>
            <a:endParaRPr lang="en-US" dirty="0">
              <a:solidFill>
                <a:srgbClr val="FFFFFF"/>
              </a:solidFill>
              <a:latin typeface="+mn-ea"/>
              <a:cs typeface="+mn-ea"/>
            </a:endParaRPr>
          </a:p>
        </p:txBody>
      </p:sp>
      <p:sp>
        <p:nvSpPr>
          <p:cNvPr id="68" name="Text Placeholder 32"/>
          <p:cNvSpPr txBox="1">
            <a:spLocks/>
          </p:cNvSpPr>
          <p:nvPr/>
        </p:nvSpPr>
        <p:spPr>
          <a:xfrm>
            <a:off x="8471045" y="2559206"/>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9" name="Text Placeholder 33"/>
          <p:cNvSpPr txBox="1">
            <a:spLocks/>
          </p:cNvSpPr>
          <p:nvPr/>
        </p:nvSpPr>
        <p:spPr>
          <a:xfrm>
            <a:off x="8471046" y="2357174"/>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解决方案</a:t>
            </a:r>
            <a:endParaRPr lang="en-AU" sz="1200" dirty="0">
              <a:solidFill>
                <a:srgbClr val="7F7F7F"/>
              </a:solidFill>
              <a:latin typeface="+mn-ea"/>
              <a:cs typeface="+mn-ea"/>
            </a:endParaRPr>
          </a:p>
        </p:txBody>
      </p:sp>
      <p:sp>
        <p:nvSpPr>
          <p:cNvPr id="70" name="Oval 69"/>
          <p:cNvSpPr>
            <a:spLocks noChangeAspect="1"/>
          </p:cNvSpPr>
          <p:nvPr/>
        </p:nvSpPr>
        <p:spPr>
          <a:xfrm>
            <a:off x="9020147" y="1676552"/>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rgbClr val="FFFFFF"/>
                </a:solidFill>
                <a:latin typeface="+mn-ea"/>
                <a:cs typeface="+mn-ea"/>
              </a:rPr>
              <a:t>4</a:t>
            </a:r>
            <a:endParaRPr lang="en-US" dirty="0">
              <a:solidFill>
                <a:srgbClr val="FFFFFF"/>
              </a:solidFill>
              <a:latin typeface="+mn-ea"/>
              <a:cs typeface="+mn-ea"/>
            </a:endParaRPr>
          </a:p>
        </p:txBody>
      </p:sp>
      <p:grpSp>
        <p:nvGrpSpPr>
          <p:cNvPr id="11" name="Group 10"/>
          <p:cNvGrpSpPr/>
          <p:nvPr/>
        </p:nvGrpSpPr>
        <p:grpSpPr>
          <a:xfrm>
            <a:off x="7163377" y="3834942"/>
            <a:ext cx="2262054" cy="254634"/>
            <a:chOff x="7163516" y="3834942"/>
            <a:chExt cx="2262348" cy="254634"/>
          </a:xfrm>
        </p:grpSpPr>
        <p:sp>
          <p:nvSpPr>
            <p:cNvPr id="73" name="Rectangle 72"/>
            <p:cNvSpPr/>
            <p:nvPr/>
          </p:nvSpPr>
          <p:spPr>
            <a:xfrm>
              <a:off x="7163516" y="3908259"/>
              <a:ext cx="2097777"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79" name="Oval 78"/>
            <p:cNvSpPr/>
            <p:nvPr/>
          </p:nvSpPr>
          <p:spPr>
            <a:xfrm>
              <a:off x="9171230" y="3834942"/>
              <a:ext cx="254634" cy="2546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sp>
        <p:nvSpPr>
          <p:cNvPr id="80" name="Text Placeholder 32"/>
          <p:cNvSpPr txBox="1">
            <a:spLocks/>
          </p:cNvSpPr>
          <p:nvPr/>
        </p:nvSpPr>
        <p:spPr>
          <a:xfrm>
            <a:off x="2062328" y="531653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1" name="Text Placeholder 33"/>
          <p:cNvSpPr txBox="1">
            <a:spLocks/>
          </p:cNvSpPr>
          <p:nvPr/>
        </p:nvSpPr>
        <p:spPr>
          <a:xfrm>
            <a:off x="2062329" y="511450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销售策略</a:t>
            </a:r>
            <a:endParaRPr lang="en-AU" sz="1200" dirty="0">
              <a:solidFill>
                <a:srgbClr val="7F7F7F"/>
              </a:solidFill>
              <a:latin typeface="+mn-ea"/>
              <a:cs typeface="+mn-ea"/>
            </a:endParaRPr>
          </a:p>
        </p:txBody>
      </p:sp>
      <p:sp>
        <p:nvSpPr>
          <p:cNvPr id="82" name="Oval 81"/>
          <p:cNvSpPr>
            <a:spLocks noChangeAspect="1"/>
          </p:cNvSpPr>
          <p:nvPr/>
        </p:nvSpPr>
        <p:spPr>
          <a:xfrm>
            <a:off x="2611429" y="4433883"/>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rgbClr val="FFFFFF"/>
                </a:solidFill>
                <a:latin typeface="+mn-ea"/>
                <a:cs typeface="+mn-ea"/>
              </a:rPr>
              <a:t>5</a:t>
            </a:r>
            <a:endParaRPr lang="en-AU" dirty="0">
              <a:solidFill>
                <a:srgbClr val="FFFFFF"/>
              </a:solidFill>
              <a:latin typeface="+mn-ea"/>
              <a:cs typeface="+mn-ea"/>
            </a:endParaRPr>
          </a:p>
        </p:txBody>
      </p:sp>
      <p:sp>
        <p:nvSpPr>
          <p:cNvPr id="83" name="Text Placeholder 32"/>
          <p:cNvSpPr txBox="1">
            <a:spLocks/>
          </p:cNvSpPr>
          <p:nvPr/>
        </p:nvSpPr>
        <p:spPr>
          <a:xfrm>
            <a:off x="4203563" y="531653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4" name="Text Placeholder 33"/>
          <p:cNvSpPr txBox="1">
            <a:spLocks/>
          </p:cNvSpPr>
          <p:nvPr/>
        </p:nvSpPr>
        <p:spPr>
          <a:xfrm>
            <a:off x="4203564" y="511450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数据分析</a:t>
            </a:r>
            <a:endParaRPr lang="en-AU" sz="1200" dirty="0">
              <a:solidFill>
                <a:srgbClr val="7F7F7F"/>
              </a:solidFill>
              <a:latin typeface="+mn-ea"/>
              <a:cs typeface="+mn-ea"/>
            </a:endParaRPr>
          </a:p>
        </p:txBody>
      </p:sp>
      <p:sp>
        <p:nvSpPr>
          <p:cNvPr id="85" name="Oval 84"/>
          <p:cNvSpPr>
            <a:spLocks noChangeAspect="1"/>
          </p:cNvSpPr>
          <p:nvPr/>
        </p:nvSpPr>
        <p:spPr>
          <a:xfrm>
            <a:off x="4752664" y="4433883"/>
            <a:ext cx="551920"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dirty="0">
                <a:solidFill>
                  <a:srgbClr val="FFFFFF"/>
                </a:solidFill>
                <a:latin typeface="+mn-ea"/>
                <a:cs typeface="+mn-ea"/>
              </a:rPr>
              <a:t>6</a:t>
            </a:r>
            <a:endParaRPr lang="en-US" dirty="0">
              <a:solidFill>
                <a:srgbClr val="FFFFFF"/>
              </a:solidFill>
              <a:latin typeface="+mn-ea"/>
              <a:cs typeface="+mn-ea"/>
            </a:endParaRPr>
          </a:p>
        </p:txBody>
      </p:sp>
      <p:sp>
        <p:nvSpPr>
          <p:cNvPr id="86" name="Text Placeholder 32"/>
          <p:cNvSpPr txBox="1">
            <a:spLocks/>
          </p:cNvSpPr>
          <p:nvPr/>
        </p:nvSpPr>
        <p:spPr>
          <a:xfrm>
            <a:off x="6329810" y="531653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7" name="Text Placeholder 33"/>
          <p:cNvSpPr txBox="1">
            <a:spLocks/>
          </p:cNvSpPr>
          <p:nvPr/>
        </p:nvSpPr>
        <p:spPr>
          <a:xfrm>
            <a:off x="6329811" y="511450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概念</a:t>
            </a:r>
            <a:r>
              <a:rPr lang="en-AU" sz="1200" dirty="0">
                <a:solidFill>
                  <a:srgbClr val="7F7F7F"/>
                </a:solidFill>
                <a:latin typeface="+mn-ea"/>
                <a:cs typeface="+mn-ea"/>
              </a:rPr>
              <a:t> </a:t>
            </a:r>
            <a:r>
              <a:rPr lang="en-US" altLang="zh-CN" sz="1200" dirty="0">
                <a:solidFill>
                  <a:srgbClr val="7F7F7F"/>
                </a:solidFill>
                <a:latin typeface="+mn-ea"/>
                <a:cs typeface="+mn-ea"/>
              </a:rPr>
              <a:t>&amp; </a:t>
            </a:r>
            <a:r>
              <a:rPr lang="zh-CN" altLang="en-US" sz="1200" dirty="0">
                <a:solidFill>
                  <a:srgbClr val="7F7F7F"/>
                </a:solidFill>
                <a:latin typeface="+mn-ea"/>
                <a:cs typeface="+mn-ea"/>
              </a:rPr>
              <a:t>创意</a:t>
            </a:r>
            <a:endParaRPr lang="en-AU" sz="1200" dirty="0">
              <a:solidFill>
                <a:srgbClr val="7F7F7F"/>
              </a:solidFill>
              <a:latin typeface="+mn-ea"/>
              <a:cs typeface="+mn-ea"/>
            </a:endParaRPr>
          </a:p>
        </p:txBody>
      </p:sp>
      <p:sp>
        <p:nvSpPr>
          <p:cNvPr id="88" name="Oval 87"/>
          <p:cNvSpPr>
            <a:spLocks noChangeAspect="1"/>
          </p:cNvSpPr>
          <p:nvPr/>
        </p:nvSpPr>
        <p:spPr>
          <a:xfrm>
            <a:off x="6878912" y="4433883"/>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AU" dirty="0">
                <a:solidFill>
                  <a:srgbClr val="FFFFFF"/>
                </a:solidFill>
                <a:latin typeface="+mn-ea"/>
                <a:cs typeface="+mn-ea"/>
              </a:rPr>
              <a:t>7</a:t>
            </a:r>
            <a:endParaRPr lang="en-US" dirty="0">
              <a:solidFill>
                <a:srgbClr val="FFFFFF"/>
              </a:solidFill>
              <a:latin typeface="+mn-ea"/>
              <a:cs typeface="+mn-ea"/>
            </a:endParaRPr>
          </a:p>
        </p:txBody>
      </p:sp>
      <p:sp>
        <p:nvSpPr>
          <p:cNvPr id="89" name="Text Placeholder 32"/>
          <p:cNvSpPr txBox="1">
            <a:spLocks/>
          </p:cNvSpPr>
          <p:nvPr/>
        </p:nvSpPr>
        <p:spPr>
          <a:xfrm>
            <a:off x="8471045" y="531653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0" name="Text Placeholder 33"/>
          <p:cNvSpPr txBox="1">
            <a:spLocks/>
          </p:cNvSpPr>
          <p:nvPr/>
        </p:nvSpPr>
        <p:spPr>
          <a:xfrm>
            <a:off x="8471046" y="511450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销售策略</a:t>
            </a:r>
            <a:endParaRPr lang="en-AU" sz="1200" dirty="0">
              <a:solidFill>
                <a:srgbClr val="7F7F7F"/>
              </a:solidFill>
              <a:latin typeface="+mn-ea"/>
              <a:cs typeface="+mn-ea"/>
            </a:endParaRPr>
          </a:p>
        </p:txBody>
      </p:sp>
      <p:sp>
        <p:nvSpPr>
          <p:cNvPr id="91" name="Oval 90"/>
          <p:cNvSpPr>
            <a:spLocks noChangeAspect="1"/>
          </p:cNvSpPr>
          <p:nvPr/>
        </p:nvSpPr>
        <p:spPr>
          <a:xfrm>
            <a:off x="9020147" y="4433883"/>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AU" dirty="0">
                <a:solidFill>
                  <a:schemeClr val="bg1"/>
                </a:solidFill>
                <a:latin typeface="+mn-ea"/>
                <a:cs typeface="+mn-ea"/>
              </a:rPr>
              <a:t>8</a:t>
            </a:r>
            <a:endParaRPr lang="en-US" dirty="0">
              <a:solidFill>
                <a:schemeClr val="bg1"/>
              </a:solidFill>
              <a:latin typeface="+mn-ea"/>
              <a:cs typeface="+mn-ea"/>
            </a:endParaRPr>
          </a:p>
        </p:txBody>
      </p:sp>
      <p:grpSp>
        <p:nvGrpSpPr>
          <p:cNvPr id="7" name="Group 6"/>
          <p:cNvGrpSpPr/>
          <p:nvPr/>
        </p:nvGrpSpPr>
        <p:grpSpPr>
          <a:xfrm>
            <a:off x="5028624" y="3227357"/>
            <a:ext cx="2262054" cy="254634"/>
            <a:chOff x="5028485" y="3227357"/>
            <a:chExt cx="2262348" cy="254634"/>
          </a:xfrm>
        </p:grpSpPr>
        <p:sp>
          <p:nvSpPr>
            <p:cNvPr id="51" name="Rectangle 50"/>
            <p:cNvSpPr/>
            <p:nvPr/>
          </p:nvSpPr>
          <p:spPr>
            <a:xfrm>
              <a:off x="5028485" y="3300674"/>
              <a:ext cx="2097777" cy="10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7" name="Oval 56"/>
            <p:cNvSpPr/>
            <p:nvPr/>
          </p:nvSpPr>
          <p:spPr>
            <a:xfrm>
              <a:off x="7036199" y="3227357"/>
              <a:ext cx="254634" cy="2546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10" name="Group 9"/>
          <p:cNvGrpSpPr/>
          <p:nvPr/>
        </p:nvGrpSpPr>
        <p:grpSpPr>
          <a:xfrm>
            <a:off x="5028624" y="3834942"/>
            <a:ext cx="2262054" cy="254634"/>
            <a:chOff x="5028485" y="3834942"/>
            <a:chExt cx="2262348" cy="254634"/>
          </a:xfrm>
        </p:grpSpPr>
        <p:sp>
          <p:nvSpPr>
            <p:cNvPr id="72" name="Rectangle 71"/>
            <p:cNvSpPr/>
            <p:nvPr/>
          </p:nvSpPr>
          <p:spPr>
            <a:xfrm>
              <a:off x="5028485" y="3908259"/>
              <a:ext cx="2097777" cy="10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78" name="Oval 77"/>
            <p:cNvSpPr/>
            <p:nvPr/>
          </p:nvSpPr>
          <p:spPr>
            <a:xfrm>
              <a:off x="7036199" y="3834942"/>
              <a:ext cx="254634" cy="2546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5" name="Group 4"/>
          <p:cNvGrpSpPr/>
          <p:nvPr/>
        </p:nvGrpSpPr>
        <p:grpSpPr>
          <a:xfrm>
            <a:off x="2973105" y="3227357"/>
            <a:ext cx="2182820" cy="254634"/>
            <a:chOff x="2972698" y="3227357"/>
            <a:chExt cx="2183104" cy="254634"/>
          </a:xfrm>
        </p:grpSpPr>
        <p:sp>
          <p:nvSpPr>
            <p:cNvPr id="54" name="Rectangle 53"/>
            <p:cNvSpPr/>
            <p:nvPr/>
          </p:nvSpPr>
          <p:spPr>
            <a:xfrm>
              <a:off x="2972698" y="3300674"/>
              <a:ext cx="2097777"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5" name="Oval 54"/>
            <p:cNvSpPr/>
            <p:nvPr/>
          </p:nvSpPr>
          <p:spPr>
            <a:xfrm>
              <a:off x="4901168" y="3227357"/>
              <a:ext cx="254634" cy="2546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 name="Group 1"/>
          <p:cNvGrpSpPr/>
          <p:nvPr/>
        </p:nvGrpSpPr>
        <p:grpSpPr>
          <a:xfrm>
            <a:off x="794" y="3227357"/>
            <a:ext cx="3020378" cy="254634"/>
            <a:chOff x="0" y="3227357"/>
            <a:chExt cx="3020771" cy="254634"/>
          </a:xfrm>
        </p:grpSpPr>
        <p:sp>
          <p:nvSpPr>
            <p:cNvPr id="53" name="Rectangle 52"/>
            <p:cNvSpPr/>
            <p:nvPr/>
          </p:nvSpPr>
          <p:spPr>
            <a:xfrm>
              <a:off x="0" y="3300674"/>
              <a:ext cx="2882900"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6" name="Oval 55"/>
            <p:cNvSpPr/>
            <p:nvPr/>
          </p:nvSpPr>
          <p:spPr>
            <a:xfrm>
              <a:off x="2766137" y="3227357"/>
              <a:ext cx="254634" cy="2546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6" name="Group 5"/>
          <p:cNvGrpSpPr/>
          <p:nvPr/>
        </p:nvGrpSpPr>
        <p:grpSpPr>
          <a:xfrm>
            <a:off x="2973105" y="3834942"/>
            <a:ext cx="2182820" cy="254634"/>
            <a:chOff x="2972698" y="3834942"/>
            <a:chExt cx="2183104" cy="254634"/>
          </a:xfrm>
        </p:grpSpPr>
        <p:sp>
          <p:nvSpPr>
            <p:cNvPr id="75" name="Rectangle 74"/>
            <p:cNvSpPr/>
            <p:nvPr/>
          </p:nvSpPr>
          <p:spPr>
            <a:xfrm>
              <a:off x="2972698" y="3908259"/>
              <a:ext cx="2097777"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76" name="Oval 75"/>
            <p:cNvSpPr/>
            <p:nvPr/>
          </p:nvSpPr>
          <p:spPr>
            <a:xfrm>
              <a:off x="4901168" y="3834942"/>
              <a:ext cx="254634" cy="2546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 name="Group 2"/>
          <p:cNvGrpSpPr/>
          <p:nvPr/>
        </p:nvGrpSpPr>
        <p:grpSpPr>
          <a:xfrm>
            <a:off x="794" y="3834942"/>
            <a:ext cx="3020378" cy="254634"/>
            <a:chOff x="0" y="3834942"/>
            <a:chExt cx="3020771" cy="254634"/>
          </a:xfrm>
        </p:grpSpPr>
        <p:sp>
          <p:nvSpPr>
            <p:cNvPr id="74" name="Rectangle 73"/>
            <p:cNvSpPr/>
            <p:nvPr/>
          </p:nvSpPr>
          <p:spPr>
            <a:xfrm>
              <a:off x="0" y="3908259"/>
              <a:ext cx="2924175"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77" name="Oval 76"/>
            <p:cNvSpPr/>
            <p:nvPr/>
          </p:nvSpPr>
          <p:spPr>
            <a:xfrm>
              <a:off x="2766137" y="3834942"/>
              <a:ext cx="254634" cy="2546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spTree>
    <p:extLst>
      <p:ext uri="{BB962C8B-B14F-4D97-AF65-F5344CB8AC3E}">
        <p14:creationId xmlns:p14="http://schemas.microsoft.com/office/powerpoint/2010/main" val="272667146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500"/>
                                        <p:tgtEl>
                                          <p:spTgt spid="5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500"/>
                                        <p:tgtEl>
                                          <p:spTgt spid="8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500"/>
                                        <p:tgtEl>
                                          <p:spTgt spid="8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500"/>
                                        <p:tgtEl>
                                          <p:spTgt spid="8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par>
                                <p:cTn id="36" presetID="22" presetClass="entr" presetSubtype="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fade">
                                      <p:cBhvr>
                                        <p:cTn id="46" dur="500"/>
                                        <p:tgtEl>
                                          <p:spTgt spid="6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par>
                                <p:cTn id="64" presetID="22" presetClass="entr" presetSubtype="8"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left)">
                                      <p:cBhvr>
                                        <p:cTn id="66" dur="500"/>
                                        <p:tgtEl>
                                          <p:spTgt spid="1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fade">
                                      <p:cBhvr>
                                        <p:cTn id="71" dur="500"/>
                                        <p:tgtEl>
                                          <p:spTgt spid="6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fade">
                                      <p:cBhvr>
                                        <p:cTn id="80" dur="500"/>
                                        <p:tgtEl>
                                          <p:spTgt spid="8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Effect transition="in" filter="fade">
                                      <p:cBhvr>
                                        <p:cTn id="83" dur="500"/>
                                        <p:tgtEl>
                                          <p:spTgt spid="8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88"/>
                                        </p:tgtEl>
                                        <p:attrNameLst>
                                          <p:attrName>style.visibility</p:attrName>
                                        </p:attrNameLst>
                                      </p:cBhvr>
                                      <p:to>
                                        <p:strVal val="visible"/>
                                      </p:to>
                                    </p:set>
                                    <p:animEffect transition="in" filter="fade">
                                      <p:cBhvr>
                                        <p:cTn id="86" dur="500"/>
                                        <p:tgtEl>
                                          <p:spTgt spid="8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nodeType="click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left)">
                                      <p:cBhvr>
                                        <p:cTn id="91" dur="500"/>
                                        <p:tgtEl>
                                          <p:spTgt spid="12"/>
                                        </p:tgtEl>
                                      </p:cBhvr>
                                    </p:animEffect>
                                  </p:childTnLst>
                                </p:cTn>
                              </p:par>
                              <p:par>
                                <p:cTn id="92" presetID="22" presetClass="entr" presetSubtype="8" fill="hold" nodeType="with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wipe(left)">
                                      <p:cBhvr>
                                        <p:cTn id="94" dur="500"/>
                                        <p:tgtEl>
                                          <p:spTgt spid="11"/>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8"/>
                                        </p:tgtEl>
                                        <p:attrNameLst>
                                          <p:attrName>style.visibility</p:attrName>
                                        </p:attrNameLst>
                                      </p:cBhvr>
                                      <p:to>
                                        <p:strVal val="visible"/>
                                      </p:to>
                                    </p:set>
                                    <p:animEffect transition="in" filter="fade">
                                      <p:cBhvr>
                                        <p:cTn id="99" dur="500"/>
                                        <p:tgtEl>
                                          <p:spTgt spid="68"/>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fade">
                                      <p:cBhvr>
                                        <p:cTn id="102" dur="500"/>
                                        <p:tgtEl>
                                          <p:spTgt spid="6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70"/>
                                        </p:tgtEl>
                                        <p:attrNameLst>
                                          <p:attrName>style.visibility</p:attrName>
                                        </p:attrNameLst>
                                      </p:cBhvr>
                                      <p:to>
                                        <p:strVal val="visible"/>
                                      </p:to>
                                    </p:set>
                                    <p:animEffect transition="in" filter="fade">
                                      <p:cBhvr>
                                        <p:cTn id="105" dur="500"/>
                                        <p:tgtEl>
                                          <p:spTgt spid="7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89"/>
                                        </p:tgtEl>
                                        <p:attrNameLst>
                                          <p:attrName>style.visibility</p:attrName>
                                        </p:attrNameLst>
                                      </p:cBhvr>
                                      <p:to>
                                        <p:strVal val="visible"/>
                                      </p:to>
                                    </p:set>
                                    <p:animEffect transition="in" filter="fade">
                                      <p:cBhvr>
                                        <p:cTn id="108" dur="500"/>
                                        <p:tgtEl>
                                          <p:spTgt spid="89"/>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90"/>
                                        </p:tgtEl>
                                        <p:attrNameLst>
                                          <p:attrName>style.visibility</p:attrName>
                                        </p:attrNameLst>
                                      </p:cBhvr>
                                      <p:to>
                                        <p:strVal val="visible"/>
                                      </p:to>
                                    </p:set>
                                    <p:animEffect transition="in" filter="fade">
                                      <p:cBhvr>
                                        <p:cTn id="111" dur="500"/>
                                        <p:tgtEl>
                                          <p:spTgt spid="9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fade">
                                      <p:cBhvr>
                                        <p:cTn id="114" dur="500"/>
                                        <p:tgtEl>
                                          <p:spTgt spid="91"/>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nodeType="click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animBg="1"/>
      <p:bldP spid="62" grpId="0"/>
      <p:bldP spid="63" grpId="0"/>
      <p:bldP spid="64" grpId="0" animBg="1"/>
      <p:bldP spid="65" grpId="0"/>
      <p:bldP spid="66" grpId="0"/>
      <p:bldP spid="67" grpId="0" animBg="1"/>
      <p:bldP spid="68" grpId="0"/>
      <p:bldP spid="69" grpId="0"/>
      <p:bldP spid="70" grpId="0" animBg="1"/>
      <p:bldP spid="80" grpId="0"/>
      <p:bldP spid="81" grpId="0"/>
      <p:bldP spid="82" grpId="0" animBg="1"/>
      <p:bldP spid="83" grpId="0"/>
      <p:bldP spid="84" grpId="0"/>
      <p:bldP spid="85" grpId="0" animBg="1"/>
      <p:bldP spid="86" grpId="0"/>
      <p:bldP spid="87" grpId="0"/>
      <p:bldP spid="88" grpId="0" animBg="1"/>
      <p:bldP spid="89" grpId="0"/>
      <p:bldP spid="90" grpId="0"/>
      <p:bldP spid="9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3766" y="263238"/>
            <a:ext cx="6222126" cy="3020766"/>
          </a:xfrm>
          <a:prstGeom prst="rect">
            <a:avLst/>
          </a:prstGeom>
        </p:spPr>
      </p:pic>
      <p:sp>
        <p:nvSpPr>
          <p:cNvPr id="3" name="文本框 2"/>
          <p:cNvSpPr txBox="1"/>
          <p:nvPr/>
        </p:nvSpPr>
        <p:spPr>
          <a:xfrm>
            <a:off x="3560014" y="2956059"/>
            <a:ext cx="5433646" cy="769441"/>
          </a:xfrm>
          <a:prstGeom prst="rect">
            <a:avLst/>
          </a:prstGeom>
          <a:noFill/>
        </p:spPr>
        <p:txBody>
          <a:bodyPr wrap="square" rtlCol="0">
            <a:spAutoFit/>
          </a:bodyPr>
          <a:lstStyle/>
          <a:p>
            <a:pPr algn="ctr"/>
            <a:r>
              <a:rPr lang="zh-CN" altLang="en-US" sz="4400" b="1" dirty="0" smtClean="0">
                <a:solidFill>
                  <a:srgbClr val="DB1315"/>
                </a:solidFill>
                <a:effectLst>
                  <a:glow rad="127000">
                    <a:schemeClr val="bg1"/>
                  </a:glow>
                </a:effectLst>
                <a:latin typeface="微软雅黑" panose="020B0503020204020204" pitchFamily="34" charset="-122"/>
                <a:ea typeface="微软雅黑" panose="020B0503020204020204" pitchFamily="34" charset="-122"/>
              </a:rPr>
              <a:t>谢谢观看</a:t>
            </a:r>
            <a:endParaRPr lang="zh-CN" altLang="en-US" sz="4400" b="1" dirty="0">
              <a:solidFill>
                <a:srgbClr val="DB1315"/>
              </a:solidFill>
              <a:effectLst>
                <a:glow rad="127000">
                  <a:schemeClr val="bg1"/>
                </a:glow>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4441889" y="3799577"/>
            <a:ext cx="3669896" cy="738664"/>
          </a:xfrm>
          <a:prstGeom prst="rect">
            <a:avLst/>
          </a:prstGeom>
          <a:noFill/>
        </p:spPr>
        <p:txBody>
          <a:bodyPr wrap="square" rtlCol="0">
            <a:spAutoFit/>
          </a:bodyPr>
          <a:lstStyle/>
          <a:p>
            <a:pPr algn="ctr"/>
            <a:r>
              <a:rPr lang="en-US" altLang="zh-CN" sz="1050" dirty="0">
                <a:solidFill>
                  <a:schemeClr val="bg1">
                    <a:lumMod val="50000"/>
                  </a:schemeClr>
                </a:solidFill>
                <a:latin typeface="微软雅黑" pitchFamily="34" charset="-122"/>
                <a:ea typeface="微软雅黑" pitchFamily="34" charset="-122"/>
              </a:rPr>
              <a:t>Your content to play here, or through your copy, paste in this box, and select only </a:t>
            </a:r>
            <a:r>
              <a:rPr lang="en-US" altLang="zh-CN" sz="1050" dirty="0" smtClean="0">
                <a:solidFill>
                  <a:schemeClr val="bg1">
                    <a:lumMod val="50000"/>
                  </a:schemeClr>
                </a:solidFill>
                <a:latin typeface="微软雅黑" pitchFamily="34" charset="-122"/>
                <a:ea typeface="微软雅黑" pitchFamily="34" charset="-122"/>
              </a:rPr>
              <a:t>the </a:t>
            </a:r>
            <a:r>
              <a:rPr lang="en-US" altLang="zh-CN" sz="1050" dirty="0">
                <a:solidFill>
                  <a:schemeClr val="bg1">
                    <a:lumMod val="50000"/>
                  </a:schemeClr>
                </a:solidFill>
                <a:latin typeface="微软雅黑" pitchFamily="34" charset="-122"/>
                <a:ea typeface="微软雅黑" pitchFamily="34" charset="-122"/>
              </a:rPr>
              <a:t>text. Your content to play here, or through your copy, paste in </a:t>
            </a:r>
            <a:r>
              <a:rPr lang="en-US" altLang="zh-CN" sz="1050" dirty="0" smtClean="0">
                <a:solidFill>
                  <a:schemeClr val="bg1">
                    <a:lumMod val="50000"/>
                  </a:schemeClr>
                </a:solidFill>
                <a:latin typeface="微软雅黑" pitchFamily="34" charset="-122"/>
                <a:ea typeface="微软雅黑" pitchFamily="34" charset="-122"/>
              </a:rPr>
              <a:t>this </a:t>
            </a:r>
            <a:r>
              <a:rPr lang="en-US" altLang="zh-CN" sz="1050" dirty="0">
                <a:solidFill>
                  <a:schemeClr val="bg1">
                    <a:lumMod val="50000"/>
                  </a:schemeClr>
                </a:solidFill>
                <a:latin typeface="微软雅黑" pitchFamily="34" charset="-122"/>
                <a:ea typeface="微软雅黑" pitchFamily="34" charset="-122"/>
              </a:rPr>
              <a:t>box, and select only the text.</a:t>
            </a:r>
          </a:p>
        </p:txBody>
      </p:sp>
      <p:cxnSp>
        <p:nvCxnSpPr>
          <p:cNvPr id="5" name="直接连接符 4"/>
          <p:cNvCxnSpPr/>
          <p:nvPr/>
        </p:nvCxnSpPr>
        <p:spPr>
          <a:xfrm>
            <a:off x="4362120" y="3753179"/>
            <a:ext cx="3829435" cy="0"/>
          </a:xfrm>
          <a:prstGeom prst="line">
            <a:avLst/>
          </a:prstGeom>
          <a:ln w="25400">
            <a:solidFill>
              <a:srgbClr val="DB131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75458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65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par>
                          <p:cTn id="20" fill="hold">
                            <p:stCondLst>
                              <p:cond delay="2150"/>
                            </p:stCondLst>
                            <p:childTnLst>
                              <p:par>
                                <p:cTn id="21" presetID="16" presetClass="entr" presetSubtype="37"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outVertic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Office 主题">
  <a:themeElements>
    <a:clrScheme name="自定义 2083">
      <a:dk1>
        <a:sysClr val="windowText" lastClr="000000"/>
      </a:dk1>
      <a:lt1>
        <a:sysClr val="window" lastClr="FFFFFF"/>
      </a:lt1>
      <a:dk2>
        <a:srgbClr val="E62051"/>
      </a:dk2>
      <a:lt2>
        <a:srgbClr val="395A9F"/>
      </a:lt2>
      <a:accent1>
        <a:srgbClr val="395A9F"/>
      </a:accent1>
      <a:accent2>
        <a:srgbClr val="E62051"/>
      </a:accent2>
      <a:accent3>
        <a:srgbClr val="395A9F"/>
      </a:accent3>
      <a:accent4>
        <a:srgbClr val="E62051"/>
      </a:accent4>
      <a:accent5>
        <a:srgbClr val="395A9F"/>
      </a:accent5>
      <a:accent6>
        <a:srgbClr val="E62051"/>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269">
      <a:dk1>
        <a:sysClr val="windowText" lastClr="000000"/>
      </a:dk1>
      <a:lt1>
        <a:sysClr val="window" lastClr="FFFFFF"/>
      </a:lt1>
      <a:dk2>
        <a:srgbClr val="44546A"/>
      </a:dk2>
      <a:lt2>
        <a:srgbClr val="E7E6E6"/>
      </a:lt2>
      <a:accent1>
        <a:srgbClr val="5FC7A4"/>
      </a:accent1>
      <a:accent2>
        <a:srgbClr val="277570"/>
      </a:accent2>
      <a:accent3>
        <a:srgbClr val="5FC7A4"/>
      </a:accent3>
      <a:accent4>
        <a:srgbClr val="277570"/>
      </a:accent4>
      <a:accent5>
        <a:srgbClr val="5FC7A4"/>
      </a:accent5>
      <a:accent6>
        <a:srgbClr val="277570"/>
      </a:accent6>
      <a:hlink>
        <a:srgbClr val="5FC7A4"/>
      </a:hlink>
      <a:folHlink>
        <a:srgbClr val="27757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2967</Words>
  <Application>Microsoft Office PowerPoint</Application>
  <PresentationFormat>宽屏</PresentationFormat>
  <Paragraphs>391</Paragraphs>
  <Slides>29</Slides>
  <Notes>22</Notes>
  <HiddenSlides>0</HiddenSlides>
  <MMClips>1</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29</vt:i4>
      </vt:variant>
    </vt:vector>
  </HeadingPairs>
  <TitlesOfParts>
    <vt:vector size="39" baseType="lpstr">
      <vt:lpstr>宋体</vt:lpstr>
      <vt:lpstr>微软雅黑</vt:lpstr>
      <vt:lpstr>Arial</vt:lpstr>
      <vt:lpstr>Arial Black</vt:lpstr>
      <vt:lpstr>Calibri</vt:lpstr>
      <vt:lpstr>Calibri Light</vt:lpstr>
      <vt:lpstr>Franklin Gothic Book</vt:lpstr>
      <vt:lpstr>Wingdings</vt:lpstr>
      <vt:lpstr>Office 主题</vt:lpstr>
      <vt:lpstr>1_自定义设计方案</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MICHAEL</cp:lastModifiedBy>
  <cp:revision>15</cp:revision>
  <dcterms:created xsi:type="dcterms:W3CDTF">2015-05-05T08:02:14Z</dcterms:created>
  <dcterms:modified xsi:type="dcterms:W3CDTF">2017-09-07T03:15:31Z</dcterms:modified>
</cp:coreProperties>
</file>