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837" r:id="rId3"/>
    <p:sldId id="743" r:id="rId5"/>
    <p:sldId id="782" r:id="rId6"/>
    <p:sldId id="737" r:id="rId7"/>
    <p:sldId id="840" r:id="rId8"/>
    <p:sldId id="842" r:id="rId9"/>
    <p:sldId id="866" r:id="rId10"/>
    <p:sldId id="867" r:id="rId11"/>
    <p:sldId id="868" r:id="rId12"/>
    <p:sldId id="839" r:id="rId13"/>
    <p:sldId id="863" r:id="rId14"/>
    <p:sldId id="844" r:id="rId15"/>
    <p:sldId id="864" r:id="rId16"/>
    <p:sldId id="865" r:id="rId17"/>
    <p:sldId id="860" r:id="rId18"/>
    <p:sldId id="841" r:id="rId19"/>
    <p:sldId id="861" r:id="rId20"/>
    <p:sldId id="862" r:id="rId21"/>
    <p:sldId id="850" r:id="rId22"/>
    <p:sldId id="857" r:id="rId23"/>
    <p:sldId id="858" r:id="rId24"/>
    <p:sldId id="859" r:id="rId25"/>
    <p:sldId id="843" r:id="rId26"/>
    <p:sldId id="851" r:id="rId27"/>
    <p:sldId id="852" r:id="rId28"/>
    <p:sldId id="869" r:id="rId29"/>
    <p:sldId id="870" r:id="rId30"/>
    <p:sldId id="853" r:id="rId31"/>
    <p:sldId id="854" r:id="rId32"/>
    <p:sldId id="845" r:id="rId33"/>
    <p:sldId id="846" r:id="rId34"/>
    <p:sldId id="855" r:id="rId35"/>
    <p:sldId id="856" r:id="rId36"/>
    <p:sldId id="847" r:id="rId37"/>
    <p:sldId id="848" r:id="rId38"/>
    <p:sldId id="849" r:id="rId39"/>
    <p:sldId id="838" r:id="rId40"/>
  </p:sldIdLst>
  <p:sldSz cx="12196445"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02" autoAdjust="0"/>
    <p:restoredTop sz="49635" autoAdjust="0"/>
  </p:normalViewPr>
  <p:slideViewPr>
    <p:cSldViewPr snapToObjects="1">
      <p:cViewPr>
        <p:scale>
          <a:sx n="80" d="100"/>
          <a:sy n="80" d="100"/>
        </p:scale>
        <p:origin x="1230" y="852"/>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Objects="1">
      <p:cViewPr varScale="1">
        <p:scale>
          <a:sx n="81" d="100"/>
          <a:sy n="81" d="100"/>
        </p:scale>
        <p:origin x="-208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sysClr val="windowText" lastClr="000000"/>
                </a:solidFill>
                <a:effectLst/>
                <a:uLnTx/>
                <a:uFillTx/>
              </a:rPr>
            </a:fld>
            <a:endParaRPr kumimoji="0" lang="en-US" sz="1800" b="0" i="0" u="none" strike="noStrike" kern="0" cap="none" spc="0" normalizeH="0" baseline="0" noProof="0">
              <a:ln>
                <a:noFill/>
              </a:ln>
              <a:solidFill>
                <a:sysClr val="windowText" lastClr="000000"/>
              </a:solidFill>
              <a:effectLst/>
              <a:uLnTx/>
              <a:uFillTx/>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tx1"/>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
          <p:cNvSpPr>
            <a:spLocks noChangeArrowheads="1"/>
          </p:cNvSpPr>
          <p:nvPr userDrawn="1"/>
        </p:nvSpPr>
        <p:spPr bwMode="auto">
          <a:xfrm>
            <a:off x="0" y="6731876"/>
            <a:ext cx="12196800" cy="126124"/>
          </a:xfrm>
          <a:prstGeom prst="rect">
            <a:avLst/>
          </a:prstGeom>
          <a:solidFill>
            <a:schemeClr val="tx1"/>
          </a:solidFill>
          <a:ln>
            <a:noFill/>
          </a:ln>
        </p:spPr>
        <p:txBody>
          <a:bodyPr vert="horz" wrap="square" lIns="91440" tIns="45720" rIns="91440" bIns="45720" numCol="1" anchor="t" anchorCtr="0" compatLnSpc="1"/>
          <a:lstStyle/>
          <a:p>
            <a:endParaRPr lang="zh-CN" altLang="en-US"/>
          </a:p>
        </p:txBody>
      </p:sp>
      <p:sp>
        <p:nvSpPr>
          <p:cNvPr id="24" name="TextBox 23"/>
          <p:cNvSpPr txBox="1">
            <a:spLocks noChangeArrowheads="1"/>
          </p:cNvSpPr>
          <p:nvPr userDrawn="1"/>
        </p:nvSpPr>
        <p:spPr bwMode="auto">
          <a:xfrm>
            <a:off x="11682640" y="6537376"/>
            <a:ext cx="388248" cy="276999"/>
          </a:xfrm>
          <a:prstGeom prst="rect">
            <a:avLst/>
          </a:prstGeom>
          <a:solidFill>
            <a:schemeClr val="bg1"/>
          </a:solid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fld id="{154460DA-A860-480F-91BF-29AC30AAC630}" type="slidenum">
              <a:rPr lang="zh-CN" altLang="en-US" sz="1200">
                <a:solidFill>
                  <a:schemeClr val="tx2"/>
                </a:solidFill>
                <a:latin typeface="微软雅黑" panose="020B0503020204020204" pitchFamily="34" charset="-122"/>
                <a:ea typeface="微软雅黑" panose="020B0503020204020204" pitchFamily="34" charset="-122"/>
              </a:rPr>
            </a:fld>
            <a:endParaRPr lang="zh-CN" altLang="en-US" sz="12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chemeClr val="tx1"/>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6.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2400">
          <a:solidFill>
            <a:schemeClr val="tx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17.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21.png"/><Relationship Id="rId1" Type="http://schemas.openxmlformats.org/officeDocument/2006/relationships/image" Target="../media/image1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openxmlformats.org/officeDocument/2006/relationships/image" Target="../media/image21.png"/><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xml"/><Relationship Id="rId2" Type="http://schemas.openxmlformats.org/officeDocument/2006/relationships/image" Target="../media/image21.png"/><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3.xml"/><Relationship Id="rId2" Type="http://schemas.openxmlformats.org/officeDocument/2006/relationships/image" Target="../media/image21.png"/><Relationship Id="rId1"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3.xml"/><Relationship Id="rId2" Type="http://schemas.openxmlformats.org/officeDocument/2006/relationships/image" Target="../media/image21.png"/><Relationship Id="rId1" Type="http://schemas.openxmlformats.org/officeDocument/2006/relationships/image" Target="../media/image17.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2.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1.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5138" y="961336"/>
            <a:ext cx="6341625" cy="5890494"/>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8826"/>
            <a:ext cx="12196763" cy="2833005"/>
          </a:xfrm>
          <a:prstGeom prst="rect">
            <a:avLst/>
          </a:prstGeom>
        </p:spPr>
      </p:pic>
      <p:sp>
        <p:nvSpPr>
          <p:cNvPr id="15" name="Freeform 8"/>
          <p:cNvSpPr>
            <a:spLocks noEditPoints="1"/>
          </p:cNvSpPr>
          <p:nvPr/>
        </p:nvSpPr>
        <p:spPr bwMode="auto">
          <a:xfrm>
            <a:off x="841797" y="473518"/>
            <a:ext cx="1693863" cy="769937"/>
          </a:xfrm>
          <a:custGeom>
            <a:avLst/>
            <a:gdLst>
              <a:gd name="T0" fmla="*/ 124 w 2221"/>
              <a:gd name="T1" fmla="*/ 840 h 1008"/>
              <a:gd name="T2" fmla="*/ 283 w 2221"/>
              <a:gd name="T3" fmla="*/ 963 h 1008"/>
              <a:gd name="T4" fmla="*/ 124 w 2221"/>
              <a:gd name="T5" fmla="*/ 840 h 1008"/>
              <a:gd name="T6" fmla="*/ 148 w 2221"/>
              <a:gd name="T7" fmla="*/ 747 h 1008"/>
              <a:gd name="T8" fmla="*/ 297 w 2221"/>
              <a:gd name="T9" fmla="*/ 802 h 1008"/>
              <a:gd name="T10" fmla="*/ 201 w 2221"/>
              <a:gd name="T11" fmla="*/ 899 h 1008"/>
              <a:gd name="T12" fmla="*/ 75 w 2221"/>
              <a:gd name="T13" fmla="*/ 851 h 1008"/>
              <a:gd name="T14" fmla="*/ 60 w 2221"/>
              <a:gd name="T15" fmla="*/ 709 h 1008"/>
              <a:gd name="T16" fmla="*/ 360 w 2221"/>
              <a:gd name="T17" fmla="*/ 963 h 1008"/>
              <a:gd name="T18" fmla="*/ 313 w 2221"/>
              <a:gd name="T19" fmla="*/ 737 h 1008"/>
              <a:gd name="T20" fmla="*/ 567 w 2221"/>
              <a:gd name="T21" fmla="*/ 756 h 1008"/>
              <a:gd name="T22" fmla="*/ 461 w 2221"/>
              <a:gd name="T23" fmla="*/ 960 h 1008"/>
              <a:gd name="T24" fmla="*/ 381 w 2221"/>
              <a:gd name="T25" fmla="*/ 963 h 1008"/>
              <a:gd name="T26" fmla="*/ 514 w 2221"/>
              <a:gd name="T27" fmla="*/ 805 h 1008"/>
              <a:gd name="T28" fmla="*/ 599 w 2221"/>
              <a:gd name="T29" fmla="*/ 929 h 1008"/>
              <a:gd name="T30" fmla="*/ 714 w 2221"/>
              <a:gd name="T31" fmla="*/ 829 h 1008"/>
              <a:gd name="T32" fmla="*/ 810 w 2221"/>
              <a:gd name="T33" fmla="*/ 932 h 1008"/>
              <a:gd name="T34" fmla="*/ 861 w 2221"/>
              <a:gd name="T35" fmla="*/ 888 h 1008"/>
              <a:gd name="T36" fmla="*/ 1101 w 2221"/>
              <a:gd name="T37" fmla="*/ 915 h 1008"/>
              <a:gd name="T38" fmla="*/ 1097 w 2221"/>
              <a:gd name="T39" fmla="*/ 732 h 1008"/>
              <a:gd name="T40" fmla="*/ 1035 w 2221"/>
              <a:gd name="T41" fmla="*/ 909 h 1008"/>
              <a:gd name="T42" fmla="*/ 1101 w 2221"/>
              <a:gd name="T43" fmla="*/ 915 h 1008"/>
              <a:gd name="T44" fmla="*/ 1302 w 2221"/>
              <a:gd name="T45" fmla="*/ 903 h 1008"/>
              <a:gd name="T46" fmla="*/ 1230 w 2221"/>
              <a:gd name="T47" fmla="*/ 909 h 1008"/>
              <a:gd name="T48" fmla="*/ 1162 w 2221"/>
              <a:gd name="T49" fmla="*/ 827 h 1008"/>
              <a:gd name="T50" fmla="*/ 1376 w 2221"/>
              <a:gd name="T51" fmla="*/ 908 h 1008"/>
              <a:gd name="T52" fmla="*/ 1563 w 2221"/>
              <a:gd name="T53" fmla="*/ 925 h 1008"/>
              <a:gd name="T54" fmla="*/ 1541 w 2221"/>
              <a:gd name="T55" fmla="*/ 746 h 1008"/>
              <a:gd name="T56" fmla="*/ 1471 w 2221"/>
              <a:gd name="T57" fmla="*/ 871 h 1008"/>
              <a:gd name="T58" fmla="*/ 1798 w 2221"/>
              <a:gd name="T59" fmla="*/ 834 h 1008"/>
              <a:gd name="T60" fmla="*/ 1751 w 2221"/>
              <a:gd name="T61" fmla="*/ 943 h 1008"/>
              <a:gd name="T62" fmla="*/ 1697 w 2221"/>
              <a:gd name="T63" fmla="*/ 950 h 1008"/>
              <a:gd name="T64" fmla="*/ 1655 w 2221"/>
              <a:gd name="T65" fmla="*/ 953 h 1008"/>
              <a:gd name="T66" fmla="*/ 1653 w 2221"/>
              <a:gd name="T67" fmla="*/ 865 h 1008"/>
              <a:gd name="T68" fmla="*/ 1614 w 2221"/>
              <a:gd name="T69" fmla="*/ 818 h 1008"/>
              <a:gd name="T70" fmla="*/ 1718 w 2221"/>
              <a:gd name="T71" fmla="*/ 716 h 1008"/>
              <a:gd name="T72" fmla="*/ 1799 w 2221"/>
              <a:gd name="T73" fmla="*/ 938 h 1008"/>
              <a:gd name="T74" fmla="*/ 1803 w 2221"/>
              <a:gd name="T75" fmla="*/ 725 h 1008"/>
              <a:gd name="T76" fmla="*/ 1761 w 2221"/>
              <a:gd name="T77" fmla="*/ 818 h 1008"/>
              <a:gd name="T78" fmla="*/ 1679 w 2221"/>
              <a:gd name="T79" fmla="*/ 733 h 1008"/>
              <a:gd name="T80" fmla="*/ 1977 w 2221"/>
              <a:gd name="T81" fmla="*/ 817 h 1008"/>
              <a:gd name="T82" fmla="*/ 2138 w 2221"/>
              <a:gd name="T83" fmla="*/ 813 h 1008"/>
              <a:gd name="T84" fmla="*/ 2065 w 2221"/>
              <a:gd name="T85" fmla="*/ 847 h 1008"/>
              <a:gd name="T86" fmla="*/ 2007 w 2221"/>
              <a:gd name="T87" fmla="*/ 961 h 1008"/>
              <a:gd name="T88" fmla="*/ 1979 w 2221"/>
              <a:gd name="T89" fmla="*/ 847 h 1008"/>
              <a:gd name="T90" fmla="*/ 1952 w 2221"/>
              <a:gd name="T91" fmla="*/ 854 h 1008"/>
              <a:gd name="T92" fmla="*/ 1898 w 2221"/>
              <a:gd name="T93" fmla="*/ 719 h 1008"/>
              <a:gd name="T94" fmla="*/ 2096 w 2221"/>
              <a:gd name="T95" fmla="*/ 880 h 1008"/>
              <a:gd name="T96" fmla="*/ 1979 w 2221"/>
              <a:gd name="T97" fmla="*/ 951 h 1008"/>
              <a:gd name="T98" fmla="*/ 410 w 2221"/>
              <a:gd name="T99" fmla="*/ 595 h 1008"/>
              <a:gd name="T100" fmla="*/ 733 w 2221"/>
              <a:gd name="T101" fmla="*/ 605 h 1008"/>
              <a:gd name="T102" fmla="*/ 668 w 2221"/>
              <a:gd name="T103" fmla="*/ 505 h 1008"/>
              <a:gd name="T104" fmla="*/ 1350 w 2221"/>
              <a:gd name="T105" fmla="*/ 279 h 1008"/>
              <a:gd name="T106" fmla="*/ 1167 w 2221"/>
              <a:gd name="T107" fmla="*/ 527 h 1008"/>
              <a:gd name="T108" fmla="*/ 1488 w 2221"/>
              <a:gd name="T109" fmla="*/ 188 h 1008"/>
              <a:gd name="T110" fmla="*/ 1371 w 2221"/>
              <a:gd name="T111" fmla="*/ 552 h 1008"/>
              <a:gd name="T112" fmla="*/ 2221 w 2221"/>
              <a:gd name="T113" fmla="*/ 303 h 1008"/>
              <a:gd name="T114" fmla="*/ 1879 w 2221"/>
              <a:gd name="T115" fmla="*/ 303 h 1008"/>
              <a:gd name="T116" fmla="*/ 1961 w 2221"/>
              <a:gd name="T117" fmla="*/ 47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1" h="1008">
                <a:moveTo>
                  <a:pt x="2" y="637"/>
                </a:moveTo>
                <a:lnTo>
                  <a:pt x="2213" y="637"/>
                </a:lnTo>
                <a:lnTo>
                  <a:pt x="2213" y="1008"/>
                </a:lnTo>
                <a:lnTo>
                  <a:pt x="2" y="1008"/>
                </a:lnTo>
                <a:lnTo>
                  <a:pt x="2" y="637"/>
                </a:lnTo>
                <a:close/>
                <a:moveTo>
                  <a:pt x="124" y="840"/>
                </a:moveTo>
                <a:lnTo>
                  <a:pt x="124" y="822"/>
                </a:lnTo>
                <a:lnTo>
                  <a:pt x="271" y="822"/>
                </a:lnTo>
                <a:lnTo>
                  <a:pt x="271" y="839"/>
                </a:lnTo>
                <a:cubicBezTo>
                  <a:pt x="260" y="867"/>
                  <a:pt x="242" y="892"/>
                  <a:pt x="218" y="912"/>
                </a:cubicBezTo>
                <a:cubicBezTo>
                  <a:pt x="240" y="926"/>
                  <a:pt x="267" y="936"/>
                  <a:pt x="299" y="942"/>
                </a:cubicBezTo>
                <a:cubicBezTo>
                  <a:pt x="293" y="950"/>
                  <a:pt x="288" y="957"/>
                  <a:pt x="283" y="963"/>
                </a:cubicBezTo>
                <a:cubicBezTo>
                  <a:pt x="251" y="954"/>
                  <a:pt x="223" y="942"/>
                  <a:pt x="201" y="925"/>
                </a:cubicBezTo>
                <a:cubicBezTo>
                  <a:pt x="176" y="942"/>
                  <a:pt x="146" y="955"/>
                  <a:pt x="110" y="966"/>
                </a:cubicBezTo>
                <a:cubicBezTo>
                  <a:pt x="106" y="959"/>
                  <a:pt x="101" y="953"/>
                  <a:pt x="97" y="947"/>
                </a:cubicBezTo>
                <a:cubicBezTo>
                  <a:pt x="131" y="938"/>
                  <a:pt x="160" y="926"/>
                  <a:pt x="184" y="911"/>
                </a:cubicBezTo>
                <a:cubicBezTo>
                  <a:pt x="162" y="892"/>
                  <a:pt x="147" y="868"/>
                  <a:pt x="138" y="840"/>
                </a:cubicBezTo>
                <a:lnTo>
                  <a:pt x="124" y="840"/>
                </a:lnTo>
                <a:close/>
                <a:moveTo>
                  <a:pt x="237" y="737"/>
                </a:moveTo>
                <a:lnTo>
                  <a:pt x="168" y="737"/>
                </a:lnTo>
                <a:lnTo>
                  <a:pt x="168" y="748"/>
                </a:lnTo>
                <a:cubicBezTo>
                  <a:pt x="168" y="777"/>
                  <a:pt x="154" y="800"/>
                  <a:pt x="124" y="817"/>
                </a:cubicBezTo>
                <a:cubicBezTo>
                  <a:pt x="119" y="811"/>
                  <a:pt x="114" y="805"/>
                  <a:pt x="108" y="800"/>
                </a:cubicBezTo>
                <a:cubicBezTo>
                  <a:pt x="135" y="787"/>
                  <a:pt x="148" y="769"/>
                  <a:pt x="148" y="747"/>
                </a:cubicBezTo>
                <a:lnTo>
                  <a:pt x="148" y="718"/>
                </a:lnTo>
                <a:lnTo>
                  <a:pt x="258" y="718"/>
                </a:lnTo>
                <a:lnTo>
                  <a:pt x="258" y="771"/>
                </a:lnTo>
                <a:cubicBezTo>
                  <a:pt x="258" y="779"/>
                  <a:pt x="262" y="783"/>
                  <a:pt x="270" y="783"/>
                </a:cubicBezTo>
                <a:lnTo>
                  <a:pt x="299" y="783"/>
                </a:lnTo>
                <a:cubicBezTo>
                  <a:pt x="298" y="790"/>
                  <a:pt x="298" y="796"/>
                  <a:pt x="297" y="802"/>
                </a:cubicBezTo>
                <a:lnTo>
                  <a:pt x="263" y="802"/>
                </a:lnTo>
                <a:cubicBezTo>
                  <a:pt x="246" y="802"/>
                  <a:pt x="237" y="793"/>
                  <a:pt x="237" y="775"/>
                </a:cubicBezTo>
                <a:lnTo>
                  <a:pt x="237" y="737"/>
                </a:lnTo>
                <a:close/>
                <a:moveTo>
                  <a:pt x="247" y="840"/>
                </a:moveTo>
                <a:lnTo>
                  <a:pt x="158" y="840"/>
                </a:lnTo>
                <a:cubicBezTo>
                  <a:pt x="167" y="864"/>
                  <a:pt x="182" y="883"/>
                  <a:pt x="201" y="899"/>
                </a:cubicBezTo>
                <a:cubicBezTo>
                  <a:pt x="222" y="883"/>
                  <a:pt x="238" y="863"/>
                  <a:pt x="247" y="840"/>
                </a:cubicBezTo>
                <a:close/>
                <a:moveTo>
                  <a:pt x="75" y="851"/>
                </a:moveTo>
                <a:cubicBezTo>
                  <a:pt x="83" y="854"/>
                  <a:pt x="90" y="857"/>
                  <a:pt x="96" y="860"/>
                </a:cubicBezTo>
                <a:cubicBezTo>
                  <a:pt x="83" y="900"/>
                  <a:pt x="72" y="934"/>
                  <a:pt x="64" y="962"/>
                </a:cubicBezTo>
                <a:lnTo>
                  <a:pt x="41" y="954"/>
                </a:lnTo>
                <a:cubicBezTo>
                  <a:pt x="52" y="925"/>
                  <a:pt x="63" y="891"/>
                  <a:pt x="75" y="851"/>
                </a:cubicBezTo>
                <a:close/>
                <a:moveTo>
                  <a:pt x="50" y="776"/>
                </a:moveTo>
                <a:cubicBezTo>
                  <a:pt x="62" y="785"/>
                  <a:pt x="78" y="797"/>
                  <a:pt x="97" y="812"/>
                </a:cubicBezTo>
                <a:cubicBezTo>
                  <a:pt x="91" y="819"/>
                  <a:pt x="86" y="825"/>
                  <a:pt x="82" y="830"/>
                </a:cubicBezTo>
                <a:cubicBezTo>
                  <a:pt x="62" y="812"/>
                  <a:pt x="47" y="799"/>
                  <a:pt x="37" y="792"/>
                </a:cubicBezTo>
                <a:lnTo>
                  <a:pt x="50" y="776"/>
                </a:lnTo>
                <a:close/>
                <a:moveTo>
                  <a:pt x="60" y="709"/>
                </a:moveTo>
                <a:cubicBezTo>
                  <a:pt x="77" y="722"/>
                  <a:pt x="92" y="735"/>
                  <a:pt x="106" y="747"/>
                </a:cubicBezTo>
                <a:cubicBezTo>
                  <a:pt x="100" y="753"/>
                  <a:pt x="95" y="758"/>
                  <a:pt x="91" y="763"/>
                </a:cubicBezTo>
                <a:cubicBezTo>
                  <a:pt x="76" y="749"/>
                  <a:pt x="61" y="736"/>
                  <a:pt x="47" y="723"/>
                </a:cubicBezTo>
                <a:lnTo>
                  <a:pt x="60" y="709"/>
                </a:lnTo>
                <a:close/>
                <a:moveTo>
                  <a:pt x="381" y="963"/>
                </a:moveTo>
                <a:lnTo>
                  <a:pt x="360" y="963"/>
                </a:lnTo>
                <a:lnTo>
                  <a:pt x="360" y="827"/>
                </a:lnTo>
                <a:cubicBezTo>
                  <a:pt x="347" y="842"/>
                  <a:pt x="333" y="856"/>
                  <a:pt x="318" y="870"/>
                </a:cubicBezTo>
                <a:cubicBezTo>
                  <a:pt x="314" y="864"/>
                  <a:pt x="310" y="857"/>
                  <a:pt x="305" y="851"/>
                </a:cubicBezTo>
                <a:cubicBezTo>
                  <a:pt x="339" y="822"/>
                  <a:pt x="366" y="791"/>
                  <a:pt x="385" y="756"/>
                </a:cubicBezTo>
                <a:lnTo>
                  <a:pt x="313" y="756"/>
                </a:lnTo>
                <a:lnTo>
                  <a:pt x="313" y="737"/>
                </a:lnTo>
                <a:lnTo>
                  <a:pt x="395" y="737"/>
                </a:lnTo>
                <a:cubicBezTo>
                  <a:pt x="400" y="726"/>
                  <a:pt x="404" y="715"/>
                  <a:pt x="408" y="703"/>
                </a:cubicBezTo>
                <a:lnTo>
                  <a:pt x="429" y="708"/>
                </a:lnTo>
                <a:cubicBezTo>
                  <a:pt x="426" y="718"/>
                  <a:pt x="422" y="728"/>
                  <a:pt x="418" y="737"/>
                </a:cubicBezTo>
                <a:lnTo>
                  <a:pt x="567" y="737"/>
                </a:lnTo>
                <a:lnTo>
                  <a:pt x="567" y="756"/>
                </a:lnTo>
                <a:lnTo>
                  <a:pt x="408" y="756"/>
                </a:lnTo>
                <a:cubicBezTo>
                  <a:pt x="403" y="767"/>
                  <a:pt x="397" y="777"/>
                  <a:pt x="390" y="787"/>
                </a:cubicBezTo>
                <a:lnTo>
                  <a:pt x="535" y="787"/>
                </a:lnTo>
                <a:lnTo>
                  <a:pt x="535" y="927"/>
                </a:lnTo>
                <a:cubicBezTo>
                  <a:pt x="535" y="949"/>
                  <a:pt x="524" y="960"/>
                  <a:pt x="503" y="960"/>
                </a:cubicBezTo>
                <a:cubicBezTo>
                  <a:pt x="494" y="960"/>
                  <a:pt x="480" y="960"/>
                  <a:pt x="461" y="960"/>
                </a:cubicBezTo>
                <a:cubicBezTo>
                  <a:pt x="460" y="954"/>
                  <a:pt x="458" y="947"/>
                  <a:pt x="457" y="939"/>
                </a:cubicBezTo>
                <a:cubicBezTo>
                  <a:pt x="473" y="940"/>
                  <a:pt x="486" y="941"/>
                  <a:pt x="496" y="941"/>
                </a:cubicBezTo>
                <a:cubicBezTo>
                  <a:pt x="508" y="941"/>
                  <a:pt x="514" y="935"/>
                  <a:pt x="514" y="923"/>
                </a:cubicBezTo>
                <a:lnTo>
                  <a:pt x="514" y="904"/>
                </a:lnTo>
                <a:lnTo>
                  <a:pt x="381" y="904"/>
                </a:lnTo>
                <a:lnTo>
                  <a:pt x="381" y="963"/>
                </a:lnTo>
                <a:close/>
                <a:moveTo>
                  <a:pt x="381" y="886"/>
                </a:moveTo>
                <a:lnTo>
                  <a:pt x="514" y="886"/>
                </a:lnTo>
                <a:lnTo>
                  <a:pt x="514" y="854"/>
                </a:lnTo>
                <a:lnTo>
                  <a:pt x="381" y="854"/>
                </a:lnTo>
                <a:lnTo>
                  <a:pt x="381" y="886"/>
                </a:lnTo>
                <a:close/>
                <a:moveTo>
                  <a:pt x="514" y="805"/>
                </a:moveTo>
                <a:lnTo>
                  <a:pt x="381" y="805"/>
                </a:lnTo>
                <a:lnTo>
                  <a:pt x="381" y="836"/>
                </a:lnTo>
                <a:lnTo>
                  <a:pt x="514" y="836"/>
                </a:lnTo>
                <a:lnTo>
                  <a:pt x="514" y="805"/>
                </a:lnTo>
                <a:close/>
                <a:moveTo>
                  <a:pt x="706" y="929"/>
                </a:moveTo>
                <a:lnTo>
                  <a:pt x="599" y="929"/>
                </a:lnTo>
                <a:lnTo>
                  <a:pt x="599" y="725"/>
                </a:lnTo>
                <a:lnTo>
                  <a:pt x="625" y="725"/>
                </a:lnTo>
                <a:lnTo>
                  <a:pt x="625" y="906"/>
                </a:lnTo>
                <a:lnTo>
                  <a:pt x="706" y="906"/>
                </a:lnTo>
                <a:lnTo>
                  <a:pt x="706" y="929"/>
                </a:lnTo>
                <a:close/>
                <a:moveTo>
                  <a:pt x="714" y="829"/>
                </a:moveTo>
                <a:cubicBezTo>
                  <a:pt x="714" y="797"/>
                  <a:pt x="723" y="770"/>
                  <a:pt x="741" y="751"/>
                </a:cubicBezTo>
                <a:cubicBezTo>
                  <a:pt x="759" y="731"/>
                  <a:pt x="783" y="722"/>
                  <a:pt x="813" y="722"/>
                </a:cubicBezTo>
                <a:cubicBezTo>
                  <a:pt x="842" y="722"/>
                  <a:pt x="864" y="731"/>
                  <a:pt x="882" y="750"/>
                </a:cubicBezTo>
                <a:cubicBezTo>
                  <a:pt x="899" y="769"/>
                  <a:pt x="908" y="794"/>
                  <a:pt x="908" y="825"/>
                </a:cubicBezTo>
                <a:cubicBezTo>
                  <a:pt x="908" y="858"/>
                  <a:pt x="899" y="884"/>
                  <a:pt x="881" y="903"/>
                </a:cubicBezTo>
                <a:cubicBezTo>
                  <a:pt x="863" y="923"/>
                  <a:pt x="840" y="932"/>
                  <a:pt x="810" y="932"/>
                </a:cubicBezTo>
                <a:cubicBezTo>
                  <a:pt x="781" y="932"/>
                  <a:pt x="758" y="923"/>
                  <a:pt x="740" y="904"/>
                </a:cubicBezTo>
                <a:cubicBezTo>
                  <a:pt x="723" y="885"/>
                  <a:pt x="714" y="860"/>
                  <a:pt x="714" y="829"/>
                </a:cubicBezTo>
                <a:close/>
                <a:moveTo>
                  <a:pt x="742" y="827"/>
                </a:moveTo>
                <a:cubicBezTo>
                  <a:pt x="742" y="852"/>
                  <a:pt x="748" y="872"/>
                  <a:pt x="761" y="887"/>
                </a:cubicBezTo>
                <a:cubicBezTo>
                  <a:pt x="773" y="902"/>
                  <a:pt x="790" y="909"/>
                  <a:pt x="810" y="909"/>
                </a:cubicBezTo>
                <a:cubicBezTo>
                  <a:pt x="832" y="909"/>
                  <a:pt x="849" y="902"/>
                  <a:pt x="861" y="888"/>
                </a:cubicBezTo>
                <a:cubicBezTo>
                  <a:pt x="874" y="873"/>
                  <a:pt x="880" y="853"/>
                  <a:pt x="880" y="828"/>
                </a:cubicBezTo>
                <a:cubicBezTo>
                  <a:pt x="880" y="801"/>
                  <a:pt x="874" y="781"/>
                  <a:pt x="862" y="767"/>
                </a:cubicBezTo>
                <a:cubicBezTo>
                  <a:pt x="850" y="752"/>
                  <a:pt x="833" y="745"/>
                  <a:pt x="812" y="745"/>
                </a:cubicBezTo>
                <a:cubicBezTo>
                  <a:pt x="791" y="745"/>
                  <a:pt x="774" y="753"/>
                  <a:pt x="761" y="768"/>
                </a:cubicBezTo>
                <a:cubicBezTo>
                  <a:pt x="748" y="783"/>
                  <a:pt x="742" y="803"/>
                  <a:pt x="742" y="827"/>
                </a:cubicBezTo>
                <a:close/>
                <a:moveTo>
                  <a:pt x="1101" y="915"/>
                </a:moveTo>
                <a:cubicBezTo>
                  <a:pt x="1081" y="927"/>
                  <a:pt x="1058" y="932"/>
                  <a:pt x="1032" y="932"/>
                </a:cubicBezTo>
                <a:cubicBezTo>
                  <a:pt x="1003" y="932"/>
                  <a:pt x="979" y="923"/>
                  <a:pt x="961" y="905"/>
                </a:cubicBezTo>
                <a:cubicBezTo>
                  <a:pt x="943" y="886"/>
                  <a:pt x="934" y="861"/>
                  <a:pt x="934" y="830"/>
                </a:cubicBezTo>
                <a:cubicBezTo>
                  <a:pt x="934" y="798"/>
                  <a:pt x="944" y="772"/>
                  <a:pt x="964" y="752"/>
                </a:cubicBezTo>
                <a:cubicBezTo>
                  <a:pt x="984" y="732"/>
                  <a:pt x="1009" y="722"/>
                  <a:pt x="1041" y="722"/>
                </a:cubicBezTo>
                <a:cubicBezTo>
                  <a:pt x="1063" y="722"/>
                  <a:pt x="1081" y="725"/>
                  <a:pt x="1097" y="732"/>
                </a:cubicBezTo>
                <a:lnTo>
                  <a:pt x="1097" y="761"/>
                </a:lnTo>
                <a:cubicBezTo>
                  <a:pt x="1080" y="750"/>
                  <a:pt x="1061" y="745"/>
                  <a:pt x="1038" y="745"/>
                </a:cubicBezTo>
                <a:cubicBezTo>
                  <a:pt x="1016" y="745"/>
                  <a:pt x="998" y="753"/>
                  <a:pt x="983" y="768"/>
                </a:cubicBezTo>
                <a:cubicBezTo>
                  <a:pt x="969" y="783"/>
                  <a:pt x="962" y="803"/>
                  <a:pt x="962" y="828"/>
                </a:cubicBezTo>
                <a:cubicBezTo>
                  <a:pt x="962" y="854"/>
                  <a:pt x="968" y="874"/>
                  <a:pt x="982" y="888"/>
                </a:cubicBezTo>
                <a:cubicBezTo>
                  <a:pt x="995" y="902"/>
                  <a:pt x="1013" y="909"/>
                  <a:pt x="1035" y="909"/>
                </a:cubicBezTo>
                <a:cubicBezTo>
                  <a:pt x="1051" y="909"/>
                  <a:pt x="1064" y="906"/>
                  <a:pt x="1075" y="900"/>
                </a:cubicBezTo>
                <a:lnTo>
                  <a:pt x="1075" y="845"/>
                </a:lnTo>
                <a:lnTo>
                  <a:pt x="1031" y="845"/>
                </a:lnTo>
                <a:lnTo>
                  <a:pt x="1031" y="822"/>
                </a:lnTo>
                <a:lnTo>
                  <a:pt x="1101" y="822"/>
                </a:lnTo>
                <a:lnTo>
                  <a:pt x="1101" y="915"/>
                </a:lnTo>
                <a:close/>
                <a:moveTo>
                  <a:pt x="1135" y="829"/>
                </a:moveTo>
                <a:cubicBezTo>
                  <a:pt x="1135" y="797"/>
                  <a:pt x="1143" y="770"/>
                  <a:pt x="1161" y="751"/>
                </a:cubicBezTo>
                <a:cubicBezTo>
                  <a:pt x="1179" y="731"/>
                  <a:pt x="1203" y="722"/>
                  <a:pt x="1234" y="722"/>
                </a:cubicBezTo>
                <a:cubicBezTo>
                  <a:pt x="1262" y="722"/>
                  <a:pt x="1285" y="731"/>
                  <a:pt x="1302" y="750"/>
                </a:cubicBezTo>
                <a:cubicBezTo>
                  <a:pt x="1320" y="769"/>
                  <a:pt x="1328" y="794"/>
                  <a:pt x="1328" y="825"/>
                </a:cubicBezTo>
                <a:cubicBezTo>
                  <a:pt x="1328" y="858"/>
                  <a:pt x="1319" y="884"/>
                  <a:pt x="1302" y="903"/>
                </a:cubicBezTo>
                <a:cubicBezTo>
                  <a:pt x="1284" y="923"/>
                  <a:pt x="1260" y="932"/>
                  <a:pt x="1230" y="932"/>
                </a:cubicBezTo>
                <a:cubicBezTo>
                  <a:pt x="1201" y="932"/>
                  <a:pt x="1178" y="923"/>
                  <a:pt x="1161" y="904"/>
                </a:cubicBezTo>
                <a:cubicBezTo>
                  <a:pt x="1143" y="885"/>
                  <a:pt x="1135" y="860"/>
                  <a:pt x="1135" y="829"/>
                </a:cubicBezTo>
                <a:close/>
                <a:moveTo>
                  <a:pt x="1162" y="827"/>
                </a:moveTo>
                <a:cubicBezTo>
                  <a:pt x="1162" y="852"/>
                  <a:pt x="1169" y="872"/>
                  <a:pt x="1181" y="887"/>
                </a:cubicBezTo>
                <a:cubicBezTo>
                  <a:pt x="1194" y="902"/>
                  <a:pt x="1210" y="909"/>
                  <a:pt x="1230" y="909"/>
                </a:cubicBezTo>
                <a:cubicBezTo>
                  <a:pt x="1252" y="909"/>
                  <a:pt x="1269" y="902"/>
                  <a:pt x="1282" y="888"/>
                </a:cubicBezTo>
                <a:cubicBezTo>
                  <a:pt x="1294" y="873"/>
                  <a:pt x="1300" y="853"/>
                  <a:pt x="1300" y="828"/>
                </a:cubicBezTo>
                <a:cubicBezTo>
                  <a:pt x="1300" y="801"/>
                  <a:pt x="1294" y="781"/>
                  <a:pt x="1282" y="767"/>
                </a:cubicBezTo>
                <a:cubicBezTo>
                  <a:pt x="1270" y="752"/>
                  <a:pt x="1253" y="745"/>
                  <a:pt x="1232" y="745"/>
                </a:cubicBezTo>
                <a:cubicBezTo>
                  <a:pt x="1211" y="745"/>
                  <a:pt x="1195" y="753"/>
                  <a:pt x="1182" y="768"/>
                </a:cubicBezTo>
                <a:cubicBezTo>
                  <a:pt x="1169" y="783"/>
                  <a:pt x="1162" y="803"/>
                  <a:pt x="1162" y="827"/>
                </a:cubicBezTo>
                <a:close/>
                <a:moveTo>
                  <a:pt x="1376" y="785"/>
                </a:moveTo>
                <a:lnTo>
                  <a:pt x="1492" y="785"/>
                </a:lnTo>
                <a:lnTo>
                  <a:pt x="1492" y="889"/>
                </a:lnTo>
                <a:lnTo>
                  <a:pt x="1396" y="889"/>
                </a:lnTo>
                <a:lnTo>
                  <a:pt x="1396" y="908"/>
                </a:lnTo>
                <a:lnTo>
                  <a:pt x="1376" y="908"/>
                </a:lnTo>
                <a:lnTo>
                  <a:pt x="1376" y="785"/>
                </a:lnTo>
                <a:close/>
                <a:moveTo>
                  <a:pt x="1346" y="726"/>
                </a:moveTo>
                <a:lnTo>
                  <a:pt x="1607" y="726"/>
                </a:lnTo>
                <a:lnTo>
                  <a:pt x="1607" y="746"/>
                </a:lnTo>
                <a:lnTo>
                  <a:pt x="1563" y="746"/>
                </a:lnTo>
                <a:lnTo>
                  <a:pt x="1563" y="925"/>
                </a:lnTo>
                <a:cubicBezTo>
                  <a:pt x="1563" y="948"/>
                  <a:pt x="1551" y="960"/>
                  <a:pt x="1528" y="961"/>
                </a:cubicBezTo>
                <a:cubicBezTo>
                  <a:pt x="1512" y="961"/>
                  <a:pt x="1496" y="960"/>
                  <a:pt x="1480" y="960"/>
                </a:cubicBezTo>
                <a:cubicBezTo>
                  <a:pt x="1479" y="952"/>
                  <a:pt x="1478" y="944"/>
                  <a:pt x="1476" y="936"/>
                </a:cubicBezTo>
                <a:cubicBezTo>
                  <a:pt x="1496" y="938"/>
                  <a:pt x="1511" y="938"/>
                  <a:pt x="1521" y="938"/>
                </a:cubicBezTo>
                <a:cubicBezTo>
                  <a:pt x="1534" y="938"/>
                  <a:pt x="1541" y="931"/>
                  <a:pt x="1541" y="917"/>
                </a:cubicBezTo>
                <a:lnTo>
                  <a:pt x="1541" y="746"/>
                </a:lnTo>
                <a:lnTo>
                  <a:pt x="1346" y="746"/>
                </a:lnTo>
                <a:lnTo>
                  <a:pt x="1346" y="726"/>
                </a:lnTo>
                <a:close/>
                <a:moveTo>
                  <a:pt x="1471" y="804"/>
                </a:moveTo>
                <a:lnTo>
                  <a:pt x="1396" y="804"/>
                </a:lnTo>
                <a:lnTo>
                  <a:pt x="1396" y="871"/>
                </a:lnTo>
                <a:lnTo>
                  <a:pt x="1471" y="871"/>
                </a:lnTo>
                <a:lnTo>
                  <a:pt x="1471" y="804"/>
                </a:lnTo>
                <a:close/>
                <a:moveTo>
                  <a:pt x="1718" y="716"/>
                </a:moveTo>
                <a:lnTo>
                  <a:pt x="1778" y="716"/>
                </a:lnTo>
                <a:lnTo>
                  <a:pt x="1778" y="818"/>
                </a:lnTo>
                <a:lnTo>
                  <a:pt x="1798" y="818"/>
                </a:lnTo>
                <a:lnTo>
                  <a:pt x="1798" y="834"/>
                </a:lnTo>
                <a:lnTo>
                  <a:pt x="1778" y="834"/>
                </a:lnTo>
                <a:lnTo>
                  <a:pt x="1778" y="935"/>
                </a:lnTo>
                <a:cubicBezTo>
                  <a:pt x="1778" y="952"/>
                  <a:pt x="1771" y="960"/>
                  <a:pt x="1757" y="960"/>
                </a:cubicBezTo>
                <a:cubicBezTo>
                  <a:pt x="1750" y="960"/>
                  <a:pt x="1743" y="960"/>
                  <a:pt x="1734" y="959"/>
                </a:cubicBezTo>
                <a:cubicBezTo>
                  <a:pt x="1734" y="953"/>
                  <a:pt x="1733" y="947"/>
                  <a:pt x="1731" y="941"/>
                </a:cubicBezTo>
                <a:cubicBezTo>
                  <a:pt x="1738" y="942"/>
                  <a:pt x="1745" y="943"/>
                  <a:pt x="1751" y="943"/>
                </a:cubicBezTo>
                <a:cubicBezTo>
                  <a:pt x="1758" y="943"/>
                  <a:pt x="1761" y="939"/>
                  <a:pt x="1761" y="931"/>
                </a:cubicBezTo>
                <a:lnTo>
                  <a:pt x="1761" y="834"/>
                </a:lnTo>
                <a:lnTo>
                  <a:pt x="1735" y="834"/>
                </a:lnTo>
                <a:lnTo>
                  <a:pt x="1735" y="861"/>
                </a:lnTo>
                <a:cubicBezTo>
                  <a:pt x="1735" y="905"/>
                  <a:pt x="1727" y="940"/>
                  <a:pt x="1711" y="964"/>
                </a:cubicBezTo>
                <a:cubicBezTo>
                  <a:pt x="1706" y="958"/>
                  <a:pt x="1701" y="953"/>
                  <a:pt x="1697" y="950"/>
                </a:cubicBezTo>
                <a:cubicBezTo>
                  <a:pt x="1711" y="929"/>
                  <a:pt x="1718" y="900"/>
                  <a:pt x="1718" y="861"/>
                </a:cubicBezTo>
                <a:lnTo>
                  <a:pt x="1718" y="834"/>
                </a:lnTo>
                <a:lnTo>
                  <a:pt x="1696" y="834"/>
                </a:lnTo>
                <a:lnTo>
                  <a:pt x="1696" y="928"/>
                </a:lnTo>
                <a:cubicBezTo>
                  <a:pt x="1696" y="945"/>
                  <a:pt x="1689" y="953"/>
                  <a:pt x="1674" y="953"/>
                </a:cubicBezTo>
                <a:cubicBezTo>
                  <a:pt x="1668" y="953"/>
                  <a:pt x="1662" y="953"/>
                  <a:pt x="1655" y="953"/>
                </a:cubicBezTo>
                <a:cubicBezTo>
                  <a:pt x="1654" y="947"/>
                  <a:pt x="1653" y="940"/>
                  <a:pt x="1651" y="934"/>
                </a:cubicBezTo>
                <a:cubicBezTo>
                  <a:pt x="1659" y="936"/>
                  <a:pt x="1665" y="936"/>
                  <a:pt x="1670" y="936"/>
                </a:cubicBezTo>
                <a:cubicBezTo>
                  <a:pt x="1676" y="936"/>
                  <a:pt x="1679" y="933"/>
                  <a:pt x="1679" y="925"/>
                </a:cubicBezTo>
                <a:lnTo>
                  <a:pt x="1679" y="834"/>
                </a:lnTo>
                <a:lnTo>
                  <a:pt x="1653" y="834"/>
                </a:lnTo>
                <a:lnTo>
                  <a:pt x="1653" y="865"/>
                </a:lnTo>
                <a:cubicBezTo>
                  <a:pt x="1653" y="905"/>
                  <a:pt x="1644" y="938"/>
                  <a:pt x="1628" y="964"/>
                </a:cubicBezTo>
                <a:cubicBezTo>
                  <a:pt x="1623" y="958"/>
                  <a:pt x="1618" y="953"/>
                  <a:pt x="1614" y="949"/>
                </a:cubicBezTo>
                <a:cubicBezTo>
                  <a:pt x="1629" y="927"/>
                  <a:pt x="1636" y="898"/>
                  <a:pt x="1636" y="860"/>
                </a:cubicBezTo>
                <a:lnTo>
                  <a:pt x="1636" y="834"/>
                </a:lnTo>
                <a:lnTo>
                  <a:pt x="1614" y="834"/>
                </a:lnTo>
                <a:lnTo>
                  <a:pt x="1614" y="818"/>
                </a:lnTo>
                <a:lnTo>
                  <a:pt x="1636" y="818"/>
                </a:lnTo>
                <a:lnTo>
                  <a:pt x="1636" y="717"/>
                </a:lnTo>
                <a:lnTo>
                  <a:pt x="1696" y="717"/>
                </a:lnTo>
                <a:lnTo>
                  <a:pt x="1696" y="818"/>
                </a:lnTo>
                <a:lnTo>
                  <a:pt x="1718" y="818"/>
                </a:lnTo>
                <a:lnTo>
                  <a:pt x="1718" y="716"/>
                </a:lnTo>
                <a:close/>
                <a:moveTo>
                  <a:pt x="1844" y="706"/>
                </a:moveTo>
                <a:lnTo>
                  <a:pt x="1863" y="706"/>
                </a:lnTo>
                <a:lnTo>
                  <a:pt x="1863" y="932"/>
                </a:lnTo>
                <a:cubicBezTo>
                  <a:pt x="1863" y="951"/>
                  <a:pt x="1855" y="960"/>
                  <a:pt x="1838" y="960"/>
                </a:cubicBezTo>
                <a:cubicBezTo>
                  <a:pt x="1828" y="960"/>
                  <a:pt x="1816" y="960"/>
                  <a:pt x="1803" y="960"/>
                </a:cubicBezTo>
                <a:cubicBezTo>
                  <a:pt x="1802" y="952"/>
                  <a:pt x="1801" y="945"/>
                  <a:pt x="1799" y="938"/>
                </a:cubicBezTo>
                <a:cubicBezTo>
                  <a:pt x="1812" y="939"/>
                  <a:pt x="1822" y="940"/>
                  <a:pt x="1830" y="940"/>
                </a:cubicBezTo>
                <a:cubicBezTo>
                  <a:pt x="1839" y="940"/>
                  <a:pt x="1844" y="935"/>
                  <a:pt x="1844" y="926"/>
                </a:cubicBezTo>
                <a:lnTo>
                  <a:pt x="1844" y="706"/>
                </a:lnTo>
                <a:close/>
                <a:moveTo>
                  <a:pt x="1822" y="902"/>
                </a:moveTo>
                <a:lnTo>
                  <a:pt x="1803" y="902"/>
                </a:lnTo>
                <a:lnTo>
                  <a:pt x="1803" y="725"/>
                </a:lnTo>
                <a:lnTo>
                  <a:pt x="1822" y="725"/>
                </a:lnTo>
                <a:lnTo>
                  <a:pt x="1822" y="902"/>
                </a:lnTo>
                <a:close/>
                <a:moveTo>
                  <a:pt x="1761" y="733"/>
                </a:moveTo>
                <a:lnTo>
                  <a:pt x="1735" y="733"/>
                </a:lnTo>
                <a:lnTo>
                  <a:pt x="1735" y="818"/>
                </a:lnTo>
                <a:lnTo>
                  <a:pt x="1761" y="818"/>
                </a:lnTo>
                <a:lnTo>
                  <a:pt x="1761" y="733"/>
                </a:lnTo>
                <a:close/>
                <a:moveTo>
                  <a:pt x="1679" y="733"/>
                </a:moveTo>
                <a:lnTo>
                  <a:pt x="1653" y="733"/>
                </a:lnTo>
                <a:lnTo>
                  <a:pt x="1653" y="818"/>
                </a:lnTo>
                <a:lnTo>
                  <a:pt x="1679" y="818"/>
                </a:lnTo>
                <a:lnTo>
                  <a:pt x="1679" y="733"/>
                </a:lnTo>
                <a:close/>
                <a:moveTo>
                  <a:pt x="1979" y="847"/>
                </a:moveTo>
                <a:lnTo>
                  <a:pt x="2045" y="847"/>
                </a:lnTo>
                <a:lnTo>
                  <a:pt x="2045" y="814"/>
                </a:lnTo>
                <a:lnTo>
                  <a:pt x="1996" y="814"/>
                </a:lnTo>
                <a:lnTo>
                  <a:pt x="1996" y="801"/>
                </a:lnTo>
                <a:cubicBezTo>
                  <a:pt x="1990" y="807"/>
                  <a:pt x="1983" y="812"/>
                  <a:pt x="1977" y="817"/>
                </a:cubicBezTo>
                <a:cubicBezTo>
                  <a:pt x="1973" y="811"/>
                  <a:pt x="1969" y="805"/>
                  <a:pt x="1964" y="799"/>
                </a:cubicBezTo>
                <a:cubicBezTo>
                  <a:pt x="2001" y="774"/>
                  <a:pt x="2029" y="744"/>
                  <a:pt x="2048" y="710"/>
                </a:cubicBezTo>
                <a:lnTo>
                  <a:pt x="2069" y="710"/>
                </a:lnTo>
                <a:lnTo>
                  <a:pt x="2066" y="718"/>
                </a:lnTo>
                <a:cubicBezTo>
                  <a:pt x="2084" y="749"/>
                  <a:pt x="2112" y="774"/>
                  <a:pt x="2150" y="791"/>
                </a:cubicBezTo>
                <a:cubicBezTo>
                  <a:pt x="2145" y="800"/>
                  <a:pt x="2141" y="807"/>
                  <a:pt x="2138" y="813"/>
                </a:cubicBezTo>
                <a:cubicBezTo>
                  <a:pt x="2102" y="792"/>
                  <a:pt x="2075" y="766"/>
                  <a:pt x="2055" y="736"/>
                </a:cubicBezTo>
                <a:cubicBezTo>
                  <a:pt x="2040" y="759"/>
                  <a:pt x="2022" y="779"/>
                  <a:pt x="2003" y="796"/>
                </a:cubicBezTo>
                <a:lnTo>
                  <a:pt x="2111" y="796"/>
                </a:lnTo>
                <a:lnTo>
                  <a:pt x="2111" y="814"/>
                </a:lnTo>
                <a:lnTo>
                  <a:pt x="2065" y="814"/>
                </a:lnTo>
                <a:lnTo>
                  <a:pt x="2065" y="847"/>
                </a:lnTo>
                <a:lnTo>
                  <a:pt x="2136" y="847"/>
                </a:lnTo>
                <a:lnTo>
                  <a:pt x="2136" y="866"/>
                </a:lnTo>
                <a:lnTo>
                  <a:pt x="2065" y="866"/>
                </a:lnTo>
                <a:lnTo>
                  <a:pt x="2065" y="931"/>
                </a:lnTo>
                <a:cubicBezTo>
                  <a:pt x="2065" y="951"/>
                  <a:pt x="2056" y="961"/>
                  <a:pt x="2037" y="961"/>
                </a:cubicBezTo>
                <a:cubicBezTo>
                  <a:pt x="2030" y="961"/>
                  <a:pt x="2020" y="961"/>
                  <a:pt x="2007" y="961"/>
                </a:cubicBezTo>
                <a:cubicBezTo>
                  <a:pt x="2007" y="955"/>
                  <a:pt x="2005" y="948"/>
                  <a:pt x="2004" y="939"/>
                </a:cubicBezTo>
                <a:cubicBezTo>
                  <a:pt x="2013" y="941"/>
                  <a:pt x="2022" y="941"/>
                  <a:pt x="2031" y="941"/>
                </a:cubicBezTo>
                <a:cubicBezTo>
                  <a:pt x="2041" y="941"/>
                  <a:pt x="2045" y="936"/>
                  <a:pt x="2045" y="927"/>
                </a:cubicBezTo>
                <a:lnTo>
                  <a:pt x="2045" y="866"/>
                </a:lnTo>
                <a:lnTo>
                  <a:pt x="1979" y="866"/>
                </a:lnTo>
                <a:lnTo>
                  <a:pt x="1979" y="847"/>
                </a:lnTo>
                <a:close/>
                <a:moveTo>
                  <a:pt x="1973" y="854"/>
                </a:moveTo>
                <a:cubicBezTo>
                  <a:pt x="1978" y="887"/>
                  <a:pt x="1970" y="906"/>
                  <a:pt x="1949" y="910"/>
                </a:cubicBezTo>
                <a:cubicBezTo>
                  <a:pt x="1942" y="911"/>
                  <a:pt x="1934" y="911"/>
                  <a:pt x="1923" y="910"/>
                </a:cubicBezTo>
                <a:cubicBezTo>
                  <a:pt x="1922" y="903"/>
                  <a:pt x="1920" y="895"/>
                  <a:pt x="1917" y="888"/>
                </a:cubicBezTo>
                <a:cubicBezTo>
                  <a:pt x="1926" y="890"/>
                  <a:pt x="1933" y="891"/>
                  <a:pt x="1941" y="890"/>
                </a:cubicBezTo>
                <a:cubicBezTo>
                  <a:pt x="1953" y="889"/>
                  <a:pt x="1957" y="877"/>
                  <a:pt x="1952" y="854"/>
                </a:cubicBezTo>
                <a:cubicBezTo>
                  <a:pt x="1950" y="842"/>
                  <a:pt x="1943" y="827"/>
                  <a:pt x="1930" y="810"/>
                </a:cubicBezTo>
                <a:cubicBezTo>
                  <a:pt x="1936" y="787"/>
                  <a:pt x="1943" y="763"/>
                  <a:pt x="1951" y="737"/>
                </a:cubicBezTo>
                <a:lnTo>
                  <a:pt x="1917" y="737"/>
                </a:lnTo>
                <a:lnTo>
                  <a:pt x="1917" y="965"/>
                </a:lnTo>
                <a:lnTo>
                  <a:pt x="1898" y="965"/>
                </a:lnTo>
                <a:lnTo>
                  <a:pt x="1898" y="719"/>
                </a:lnTo>
                <a:lnTo>
                  <a:pt x="1972" y="719"/>
                </a:lnTo>
                <a:lnTo>
                  <a:pt x="1972" y="737"/>
                </a:lnTo>
                <a:cubicBezTo>
                  <a:pt x="1964" y="763"/>
                  <a:pt x="1956" y="787"/>
                  <a:pt x="1950" y="806"/>
                </a:cubicBezTo>
                <a:cubicBezTo>
                  <a:pt x="1963" y="825"/>
                  <a:pt x="1971" y="840"/>
                  <a:pt x="1973" y="854"/>
                </a:cubicBezTo>
                <a:close/>
                <a:moveTo>
                  <a:pt x="2082" y="893"/>
                </a:moveTo>
                <a:lnTo>
                  <a:pt x="2096" y="880"/>
                </a:lnTo>
                <a:cubicBezTo>
                  <a:pt x="2112" y="896"/>
                  <a:pt x="2128" y="913"/>
                  <a:pt x="2145" y="931"/>
                </a:cubicBezTo>
                <a:lnTo>
                  <a:pt x="2129" y="946"/>
                </a:lnTo>
                <a:cubicBezTo>
                  <a:pt x="2111" y="925"/>
                  <a:pt x="2095" y="907"/>
                  <a:pt x="2082" y="893"/>
                </a:cubicBezTo>
                <a:close/>
                <a:moveTo>
                  <a:pt x="2001" y="878"/>
                </a:moveTo>
                <a:lnTo>
                  <a:pt x="2019" y="888"/>
                </a:lnTo>
                <a:cubicBezTo>
                  <a:pt x="2006" y="911"/>
                  <a:pt x="1993" y="932"/>
                  <a:pt x="1979" y="951"/>
                </a:cubicBezTo>
                <a:cubicBezTo>
                  <a:pt x="1974" y="947"/>
                  <a:pt x="1968" y="943"/>
                  <a:pt x="1962" y="938"/>
                </a:cubicBezTo>
                <a:cubicBezTo>
                  <a:pt x="1976" y="922"/>
                  <a:pt x="1989" y="901"/>
                  <a:pt x="2001" y="878"/>
                </a:cubicBezTo>
                <a:close/>
                <a:moveTo>
                  <a:pt x="170" y="10"/>
                </a:moveTo>
                <a:lnTo>
                  <a:pt x="170" y="537"/>
                </a:lnTo>
                <a:lnTo>
                  <a:pt x="410" y="537"/>
                </a:lnTo>
                <a:lnTo>
                  <a:pt x="410" y="595"/>
                </a:lnTo>
                <a:lnTo>
                  <a:pt x="0" y="595"/>
                </a:lnTo>
                <a:lnTo>
                  <a:pt x="0" y="10"/>
                </a:lnTo>
                <a:lnTo>
                  <a:pt x="170" y="10"/>
                </a:lnTo>
                <a:close/>
                <a:moveTo>
                  <a:pt x="738" y="0"/>
                </a:moveTo>
                <a:cubicBezTo>
                  <a:pt x="908" y="0"/>
                  <a:pt x="993" y="101"/>
                  <a:pt x="993" y="303"/>
                </a:cubicBezTo>
                <a:cubicBezTo>
                  <a:pt x="993" y="504"/>
                  <a:pt x="907" y="605"/>
                  <a:pt x="733" y="605"/>
                </a:cubicBezTo>
                <a:cubicBezTo>
                  <a:pt x="560" y="605"/>
                  <a:pt x="473" y="502"/>
                  <a:pt x="473" y="296"/>
                </a:cubicBezTo>
                <a:cubicBezTo>
                  <a:pt x="473" y="99"/>
                  <a:pt x="561" y="0"/>
                  <a:pt x="738" y="0"/>
                </a:cubicBezTo>
                <a:close/>
                <a:moveTo>
                  <a:pt x="733" y="47"/>
                </a:moveTo>
                <a:cubicBezTo>
                  <a:pt x="701" y="47"/>
                  <a:pt x="680" y="64"/>
                  <a:pt x="668" y="100"/>
                </a:cubicBezTo>
                <a:cubicBezTo>
                  <a:pt x="657" y="135"/>
                  <a:pt x="651" y="203"/>
                  <a:pt x="651" y="303"/>
                </a:cubicBezTo>
                <a:cubicBezTo>
                  <a:pt x="651" y="403"/>
                  <a:pt x="657" y="470"/>
                  <a:pt x="668" y="505"/>
                </a:cubicBezTo>
                <a:cubicBezTo>
                  <a:pt x="680" y="541"/>
                  <a:pt x="701" y="558"/>
                  <a:pt x="733" y="558"/>
                </a:cubicBezTo>
                <a:cubicBezTo>
                  <a:pt x="765" y="558"/>
                  <a:pt x="787" y="541"/>
                  <a:pt x="798" y="505"/>
                </a:cubicBezTo>
                <a:cubicBezTo>
                  <a:pt x="809" y="470"/>
                  <a:pt x="815" y="403"/>
                  <a:pt x="815" y="303"/>
                </a:cubicBezTo>
                <a:cubicBezTo>
                  <a:pt x="815" y="203"/>
                  <a:pt x="809" y="135"/>
                  <a:pt x="798" y="100"/>
                </a:cubicBezTo>
                <a:cubicBezTo>
                  <a:pt x="787" y="64"/>
                  <a:pt x="765" y="47"/>
                  <a:pt x="733" y="47"/>
                </a:cubicBezTo>
                <a:close/>
                <a:moveTo>
                  <a:pt x="1350" y="279"/>
                </a:moveTo>
                <a:lnTo>
                  <a:pt x="1591" y="279"/>
                </a:lnTo>
                <a:lnTo>
                  <a:pt x="1591" y="595"/>
                </a:lnTo>
                <a:lnTo>
                  <a:pt x="1537" y="595"/>
                </a:lnTo>
                <a:lnTo>
                  <a:pt x="1518" y="555"/>
                </a:lnTo>
                <a:cubicBezTo>
                  <a:pt x="1471" y="588"/>
                  <a:pt x="1421" y="605"/>
                  <a:pt x="1369" y="605"/>
                </a:cubicBezTo>
                <a:cubicBezTo>
                  <a:pt x="1282" y="605"/>
                  <a:pt x="1215" y="579"/>
                  <a:pt x="1167" y="527"/>
                </a:cubicBezTo>
                <a:cubicBezTo>
                  <a:pt x="1119" y="475"/>
                  <a:pt x="1095" y="402"/>
                  <a:pt x="1095" y="308"/>
                </a:cubicBezTo>
                <a:cubicBezTo>
                  <a:pt x="1095" y="216"/>
                  <a:pt x="1121" y="142"/>
                  <a:pt x="1171" y="86"/>
                </a:cubicBezTo>
                <a:cubicBezTo>
                  <a:pt x="1222" y="29"/>
                  <a:pt x="1288" y="1"/>
                  <a:pt x="1370" y="1"/>
                </a:cubicBezTo>
                <a:cubicBezTo>
                  <a:pt x="1478" y="1"/>
                  <a:pt x="1544" y="56"/>
                  <a:pt x="1568" y="166"/>
                </a:cubicBezTo>
                <a:lnTo>
                  <a:pt x="1488" y="202"/>
                </a:lnTo>
                <a:lnTo>
                  <a:pt x="1488" y="188"/>
                </a:lnTo>
                <a:lnTo>
                  <a:pt x="1487" y="156"/>
                </a:lnTo>
                <a:cubicBezTo>
                  <a:pt x="1481" y="88"/>
                  <a:pt x="1449" y="53"/>
                  <a:pt x="1391" y="53"/>
                </a:cubicBezTo>
                <a:cubicBezTo>
                  <a:pt x="1348" y="53"/>
                  <a:pt x="1319" y="71"/>
                  <a:pt x="1303" y="108"/>
                </a:cubicBezTo>
                <a:cubicBezTo>
                  <a:pt x="1287" y="145"/>
                  <a:pt x="1280" y="213"/>
                  <a:pt x="1280" y="312"/>
                </a:cubicBezTo>
                <a:cubicBezTo>
                  <a:pt x="1280" y="406"/>
                  <a:pt x="1286" y="469"/>
                  <a:pt x="1299" y="502"/>
                </a:cubicBezTo>
                <a:cubicBezTo>
                  <a:pt x="1311" y="536"/>
                  <a:pt x="1336" y="552"/>
                  <a:pt x="1371" y="552"/>
                </a:cubicBezTo>
                <a:cubicBezTo>
                  <a:pt x="1413" y="552"/>
                  <a:pt x="1434" y="529"/>
                  <a:pt x="1434" y="482"/>
                </a:cubicBezTo>
                <a:lnTo>
                  <a:pt x="1434" y="338"/>
                </a:lnTo>
                <a:lnTo>
                  <a:pt x="1350" y="338"/>
                </a:lnTo>
                <a:lnTo>
                  <a:pt x="1350" y="279"/>
                </a:lnTo>
                <a:close/>
                <a:moveTo>
                  <a:pt x="1966" y="0"/>
                </a:moveTo>
                <a:cubicBezTo>
                  <a:pt x="2136" y="0"/>
                  <a:pt x="2221" y="101"/>
                  <a:pt x="2221" y="303"/>
                </a:cubicBezTo>
                <a:cubicBezTo>
                  <a:pt x="2221" y="504"/>
                  <a:pt x="2135" y="605"/>
                  <a:pt x="1961" y="605"/>
                </a:cubicBezTo>
                <a:cubicBezTo>
                  <a:pt x="1788" y="605"/>
                  <a:pt x="1701" y="502"/>
                  <a:pt x="1701" y="296"/>
                </a:cubicBezTo>
                <a:cubicBezTo>
                  <a:pt x="1701" y="99"/>
                  <a:pt x="1789" y="0"/>
                  <a:pt x="1966" y="0"/>
                </a:cubicBezTo>
                <a:close/>
                <a:moveTo>
                  <a:pt x="1961" y="47"/>
                </a:moveTo>
                <a:cubicBezTo>
                  <a:pt x="1929" y="47"/>
                  <a:pt x="1908" y="64"/>
                  <a:pt x="1896" y="100"/>
                </a:cubicBezTo>
                <a:cubicBezTo>
                  <a:pt x="1885" y="135"/>
                  <a:pt x="1879" y="203"/>
                  <a:pt x="1879" y="303"/>
                </a:cubicBezTo>
                <a:cubicBezTo>
                  <a:pt x="1879" y="403"/>
                  <a:pt x="1885" y="470"/>
                  <a:pt x="1896" y="505"/>
                </a:cubicBezTo>
                <a:cubicBezTo>
                  <a:pt x="1908" y="541"/>
                  <a:pt x="1929" y="558"/>
                  <a:pt x="1961" y="558"/>
                </a:cubicBezTo>
                <a:cubicBezTo>
                  <a:pt x="1993" y="558"/>
                  <a:pt x="2015" y="541"/>
                  <a:pt x="2026" y="505"/>
                </a:cubicBezTo>
                <a:cubicBezTo>
                  <a:pt x="2037" y="470"/>
                  <a:pt x="2043" y="403"/>
                  <a:pt x="2043" y="303"/>
                </a:cubicBezTo>
                <a:cubicBezTo>
                  <a:pt x="2043" y="203"/>
                  <a:pt x="2037" y="135"/>
                  <a:pt x="2026" y="100"/>
                </a:cubicBezTo>
                <a:cubicBezTo>
                  <a:pt x="2015" y="64"/>
                  <a:pt x="1993" y="47"/>
                  <a:pt x="1961" y="4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6" name="Rectangle 4"/>
          <p:cNvSpPr txBox="1">
            <a:spLocks noChangeArrowheads="1"/>
          </p:cNvSpPr>
          <p:nvPr/>
        </p:nvSpPr>
        <p:spPr bwMode="auto">
          <a:xfrm>
            <a:off x="760451" y="4949611"/>
            <a:ext cx="550059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dirty="0">
                <a:solidFill>
                  <a:schemeClr val="tx1"/>
                </a:solidFill>
              </a:rPr>
              <a:t>这里可以输入公司</a:t>
            </a:r>
            <a:r>
              <a:rPr lang="en-US" altLang="zh-CN" sz="2800" dirty="0">
                <a:solidFill>
                  <a:schemeClr val="tx1"/>
                </a:solidFill>
              </a:rPr>
              <a:t>/</a:t>
            </a:r>
            <a:r>
              <a:rPr lang="zh-CN" altLang="en-US" sz="2800" dirty="0">
                <a:solidFill>
                  <a:schemeClr val="tx1"/>
                </a:solidFill>
              </a:rPr>
              <a:t>机构名称</a:t>
            </a:r>
            <a:endParaRPr lang="zh-CN" sz="2800" dirty="0">
              <a:solidFill>
                <a:schemeClr val="tx1"/>
              </a:solidFill>
            </a:endParaRPr>
          </a:p>
        </p:txBody>
      </p:sp>
      <p:sp>
        <p:nvSpPr>
          <p:cNvPr id="27" name="Rectangle 3"/>
          <p:cNvSpPr txBox="1">
            <a:spLocks noChangeArrowheads="1"/>
          </p:cNvSpPr>
          <p:nvPr/>
        </p:nvSpPr>
        <p:spPr bwMode="auto">
          <a:xfrm>
            <a:off x="751918" y="2071348"/>
            <a:ext cx="6570599" cy="1542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6000" b="1" dirty="0">
                <a:latin typeface="+mj-ea"/>
              </a:rPr>
              <a:t>这里可以输入可长可短的标题</a:t>
            </a:r>
            <a:endParaRPr lang="zh-CN" altLang="zh-CN" sz="6000" b="1" dirty="0">
              <a:latin typeface="+mj-ea"/>
            </a:endParaRPr>
          </a:p>
        </p:txBody>
      </p:sp>
      <p:sp>
        <p:nvSpPr>
          <p:cNvPr id="28" name="TextBox 25"/>
          <p:cNvSpPr txBox="1"/>
          <p:nvPr/>
        </p:nvSpPr>
        <p:spPr>
          <a:xfrm>
            <a:off x="751918" y="1628800"/>
            <a:ext cx="6264696" cy="400110"/>
          </a:xfrm>
          <a:prstGeom prst="rect">
            <a:avLst/>
          </a:prstGeom>
          <a:noFill/>
        </p:spPr>
        <p:txBody>
          <a:bodyPr wrap="square" rtlCol="0">
            <a:spAutoFit/>
          </a:bodyPr>
          <a:lstStyle/>
          <a:p>
            <a:r>
              <a:rPr lang="zh-CN" altLang="en-US" sz="2000" dirty="0">
                <a:latin typeface="+mj-ea"/>
                <a:ea typeface="+mj-ea"/>
              </a:rPr>
              <a:t>感恩祈福、教师节、节日策划、慈善关爱等主题适用</a:t>
            </a:r>
            <a:endParaRPr lang="zh-CN" altLang="en-US" sz="2000" dirty="0">
              <a:latin typeface="+mj-ea"/>
              <a:ea typeface="+mj-ea"/>
            </a:endParaRPr>
          </a:p>
        </p:txBody>
      </p:sp>
      <p:sp>
        <p:nvSpPr>
          <p:cNvPr id="29" name="TextBox 12"/>
          <p:cNvSpPr txBox="1"/>
          <p:nvPr/>
        </p:nvSpPr>
        <p:spPr>
          <a:xfrm>
            <a:off x="951485" y="3886368"/>
            <a:ext cx="1504408" cy="338554"/>
          </a:xfrm>
          <a:prstGeom prst="rect">
            <a:avLst/>
          </a:prstGeom>
          <a:solidFill>
            <a:schemeClr val="accent1"/>
          </a:solidFill>
        </p:spPr>
        <p:txBody>
          <a:bodyPr wrap="square" rtlCol="0">
            <a:spAutoFit/>
          </a:bodyPr>
          <a:lstStyle/>
          <a:p>
            <a:pPr algn="r"/>
            <a:r>
              <a:rPr lang="zh-CN" altLang="en-US" sz="1600" dirty="0">
                <a:solidFill>
                  <a:schemeClr val="tx2"/>
                </a:solidFill>
                <a:latin typeface="+mj-ea"/>
                <a:ea typeface="+mj-ea"/>
              </a:rPr>
              <a:t>汇报人名字</a:t>
            </a:r>
            <a:endParaRPr lang="zh-CN" altLang="en-US" sz="1600" dirty="0">
              <a:solidFill>
                <a:schemeClr val="tx2"/>
              </a:solidFill>
              <a:latin typeface="+mj-ea"/>
              <a:ea typeface="+mj-ea"/>
            </a:endParaRPr>
          </a:p>
        </p:txBody>
      </p:sp>
      <p:sp>
        <p:nvSpPr>
          <p:cNvPr id="30" name="TextBox 25"/>
          <p:cNvSpPr txBox="1"/>
          <p:nvPr/>
        </p:nvSpPr>
        <p:spPr>
          <a:xfrm>
            <a:off x="2535660" y="3886368"/>
            <a:ext cx="1368152" cy="337185"/>
          </a:xfrm>
          <a:prstGeom prst="rect">
            <a:avLst/>
          </a:prstGeom>
          <a:solidFill>
            <a:schemeClr val="bg2"/>
          </a:solidFill>
        </p:spPr>
        <p:txBody>
          <a:bodyPr wrap="square" rtlCol="0">
            <a:spAutoFit/>
          </a:bodyPr>
          <a:lstStyle/>
          <a:p>
            <a:r>
              <a:rPr lang="en-US" altLang="zh-CN" sz="1600" dirty="0">
                <a:latin typeface="+mj-ea"/>
                <a:ea typeface="+mj-ea"/>
              </a:rPr>
              <a:t>2018-8-12</a:t>
            </a:r>
            <a:endParaRPr lang="zh-CN" altLang="en-US" sz="1600" dirty="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2000" advTm="7871">
        <p:blinds dir="vert"/>
      </p:transition>
    </mc:Choice>
    <mc:Fallback>
      <p:transition spd="slow" advTm="7871">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500" autoRev="1" fill="hold">
                                          <p:stCondLst>
                                            <p:cond delay="0"/>
                                          </p:stCondLst>
                                        </p:cTn>
                                        <p:tgtEl>
                                          <p:spTgt spid="27"/>
                                        </p:tgtEl>
                                        <p:attrNameLst>
                                          <p:attrName>ppt_w</p:attrName>
                                        </p:attrNameLst>
                                      </p:cBhvr>
                                    </p:anim>
                                    <p:anim by="(#ppt_w*0.50)" calcmode="lin" valueType="num">
                                      <p:cBhvr>
                                        <p:cTn id="8" dur="500" decel="50000" autoRev="1" fill="hold">
                                          <p:stCondLst>
                                            <p:cond delay="0"/>
                                          </p:stCondLst>
                                        </p:cTn>
                                        <p:tgtEl>
                                          <p:spTgt spid="27"/>
                                        </p:tgtEl>
                                        <p:attrNameLst>
                                          <p:attrName>ppt_x</p:attrName>
                                        </p:attrNameLst>
                                      </p:cBhvr>
                                    </p:anim>
                                    <p:anim from="(-#ppt_h/2)" to="(#ppt_y)" calcmode="lin" valueType="num">
                                      <p:cBhvr>
                                        <p:cTn id="9" dur="1000" fill="hold">
                                          <p:stCondLst>
                                            <p:cond delay="0"/>
                                          </p:stCondLst>
                                        </p:cTn>
                                        <p:tgtEl>
                                          <p:spTgt spid="27"/>
                                        </p:tgtEl>
                                        <p:attrNameLst>
                                          <p:attrName>ppt_y</p:attrName>
                                        </p:attrNameLst>
                                      </p:cBhvr>
                                    </p:anim>
                                    <p:animRot by="21600000">
                                      <p:cBhvr>
                                        <p:cTn id="10" dur="1000" fill="hold">
                                          <p:stCondLst>
                                            <p:cond delay="0"/>
                                          </p:stCondLst>
                                        </p:cTn>
                                        <p:tgtEl>
                                          <p:spTgt spid="27"/>
                                        </p:tgtEl>
                                        <p:attrNameLst>
                                          <p:attrName>r</p:attrName>
                                        </p:attrNameLst>
                                      </p:cBhvr>
                                    </p:animRot>
                                  </p:childTnLst>
                                </p:cTn>
                              </p:par>
                            </p:childTnLst>
                          </p:cTn>
                        </p:par>
                        <p:par>
                          <p:cTn id="11" fill="hold">
                            <p:stCondLst>
                              <p:cond delay="2200"/>
                            </p:stCondLst>
                            <p:childTnLst>
                              <p:par>
                                <p:cTn id="12" presetID="3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400" fill="hold"/>
                                        <p:tgtEl>
                                          <p:spTgt spid="15"/>
                                        </p:tgtEl>
                                        <p:attrNameLst>
                                          <p:attrName>ppt_w</p:attrName>
                                        </p:attrNameLst>
                                      </p:cBhvr>
                                      <p:tavLst>
                                        <p:tav tm="0">
                                          <p:val>
                                            <p:fltVal val="0"/>
                                          </p:val>
                                        </p:tav>
                                        <p:tav tm="100000">
                                          <p:val>
                                            <p:strVal val="#ppt_w"/>
                                          </p:val>
                                        </p:tav>
                                      </p:tavLst>
                                    </p:anim>
                                    <p:anim calcmode="lin" valueType="num">
                                      <p:cBhvr>
                                        <p:cTn id="15" dur="400" fill="hold"/>
                                        <p:tgtEl>
                                          <p:spTgt spid="15"/>
                                        </p:tgtEl>
                                        <p:attrNameLst>
                                          <p:attrName>ppt_h</p:attrName>
                                        </p:attrNameLst>
                                      </p:cBhvr>
                                      <p:tavLst>
                                        <p:tav tm="0">
                                          <p:val>
                                            <p:fltVal val="0"/>
                                          </p:val>
                                        </p:tav>
                                        <p:tav tm="100000">
                                          <p:val>
                                            <p:strVal val="#ppt_h"/>
                                          </p:val>
                                        </p:tav>
                                      </p:tavLst>
                                    </p:anim>
                                    <p:anim calcmode="lin" valueType="num">
                                      <p:cBhvr>
                                        <p:cTn id="16" dur="400" fill="hold"/>
                                        <p:tgtEl>
                                          <p:spTgt spid="15"/>
                                        </p:tgtEl>
                                        <p:attrNameLst>
                                          <p:attrName>style.rotation</p:attrName>
                                        </p:attrNameLst>
                                      </p:cBhvr>
                                      <p:tavLst>
                                        <p:tav tm="0">
                                          <p:val>
                                            <p:fltVal val="90"/>
                                          </p:val>
                                        </p:tav>
                                        <p:tav tm="100000">
                                          <p:val>
                                            <p:fltVal val="0"/>
                                          </p:val>
                                        </p:tav>
                                      </p:tavLst>
                                    </p:anim>
                                    <p:animEffect transition="in" filter="fade">
                                      <p:cBhvr>
                                        <p:cTn id="17" dur="400"/>
                                        <p:tgtEl>
                                          <p:spTgt spid="15"/>
                                        </p:tgtEl>
                                      </p:cBhvr>
                                    </p:animEffect>
                                  </p:childTnLst>
                                </p:cTn>
                              </p:par>
                            </p:childTnLst>
                          </p:cTn>
                        </p:par>
                        <p:par>
                          <p:cTn id="18" fill="hold">
                            <p:stCondLst>
                              <p:cond delay="2700"/>
                            </p:stCondLst>
                            <p:childTnLst>
                              <p:par>
                                <p:cTn id="19" presetID="22" presetClass="entr" presetSubtype="4"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down)">
                                      <p:cBhvr>
                                        <p:cTn id="21" dur="500"/>
                                        <p:tgtEl>
                                          <p:spTgt spid="2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32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7" grpId="0"/>
      <p:bldP spid="28" grpId="0"/>
      <p:bldP spid="29" grpId="0" animBg="1"/>
      <p:bldP spid="30"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1">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7662" y="2310593"/>
            <a:ext cx="3751307" cy="4182708"/>
          </a:xfrm>
          <a:prstGeom prst="rect">
            <a:avLst/>
          </a:prstGeom>
        </p:spPr>
      </p:pic>
      <p:sp>
        <p:nvSpPr>
          <p:cNvPr id="57" name="Rectangle 5"/>
          <p:cNvSpPr>
            <a:spLocks noChangeArrowheads="1"/>
          </p:cNvSpPr>
          <p:nvPr/>
        </p:nvSpPr>
        <p:spPr bwMode="auto">
          <a:xfrm>
            <a:off x="0" y="257318"/>
            <a:ext cx="695325" cy="833437"/>
          </a:xfrm>
          <a:prstGeom prst="rect">
            <a:avLst/>
          </a:prstGeom>
          <a:solidFill>
            <a:schemeClr val="bg1"/>
          </a:solidFill>
          <a:ln>
            <a:noFill/>
          </a:ln>
        </p:spPr>
        <p:txBody>
          <a:bodyPr/>
          <a:lstStyle/>
          <a:p>
            <a:pPr>
              <a:buFont typeface="Arial" panose="020B0604020202020204" pitchFamily="34" charset="0"/>
              <a:buNone/>
            </a:pPr>
            <a:endParaRPr lang="zh-CN" altLang="en-US"/>
          </a:p>
        </p:txBody>
      </p:sp>
      <p:sp>
        <p:nvSpPr>
          <p:cNvPr id="58" name="Freeform 6"/>
          <p:cNvSpPr/>
          <p:nvPr/>
        </p:nvSpPr>
        <p:spPr bwMode="auto">
          <a:xfrm>
            <a:off x="141288" y="376380"/>
            <a:ext cx="530225" cy="668338"/>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7"/>
          <p:cNvSpPr>
            <a:spLocks noEditPoints="1"/>
          </p:cNvSpPr>
          <p:nvPr/>
        </p:nvSpPr>
        <p:spPr bwMode="auto">
          <a:xfrm>
            <a:off x="755650" y="852630"/>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23"/>
          <p:cNvSpPr/>
          <p:nvPr/>
        </p:nvSpPr>
        <p:spPr bwMode="auto">
          <a:xfrm>
            <a:off x="4182721" y="1249507"/>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24"/>
          <p:cNvSpPr/>
          <p:nvPr/>
        </p:nvSpPr>
        <p:spPr bwMode="auto">
          <a:xfrm>
            <a:off x="4962184" y="1249507"/>
            <a:ext cx="5902498"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tx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25" name="Freeform 25"/>
          <p:cNvSpPr/>
          <p:nvPr/>
        </p:nvSpPr>
        <p:spPr bwMode="auto">
          <a:xfrm>
            <a:off x="4182721" y="2236932"/>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26"/>
          <p:cNvSpPr/>
          <p:nvPr/>
        </p:nvSpPr>
        <p:spPr bwMode="auto">
          <a:xfrm>
            <a:off x="4962184" y="2236932"/>
            <a:ext cx="5902498"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tx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27" name="Freeform 27"/>
          <p:cNvSpPr/>
          <p:nvPr/>
        </p:nvSpPr>
        <p:spPr bwMode="auto">
          <a:xfrm>
            <a:off x="4182721" y="3206894"/>
            <a:ext cx="709613" cy="714375"/>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28"/>
          <p:cNvSpPr/>
          <p:nvPr/>
        </p:nvSpPr>
        <p:spPr bwMode="auto">
          <a:xfrm>
            <a:off x="4962184" y="3206894"/>
            <a:ext cx="5902498" cy="714375"/>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tx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29" name="Freeform 29"/>
          <p:cNvSpPr/>
          <p:nvPr/>
        </p:nvSpPr>
        <p:spPr bwMode="auto">
          <a:xfrm>
            <a:off x="4182721" y="4192732"/>
            <a:ext cx="709613" cy="715962"/>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Freeform 30"/>
          <p:cNvSpPr/>
          <p:nvPr/>
        </p:nvSpPr>
        <p:spPr bwMode="auto">
          <a:xfrm>
            <a:off x="4962184" y="4192732"/>
            <a:ext cx="5902498" cy="715962"/>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tx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31" name="Freeform 31"/>
          <p:cNvSpPr/>
          <p:nvPr/>
        </p:nvSpPr>
        <p:spPr bwMode="auto">
          <a:xfrm>
            <a:off x="4182721" y="5180157"/>
            <a:ext cx="709613" cy="715962"/>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Freeform 32"/>
          <p:cNvSpPr/>
          <p:nvPr/>
        </p:nvSpPr>
        <p:spPr bwMode="auto">
          <a:xfrm>
            <a:off x="4962184" y="5180157"/>
            <a:ext cx="5902498" cy="715962"/>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tx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33" name="TextBox 47"/>
          <p:cNvSpPr txBox="1"/>
          <p:nvPr/>
        </p:nvSpPr>
        <p:spPr>
          <a:xfrm>
            <a:off x="5127992" y="1314306"/>
            <a:ext cx="4464445" cy="584775"/>
          </a:xfrm>
          <a:prstGeom prst="rect">
            <a:avLst/>
          </a:prstGeom>
          <a:noFill/>
        </p:spPr>
        <p:txBody>
          <a:bodyPr wrap="square" rtlCol="0">
            <a:spAutoFit/>
          </a:bodyPr>
          <a:lstStyle/>
          <a:p>
            <a:r>
              <a:rPr lang="zh-CN" altLang="en-US" sz="3200" b="1" dirty="0">
                <a:latin typeface="微软雅黑" panose="020B0503020204020204" pitchFamily="34" charset="-122"/>
                <a:ea typeface="微软雅黑" panose="020B0503020204020204" pitchFamily="34" charset="-122"/>
              </a:rPr>
              <a:t>请输入第一部分标题</a:t>
            </a:r>
            <a:endParaRPr lang="zh-CN" altLang="en-US" sz="3200" b="1" dirty="0">
              <a:latin typeface="微软雅黑" panose="020B0503020204020204" pitchFamily="34" charset="-122"/>
              <a:ea typeface="微软雅黑" panose="020B0503020204020204" pitchFamily="34" charset="-122"/>
            </a:endParaRPr>
          </a:p>
        </p:txBody>
      </p:sp>
      <p:sp>
        <p:nvSpPr>
          <p:cNvPr id="34" name="TextBox 48"/>
          <p:cNvSpPr txBox="1"/>
          <p:nvPr/>
        </p:nvSpPr>
        <p:spPr>
          <a:xfrm>
            <a:off x="5127992" y="2310593"/>
            <a:ext cx="4464445" cy="584775"/>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请输入第二部分标题</a:t>
            </a:r>
            <a:endParaRPr lang="zh-CN" altLang="en-US" dirty="0">
              <a:solidFill>
                <a:schemeClr val="tx1"/>
              </a:solidFill>
            </a:endParaRPr>
          </a:p>
        </p:txBody>
      </p:sp>
      <p:sp>
        <p:nvSpPr>
          <p:cNvPr id="35" name="TextBox 55"/>
          <p:cNvSpPr txBox="1"/>
          <p:nvPr/>
        </p:nvSpPr>
        <p:spPr>
          <a:xfrm>
            <a:off x="5127992" y="3265937"/>
            <a:ext cx="4464445" cy="584775"/>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请输入第三部分标题</a:t>
            </a:r>
            <a:endParaRPr lang="zh-CN" altLang="en-US" dirty="0">
              <a:solidFill>
                <a:schemeClr val="tx1"/>
              </a:solidFill>
            </a:endParaRPr>
          </a:p>
        </p:txBody>
      </p:sp>
      <p:sp>
        <p:nvSpPr>
          <p:cNvPr id="36" name="TextBox 56"/>
          <p:cNvSpPr txBox="1"/>
          <p:nvPr/>
        </p:nvSpPr>
        <p:spPr>
          <a:xfrm>
            <a:off x="5127992" y="4262223"/>
            <a:ext cx="4464445" cy="584775"/>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请输入第四部分标题</a:t>
            </a:r>
            <a:endParaRPr lang="zh-CN" altLang="en-US" dirty="0">
              <a:solidFill>
                <a:schemeClr val="tx1"/>
              </a:solidFill>
            </a:endParaRPr>
          </a:p>
        </p:txBody>
      </p:sp>
      <p:sp>
        <p:nvSpPr>
          <p:cNvPr id="37" name="TextBox 57"/>
          <p:cNvSpPr txBox="1"/>
          <p:nvPr/>
        </p:nvSpPr>
        <p:spPr>
          <a:xfrm>
            <a:off x="5127992" y="5245750"/>
            <a:ext cx="4464445" cy="584775"/>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请输入第五部分标题</a:t>
            </a:r>
            <a:endParaRPr lang="zh-CN" altLang="en-US" dirty="0">
              <a:solidFill>
                <a:schemeClr val="tx1"/>
              </a:solidFill>
            </a:endParaRPr>
          </a:p>
        </p:txBody>
      </p:sp>
      <p:sp>
        <p:nvSpPr>
          <p:cNvPr id="38" name="TextBox 58"/>
          <p:cNvSpPr txBox="1"/>
          <p:nvPr/>
        </p:nvSpPr>
        <p:spPr>
          <a:xfrm>
            <a:off x="4302527" y="1283527"/>
            <a:ext cx="470000" cy="646331"/>
          </a:xfrm>
          <a:prstGeom prst="rect">
            <a:avLst/>
          </a:prstGeom>
          <a:noFill/>
        </p:spPr>
        <p:txBody>
          <a:bodyPr wrap="none" rtlCol="0">
            <a:spAutoFit/>
          </a:bodyPr>
          <a:lstStyle/>
          <a:p>
            <a:r>
              <a:rPr lang="en-US" altLang="zh-CN" sz="3600" b="1" dirty="0">
                <a:solidFill>
                  <a:schemeClr val="accent2"/>
                </a:solidFill>
                <a:latin typeface="+mj-ea"/>
                <a:ea typeface="+mj-ea"/>
              </a:rPr>
              <a:t>1</a:t>
            </a:r>
            <a:endParaRPr lang="zh-CN" altLang="en-US" sz="3600" b="1" dirty="0">
              <a:solidFill>
                <a:schemeClr val="accent2"/>
              </a:solidFill>
              <a:latin typeface="+mj-ea"/>
              <a:ea typeface="+mj-ea"/>
            </a:endParaRPr>
          </a:p>
        </p:txBody>
      </p:sp>
      <p:sp>
        <p:nvSpPr>
          <p:cNvPr id="39" name="TextBox 59"/>
          <p:cNvSpPr txBox="1"/>
          <p:nvPr/>
        </p:nvSpPr>
        <p:spPr>
          <a:xfrm>
            <a:off x="4302527" y="2240457"/>
            <a:ext cx="470000" cy="646331"/>
          </a:xfrm>
          <a:prstGeom prst="rect">
            <a:avLst/>
          </a:prstGeom>
          <a:noFill/>
        </p:spPr>
        <p:txBody>
          <a:bodyPr wrap="none" rtlCol="0">
            <a:spAutoFit/>
          </a:bodyPr>
          <a:lstStyle/>
          <a:p>
            <a:r>
              <a:rPr lang="en-US" altLang="zh-CN" sz="3600" b="1" dirty="0">
                <a:solidFill>
                  <a:schemeClr val="accent2"/>
                </a:solidFill>
                <a:latin typeface="+mj-ea"/>
                <a:ea typeface="+mj-ea"/>
              </a:rPr>
              <a:t>2</a:t>
            </a:r>
            <a:endParaRPr lang="zh-CN" altLang="en-US" sz="3600" b="1" dirty="0">
              <a:solidFill>
                <a:schemeClr val="accent2"/>
              </a:solidFill>
              <a:latin typeface="+mj-ea"/>
              <a:ea typeface="+mj-ea"/>
            </a:endParaRPr>
          </a:p>
        </p:txBody>
      </p:sp>
      <p:sp>
        <p:nvSpPr>
          <p:cNvPr id="40" name="TextBox 60"/>
          <p:cNvSpPr txBox="1"/>
          <p:nvPr/>
        </p:nvSpPr>
        <p:spPr>
          <a:xfrm>
            <a:off x="4302527" y="3218652"/>
            <a:ext cx="470000" cy="646331"/>
          </a:xfrm>
          <a:prstGeom prst="rect">
            <a:avLst/>
          </a:prstGeom>
          <a:noFill/>
        </p:spPr>
        <p:txBody>
          <a:bodyPr wrap="none" rtlCol="0">
            <a:spAutoFit/>
          </a:bodyPr>
          <a:lstStyle/>
          <a:p>
            <a:r>
              <a:rPr lang="en-US" altLang="zh-CN" sz="3600" b="1" dirty="0">
                <a:solidFill>
                  <a:schemeClr val="accent2"/>
                </a:solidFill>
                <a:latin typeface="+mj-ea"/>
                <a:ea typeface="+mj-ea"/>
              </a:rPr>
              <a:t>3</a:t>
            </a:r>
            <a:endParaRPr lang="zh-CN" altLang="en-US" sz="3600" b="1" dirty="0">
              <a:solidFill>
                <a:schemeClr val="accent2"/>
              </a:solidFill>
              <a:latin typeface="+mj-ea"/>
              <a:ea typeface="+mj-ea"/>
            </a:endParaRPr>
          </a:p>
        </p:txBody>
      </p:sp>
      <p:sp>
        <p:nvSpPr>
          <p:cNvPr id="41" name="TextBox 61"/>
          <p:cNvSpPr txBox="1"/>
          <p:nvPr/>
        </p:nvSpPr>
        <p:spPr>
          <a:xfrm>
            <a:off x="4302527" y="4218112"/>
            <a:ext cx="470000" cy="646331"/>
          </a:xfrm>
          <a:prstGeom prst="rect">
            <a:avLst/>
          </a:prstGeom>
          <a:noFill/>
        </p:spPr>
        <p:txBody>
          <a:bodyPr wrap="none" rtlCol="0">
            <a:spAutoFit/>
          </a:bodyPr>
          <a:lstStyle/>
          <a:p>
            <a:r>
              <a:rPr lang="en-US" altLang="zh-CN" sz="3600" b="1" dirty="0">
                <a:solidFill>
                  <a:schemeClr val="accent2"/>
                </a:solidFill>
                <a:latin typeface="+mj-ea"/>
                <a:ea typeface="+mj-ea"/>
              </a:rPr>
              <a:t>4</a:t>
            </a:r>
            <a:endParaRPr lang="zh-CN" altLang="en-US" sz="3600" b="1" dirty="0">
              <a:solidFill>
                <a:schemeClr val="accent2"/>
              </a:solidFill>
              <a:latin typeface="+mj-ea"/>
              <a:ea typeface="+mj-ea"/>
            </a:endParaRPr>
          </a:p>
        </p:txBody>
      </p:sp>
      <p:sp>
        <p:nvSpPr>
          <p:cNvPr id="42" name="TextBox 62"/>
          <p:cNvSpPr txBox="1"/>
          <p:nvPr/>
        </p:nvSpPr>
        <p:spPr>
          <a:xfrm>
            <a:off x="4302527" y="5206940"/>
            <a:ext cx="470000" cy="646331"/>
          </a:xfrm>
          <a:prstGeom prst="rect">
            <a:avLst/>
          </a:prstGeom>
          <a:noFill/>
        </p:spPr>
        <p:txBody>
          <a:bodyPr wrap="none" rtlCol="0">
            <a:spAutoFit/>
          </a:bodyPr>
          <a:lstStyle/>
          <a:p>
            <a:r>
              <a:rPr lang="en-US" altLang="zh-CN" sz="3600" b="1" dirty="0">
                <a:solidFill>
                  <a:schemeClr val="accent2"/>
                </a:solidFill>
                <a:latin typeface="+mj-ea"/>
                <a:ea typeface="+mj-ea"/>
              </a:rPr>
              <a:t>5</a:t>
            </a:r>
            <a:endParaRPr lang="zh-CN" altLang="en-US" sz="3600" b="1" dirty="0">
              <a:solidFill>
                <a:schemeClr val="accent2"/>
              </a:solidFill>
              <a:latin typeface="+mj-ea"/>
              <a:ea typeface="+mj-ea"/>
            </a:endParaRP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400" fill="hold"/>
                                        <p:tgtEl>
                                          <p:spTgt spid="58"/>
                                        </p:tgtEl>
                                        <p:attrNameLst>
                                          <p:attrName>ppt_w</p:attrName>
                                        </p:attrNameLst>
                                      </p:cBhvr>
                                      <p:tavLst>
                                        <p:tav tm="0">
                                          <p:val>
                                            <p:fltVal val="0"/>
                                          </p:val>
                                        </p:tav>
                                        <p:tav tm="100000">
                                          <p:val>
                                            <p:strVal val="#ppt_w"/>
                                          </p:val>
                                        </p:tav>
                                      </p:tavLst>
                                    </p:anim>
                                    <p:anim calcmode="lin" valueType="num">
                                      <p:cBhvr>
                                        <p:cTn id="13" dur="400" fill="hold"/>
                                        <p:tgtEl>
                                          <p:spTgt spid="58"/>
                                        </p:tgtEl>
                                        <p:attrNameLst>
                                          <p:attrName>ppt_h</p:attrName>
                                        </p:attrNameLst>
                                      </p:cBhvr>
                                      <p:tavLst>
                                        <p:tav tm="0">
                                          <p:val>
                                            <p:fltVal val="0"/>
                                          </p:val>
                                        </p:tav>
                                        <p:tav tm="100000">
                                          <p:val>
                                            <p:strVal val="#ppt_h"/>
                                          </p:val>
                                        </p:tav>
                                      </p:tavLst>
                                    </p:anim>
                                    <p:anim calcmode="lin" valueType="num">
                                      <p:cBhvr>
                                        <p:cTn id="14" dur="400" fill="hold"/>
                                        <p:tgtEl>
                                          <p:spTgt spid="58"/>
                                        </p:tgtEl>
                                        <p:attrNameLst>
                                          <p:attrName>style.rotation</p:attrName>
                                        </p:attrNameLst>
                                      </p:cBhvr>
                                      <p:tavLst>
                                        <p:tav tm="0">
                                          <p:val>
                                            <p:fltVal val="90"/>
                                          </p:val>
                                        </p:tav>
                                        <p:tav tm="100000">
                                          <p:val>
                                            <p:fltVal val="0"/>
                                          </p:val>
                                        </p:tav>
                                      </p:tavLst>
                                    </p:anim>
                                    <p:animEffect transition="in" filter="fade">
                                      <p:cBhvr>
                                        <p:cTn id="15" dur="400"/>
                                        <p:tgtEl>
                                          <p:spTgt spid="58"/>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500"/>
                                        <p:tgtEl>
                                          <p:spTgt spid="6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33"/>
                                        </p:tgtEl>
                                        <p:attrNameLst>
                                          <p:attrName>style.visibility</p:attrName>
                                        </p:attrNameLst>
                                      </p:cBhvr>
                                      <p:to>
                                        <p:strVal val="visible"/>
                                      </p:to>
                                    </p:set>
                                    <p:anim by="(-#ppt_w*2)" calcmode="lin" valueType="num">
                                      <p:cBhvr rctx="PPT">
                                        <p:cTn id="26" dur="250" autoRev="1" fill="hold">
                                          <p:stCondLst>
                                            <p:cond delay="0"/>
                                          </p:stCondLst>
                                        </p:cTn>
                                        <p:tgtEl>
                                          <p:spTgt spid="33"/>
                                        </p:tgtEl>
                                        <p:attrNameLst>
                                          <p:attrName>ppt_w</p:attrName>
                                        </p:attrNameLst>
                                      </p:cBhvr>
                                    </p:anim>
                                    <p:anim by="(#ppt_w*0.50)" calcmode="lin" valueType="num">
                                      <p:cBhvr>
                                        <p:cTn id="27" dur="250" decel="50000" autoRev="1" fill="hold">
                                          <p:stCondLst>
                                            <p:cond delay="0"/>
                                          </p:stCondLst>
                                        </p:cTn>
                                        <p:tgtEl>
                                          <p:spTgt spid="33"/>
                                        </p:tgtEl>
                                        <p:attrNameLst>
                                          <p:attrName>ppt_x</p:attrName>
                                        </p:attrNameLst>
                                      </p:cBhvr>
                                    </p:anim>
                                    <p:anim from="(-#ppt_h/2)" to="(#ppt_y)" calcmode="lin" valueType="num">
                                      <p:cBhvr>
                                        <p:cTn id="28" dur="500" fill="hold">
                                          <p:stCondLst>
                                            <p:cond delay="0"/>
                                          </p:stCondLst>
                                        </p:cTn>
                                        <p:tgtEl>
                                          <p:spTgt spid="33"/>
                                        </p:tgtEl>
                                        <p:attrNameLst>
                                          <p:attrName>ppt_y</p:attrName>
                                        </p:attrNameLst>
                                      </p:cBhvr>
                                    </p:anim>
                                    <p:animRot by="21600000">
                                      <p:cBhvr>
                                        <p:cTn id="29" dur="500" fill="hold">
                                          <p:stCondLst>
                                            <p:cond delay="0"/>
                                          </p:stCondLst>
                                        </p:cTn>
                                        <p:tgtEl>
                                          <p:spTgt spid="33"/>
                                        </p:tgtEl>
                                        <p:attrNameLst>
                                          <p:attrName>r</p:attrName>
                                        </p:attrNameLst>
                                      </p:cBhvr>
                                    </p:animRot>
                                  </p:childTnLst>
                                </p:cTn>
                              </p:par>
                            </p:childTnLst>
                          </p:cTn>
                        </p:par>
                        <p:par>
                          <p:cTn id="30" fill="hold">
                            <p:stCondLst>
                              <p:cond delay="2299"/>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4"/>
                                        </p:tgtEl>
                                        <p:attrNameLst>
                                          <p:attrName>style.visibility</p:attrName>
                                        </p:attrNameLst>
                                      </p:cBhvr>
                                      <p:to>
                                        <p:strVal val="visible"/>
                                      </p:to>
                                    </p:set>
                                    <p:anim by="(-#ppt_w*2)" calcmode="lin" valueType="num">
                                      <p:cBhvr rctx="PPT">
                                        <p:cTn id="33" dur="250" autoRev="1" fill="hold">
                                          <p:stCondLst>
                                            <p:cond delay="0"/>
                                          </p:stCondLst>
                                        </p:cTn>
                                        <p:tgtEl>
                                          <p:spTgt spid="34"/>
                                        </p:tgtEl>
                                        <p:attrNameLst>
                                          <p:attrName>ppt_w</p:attrName>
                                        </p:attrNameLst>
                                      </p:cBhvr>
                                    </p:anim>
                                    <p:anim by="(#ppt_w*0.50)" calcmode="lin" valueType="num">
                                      <p:cBhvr>
                                        <p:cTn id="34" dur="250" decel="50000" autoRev="1" fill="hold">
                                          <p:stCondLst>
                                            <p:cond delay="0"/>
                                          </p:stCondLst>
                                        </p:cTn>
                                        <p:tgtEl>
                                          <p:spTgt spid="34"/>
                                        </p:tgtEl>
                                        <p:attrNameLst>
                                          <p:attrName>ppt_x</p:attrName>
                                        </p:attrNameLst>
                                      </p:cBhvr>
                                    </p:anim>
                                    <p:anim from="(-#ppt_h/2)" to="(#ppt_y)" calcmode="lin" valueType="num">
                                      <p:cBhvr>
                                        <p:cTn id="35" dur="500" fill="hold">
                                          <p:stCondLst>
                                            <p:cond delay="0"/>
                                          </p:stCondLst>
                                        </p:cTn>
                                        <p:tgtEl>
                                          <p:spTgt spid="34"/>
                                        </p:tgtEl>
                                        <p:attrNameLst>
                                          <p:attrName>ppt_y</p:attrName>
                                        </p:attrNameLst>
                                      </p:cBhvr>
                                    </p:anim>
                                    <p:animRot by="21600000">
                                      <p:cBhvr>
                                        <p:cTn id="36" dur="500" fill="hold">
                                          <p:stCondLst>
                                            <p:cond delay="0"/>
                                          </p:stCondLst>
                                        </p:cTn>
                                        <p:tgtEl>
                                          <p:spTgt spid="34"/>
                                        </p:tgtEl>
                                        <p:attrNameLst>
                                          <p:attrName>r</p:attrName>
                                        </p:attrNameLst>
                                      </p:cBhvr>
                                    </p:animRot>
                                  </p:childTnLst>
                                </p:cTn>
                              </p:par>
                            </p:childTnLst>
                          </p:cTn>
                        </p:par>
                        <p:par>
                          <p:cTn id="37" fill="hold">
                            <p:stCondLst>
                              <p:cond delay="32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35"/>
                                        </p:tgtEl>
                                        <p:attrNameLst>
                                          <p:attrName>style.visibility</p:attrName>
                                        </p:attrNameLst>
                                      </p:cBhvr>
                                      <p:to>
                                        <p:strVal val="visible"/>
                                      </p:to>
                                    </p:set>
                                    <p:anim by="(-#ppt_w*2)" calcmode="lin" valueType="num">
                                      <p:cBhvr rctx="PPT">
                                        <p:cTn id="40" dur="250" autoRev="1" fill="hold">
                                          <p:stCondLst>
                                            <p:cond delay="0"/>
                                          </p:stCondLst>
                                        </p:cTn>
                                        <p:tgtEl>
                                          <p:spTgt spid="35"/>
                                        </p:tgtEl>
                                        <p:attrNameLst>
                                          <p:attrName>ppt_w</p:attrName>
                                        </p:attrNameLst>
                                      </p:cBhvr>
                                    </p:anim>
                                    <p:anim by="(#ppt_w*0.50)" calcmode="lin" valueType="num">
                                      <p:cBhvr>
                                        <p:cTn id="41" dur="250" decel="50000" autoRev="1" fill="hold">
                                          <p:stCondLst>
                                            <p:cond delay="0"/>
                                          </p:stCondLst>
                                        </p:cTn>
                                        <p:tgtEl>
                                          <p:spTgt spid="35"/>
                                        </p:tgtEl>
                                        <p:attrNameLst>
                                          <p:attrName>ppt_x</p:attrName>
                                        </p:attrNameLst>
                                      </p:cBhvr>
                                    </p:anim>
                                    <p:anim from="(-#ppt_h/2)" to="(#ppt_y)" calcmode="lin" valueType="num">
                                      <p:cBhvr>
                                        <p:cTn id="42" dur="500" fill="hold">
                                          <p:stCondLst>
                                            <p:cond delay="0"/>
                                          </p:stCondLst>
                                        </p:cTn>
                                        <p:tgtEl>
                                          <p:spTgt spid="35"/>
                                        </p:tgtEl>
                                        <p:attrNameLst>
                                          <p:attrName>ppt_y</p:attrName>
                                        </p:attrNameLst>
                                      </p:cBhvr>
                                    </p:anim>
                                    <p:animRot by="21600000">
                                      <p:cBhvr>
                                        <p:cTn id="43" dur="500" fill="hold">
                                          <p:stCondLst>
                                            <p:cond delay="0"/>
                                          </p:stCondLst>
                                        </p:cTn>
                                        <p:tgtEl>
                                          <p:spTgt spid="35"/>
                                        </p:tgtEl>
                                        <p:attrNameLst>
                                          <p:attrName>r</p:attrName>
                                        </p:attrNameLst>
                                      </p:cBhvr>
                                    </p:animRot>
                                  </p:childTnLst>
                                </p:cTn>
                              </p:par>
                            </p:childTnLst>
                          </p:cTn>
                        </p:par>
                        <p:par>
                          <p:cTn id="44" fill="hold">
                            <p:stCondLst>
                              <p:cond delay="4099"/>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36"/>
                                        </p:tgtEl>
                                        <p:attrNameLst>
                                          <p:attrName>style.visibility</p:attrName>
                                        </p:attrNameLst>
                                      </p:cBhvr>
                                      <p:to>
                                        <p:strVal val="visible"/>
                                      </p:to>
                                    </p:set>
                                    <p:anim by="(-#ppt_w*2)" calcmode="lin" valueType="num">
                                      <p:cBhvr rctx="PPT">
                                        <p:cTn id="47" dur="250" autoRev="1" fill="hold">
                                          <p:stCondLst>
                                            <p:cond delay="0"/>
                                          </p:stCondLst>
                                        </p:cTn>
                                        <p:tgtEl>
                                          <p:spTgt spid="36"/>
                                        </p:tgtEl>
                                        <p:attrNameLst>
                                          <p:attrName>ppt_w</p:attrName>
                                        </p:attrNameLst>
                                      </p:cBhvr>
                                    </p:anim>
                                    <p:anim by="(#ppt_w*0.50)" calcmode="lin" valueType="num">
                                      <p:cBhvr>
                                        <p:cTn id="48" dur="250" decel="50000" autoRev="1" fill="hold">
                                          <p:stCondLst>
                                            <p:cond delay="0"/>
                                          </p:stCondLst>
                                        </p:cTn>
                                        <p:tgtEl>
                                          <p:spTgt spid="36"/>
                                        </p:tgtEl>
                                        <p:attrNameLst>
                                          <p:attrName>ppt_x</p:attrName>
                                        </p:attrNameLst>
                                      </p:cBhvr>
                                    </p:anim>
                                    <p:anim from="(-#ppt_h/2)" to="(#ppt_y)" calcmode="lin" valueType="num">
                                      <p:cBhvr>
                                        <p:cTn id="49" dur="500" fill="hold">
                                          <p:stCondLst>
                                            <p:cond delay="0"/>
                                          </p:stCondLst>
                                        </p:cTn>
                                        <p:tgtEl>
                                          <p:spTgt spid="36"/>
                                        </p:tgtEl>
                                        <p:attrNameLst>
                                          <p:attrName>ppt_y</p:attrName>
                                        </p:attrNameLst>
                                      </p:cBhvr>
                                    </p:anim>
                                    <p:animRot by="21600000">
                                      <p:cBhvr>
                                        <p:cTn id="50" dur="500" fill="hold">
                                          <p:stCondLst>
                                            <p:cond delay="0"/>
                                          </p:stCondLst>
                                        </p:cTn>
                                        <p:tgtEl>
                                          <p:spTgt spid="36"/>
                                        </p:tgtEl>
                                        <p:attrNameLst>
                                          <p:attrName>r</p:attrName>
                                        </p:attrNameLst>
                                      </p:cBhvr>
                                    </p:animRot>
                                  </p:childTnLst>
                                </p:cTn>
                              </p:par>
                            </p:childTnLst>
                          </p:cTn>
                        </p:par>
                        <p:par>
                          <p:cTn id="51" fill="hold">
                            <p:stCondLst>
                              <p:cond delay="5000"/>
                            </p:stCondLst>
                            <p:childTnLst>
                              <p:par>
                                <p:cTn id="52" presetID="56" presetClass="entr" presetSubtype="0" fill="hold" grpId="0" nodeType="afterEffect">
                                  <p:stCondLst>
                                    <p:cond delay="0"/>
                                  </p:stCondLst>
                                  <p:iterate type="lt">
                                    <p:tmPct val="10000"/>
                                  </p:iterate>
                                  <p:childTnLst>
                                    <p:set>
                                      <p:cBhvr>
                                        <p:cTn id="53" dur="1" fill="hold">
                                          <p:stCondLst>
                                            <p:cond delay="0"/>
                                          </p:stCondLst>
                                        </p:cTn>
                                        <p:tgtEl>
                                          <p:spTgt spid="37"/>
                                        </p:tgtEl>
                                        <p:attrNameLst>
                                          <p:attrName>style.visibility</p:attrName>
                                        </p:attrNameLst>
                                      </p:cBhvr>
                                      <p:to>
                                        <p:strVal val="visible"/>
                                      </p:to>
                                    </p:set>
                                    <p:anim by="(-#ppt_w*2)" calcmode="lin" valueType="num">
                                      <p:cBhvr rctx="PPT">
                                        <p:cTn id="54" dur="250" autoRev="1" fill="hold">
                                          <p:stCondLst>
                                            <p:cond delay="0"/>
                                          </p:stCondLst>
                                        </p:cTn>
                                        <p:tgtEl>
                                          <p:spTgt spid="37"/>
                                        </p:tgtEl>
                                        <p:attrNameLst>
                                          <p:attrName>ppt_w</p:attrName>
                                        </p:attrNameLst>
                                      </p:cBhvr>
                                    </p:anim>
                                    <p:anim by="(#ppt_w*0.50)" calcmode="lin" valueType="num">
                                      <p:cBhvr>
                                        <p:cTn id="55" dur="250" decel="50000" autoRev="1" fill="hold">
                                          <p:stCondLst>
                                            <p:cond delay="0"/>
                                          </p:stCondLst>
                                        </p:cTn>
                                        <p:tgtEl>
                                          <p:spTgt spid="37"/>
                                        </p:tgtEl>
                                        <p:attrNameLst>
                                          <p:attrName>ppt_x</p:attrName>
                                        </p:attrNameLst>
                                      </p:cBhvr>
                                    </p:anim>
                                    <p:anim from="(-#ppt_h/2)" to="(#ppt_y)" calcmode="lin" valueType="num">
                                      <p:cBhvr>
                                        <p:cTn id="56" dur="500" fill="hold">
                                          <p:stCondLst>
                                            <p:cond delay="0"/>
                                          </p:stCondLst>
                                        </p:cTn>
                                        <p:tgtEl>
                                          <p:spTgt spid="37"/>
                                        </p:tgtEl>
                                        <p:attrNameLst>
                                          <p:attrName>ppt_y</p:attrName>
                                        </p:attrNameLst>
                                      </p:cBhvr>
                                    </p:anim>
                                    <p:animRot by="21600000">
                                      <p:cBhvr>
                                        <p:cTn id="57" dur="500"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33" grpId="0"/>
      <p:bldP spid="34" grpId="0"/>
      <p:bldP spid="35" grpId="0"/>
      <p:bldP spid="36"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1" name="TextBox 20"/>
          <p:cNvSpPr txBox="1"/>
          <p:nvPr/>
        </p:nvSpPr>
        <p:spPr>
          <a:xfrm>
            <a:off x="4155616" y="2769440"/>
            <a:ext cx="6696744" cy="1077218"/>
          </a:xfrm>
          <a:prstGeom prst="rect">
            <a:avLst/>
          </a:prstGeom>
          <a:noFill/>
        </p:spPr>
        <p:txBody>
          <a:bodyPr wrap="square" rtlCol="0">
            <a:spAutoFit/>
          </a:bodyPr>
          <a:lstStyle/>
          <a:p>
            <a:r>
              <a:rPr lang="zh-CN" altLang="en-US" sz="6400" b="1" dirty="0">
                <a:solidFill>
                  <a:schemeClr val="accent1"/>
                </a:solidFill>
                <a:latin typeface="+mj-ea"/>
                <a:ea typeface="+mj-ea"/>
              </a:rPr>
              <a:t>这里是第一章标题</a:t>
            </a:r>
            <a:endParaRPr lang="zh-CN" altLang="en-US" sz="6400" b="1" dirty="0">
              <a:solidFill>
                <a:schemeClr val="accent1"/>
              </a:solidFill>
              <a:latin typeface="+mj-ea"/>
              <a:ea typeface="+mj-ea"/>
            </a:endParaRPr>
          </a:p>
        </p:txBody>
      </p:sp>
      <p:sp>
        <p:nvSpPr>
          <p:cNvPr id="22" name="TextBox 21"/>
          <p:cNvSpPr txBox="1"/>
          <p:nvPr/>
        </p:nvSpPr>
        <p:spPr>
          <a:xfrm>
            <a:off x="4155616" y="3869324"/>
            <a:ext cx="6251699" cy="830997"/>
          </a:xfrm>
          <a:prstGeom prst="rect">
            <a:avLst/>
          </a:prstGeom>
          <a:noFill/>
        </p:spPr>
        <p:txBody>
          <a:bodyPr wrap="square">
            <a:spAutoFit/>
          </a:bodyPr>
          <a:lstStyle/>
          <a:p>
            <a:pPr algn="just">
              <a:buFont typeface="Arial" panose="020B0604020202020204" pitchFamily="34" charset="0"/>
              <a:buNone/>
              <a:defRPr/>
            </a:pPr>
            <a:r>
              <a:rPr lang="zh-CN" altLang="en-US" sz="2400" dirty="0">
                <a:latin typeface="+mn-ea"/>
                <a:ea typeface="+mn-ea"/>
              </a:rPr>
              <a:t>这里可以输入本章的小节标题，也可以是本章内容概述或者章节导语等内容。</a:t>
            </a:r>
            <a:endParaRPr lang="zh-CN" altLang="en-US" sz="2400" dirty="0">
              <a:latin typeface="+mn-ea"/>
              <a:ea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998" y="709864"/>
            <a:ext cx="6010973" cy="5630779"/>
          </a:xfrm>
          <a:prstGeom prst="rect">
            <a:avLst/>
          </a:prstGeom>
        </p:spPr>
      </p:pic>
      <p:sp>
        <p:nvSpPr>
          <p:cNvPr id="3" name="文本框 2"/>
          <p:cNvSpPr txBox="1"/>
          <p:nvPr/>
        </p:nvSpPr>
        <p:spPr>
          <a:xfrm>
            <a:off x="2612372" y="2256843"/>
            <a:ext cx="1758815" cy="3154710"/>
          </a:xfrm>
          <a:prstGeom prst="rect">
            <a:avLst/>
          </a:prstGeom>
          <a:noFill/>
        </p:spPr>
        <p:txBody>
          <a:bodyPr wrap="none" rtlCol="0">
            <a:spAutoFit/>
          </a:bodyPr>
          <a:lstStyle/>
          <a:p>
            <a:r>
              <a:rPr lang="en-US" altLang="zh-CN" sz="19900" b="1" dirty="0">
                <a:solidFill>
                  <a:schemeClr val="accent1"/>
                </a:solidFill>
                <a:latin typeface="+mj-ea"/>
                <a:ea typeface="+mj-ea"/>
              </a:rPr>
              <a:t>1</a:t>
            </a:r>
            <a:endParaRPr lang="zh-CN" altLang="en-US" sz="19900" b="1" dirty="0">
              <a:solidFill>
                <a:schemeClr val="accent1"/>
              </a:solidFill>
              <a:latin typeface="+mj-ea"/>
              <a:ea typeface="+mj-ea"/>
            </a:endParaRPr>
          </a:p>
        </p:txBody>
      </p:sp>
      <p:sp>
        <p:nvSpPr>
          <p:cNvPr id="4" name="文本框 3"/>
          <p:cNvSpPr txBox="1"/>
          <p:nvPr/>
        </p:nvSpPr>
        <p:spPr>
          <a:xfrm>
            <a:off x="1894461" y="4132603"/>
            <a:ext cx="936475" cy="584775"/>
          </a:xfrm>
          <a:prstGeom prst="rect">
            <a:avLst/>
          </a:prstGeom>
          <a:noFill/>
        </p:spPr>
        <p:txBody>
          <a:bodyPr wrap="none" rtlCol="0">
            <a:spAutoFit/>
          </a:bodyPr>
          <a:lstStyle/>
          <a:p>
            <a:r>
              <a:rPr lang="en-US" altLang="zh-CN" sz="3200" dirty="0"/>
              <a:t>Part</a:t>
            </a:r>
            <a:endParaRPr lang="zh-CN" altLang="en-US" sz="3200" dirty="0"/>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1"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500" autoRev="1" fill="hold">
                                          <p:stCondLst>
                                            <p:cond delay="0"/>
                                          </p:stCondLst>
                                        </p:cTn>
                                        <p:tgtEl>
                                          <p:spTgt spid="21"/>
                                        </p:tgtEl>
                                        <p:attrNameLst>
                                          <p:attrName>ppt_w</p:attrName>
                                        </p:attrNameLst>
                                      </p:cBhvr>
                                    </p:anim>
                                    <p:anim by="(#ppt_w*0.50)" calcmode="lin" valueType="num">
                                      <p:cBhvr>
                                        <p:cTn id="8" dur="500" decel="50000" autoRev="1" fill="hold">
                                          <p:stCondLst>
                                            <p:cond delay="0"/>
                                          </p:stCondLst>
                                        </p:cTn>
                                        <p:tgtEl>
                                          <p:spTgt spid="21"/>
                                        </p:tgtEl>
                                        <p:attrNameLst>
                                          <p:attrName>ppt_x</p:attrName>
                                        </p:attrNameLst>
                                      </p:cBhvr>
                                    </p:anim>
                                    <p:anim from="(-#ppt_h/2)" to="(#ppt_y)" calcmode="lin" valueType="num">
                                      <p:cBhvr>
                                        <p:cTn id="9" dur="1000" fill="hold">
                                          <p:stCondLst>
                                            <p:cond delay="0"/>
                                          </p:stCondLst>
                                        </p:cTn>
                                        <p:tgtEl>
                                          <p:spTgt spid="21"/>
                                        </p:tgtEl>
                                        <p:attrNameLst>
                                          <p:attrName>ppt_y</p:attrName>
                                        </p:attrNameLst>
                                      </p:cBhvr>
                                    </p:anim>
                                    <p:animRot by="21600000">
                                      <p:cBhvr>
                                        <p:cTn id="10" dur="1000" fill="hold">
                                          <p:stCondLst>
                                            <p:cond delay="0"/>
                                          </p:stCondLst>
                                        </p:cTn>
                                        <p:tgtEl>
                                          <p:spTgt spid="21"/>
                                        </p:tgtEl>
                                        <p:attrNameLst>
                                          <p:attrName>r</p:attrName>
                                        </p:attrNameLst>
                                      </p:cBhvr>
                                    </p:animRot>
                                  </p:childTnLst>
                                </p:cTn>
                              </p:par>
                            </p:childTnLst>
                          </p:cTn>
                        </p:par>
                        <p:par>
                          <p:cTn id="11" fill="hold">
                            <p:stCondLst>
                              <p:cond delay="1700"/>
                            </p:stCondLst>
                            <p:childTnLst>
                              <p:par>
                                <p:cTn id="12" presetID="22" presetClass="entr" presetSubtype="1"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TextBox 54"/>
          <p:cNvSpPr txBox="1"/>
          <p:nvPr/>
        </p:nvSpPr>
        <p:spPr>
          <a:xfrm>
            <a:off x="882826" y="250499"/>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模板简要说明</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205" name="TextBox 28"/>
          <p:cNvSpPr txBox="1"/>
          <p:nvPr/>
        </p:nvSpPr>
        <p:spPr>
          <a:xfrm>
            <a:off x="5925054" y="883048"/>
            <a:ext cx="3794125" cy="461665"/>
          </a:xfrm>
          <a:prstGeom prst="rect">
            <a:avLst/>
          </a:prstGeom>
          <a:noFill/>
        </p:spPr>
        <p:txBody>
          <a:bodyPr>
            <a:spAutoFit/>
          </a:bodyPr>
          <a:lstStyle/>
          <a:p>
            <a:pPr>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关于换图</a:t>
            </a:r>
            <a:endParaRPr lang="en-US" altLang="zh-CN" sz="2400" b="1" dirty="0">
              <a:latin typeface="微软雅黑" panose="020B0503020204020204" pitchFamily="34" charset="-122"/>
              <a:ea typeface="微软雅黑" panose="020B0503020204020204" pitchFamily="34" charset="-122"/>
            </a:endParaRPr>
          </a:p>
        </p:txBody>
      </p:sp>
      <p:sp>
        <p:nvSpPr>
          <p:cNvPr id="206" name="TextBox 29"/>
          <p:cNvSpPr txBox="1"/>
          <p:nvPr/>
        </p:nvSpPr>
        <p:spPr>
          <a:xfrm>
            <a:off x="5917118" y="1245529"/>
            <a:ext cx="5437848" cy="1015663"/>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r>
              <a:rPr lang="zh-CN" altLang="en-US" sz="2000" dirty="0">
                <a:solidFill>
                  <a:schemeClr val="tx1"/>
                </a:solidFill>
              </a:rPr>
              <a:t>模板内的图片更换方法是对图片点右键</a:t>
            </a:r>
            <a:r>
              <a:rPr lang="en-US" altLang="zh-CN" sz="2000" dirty="0">
                <a:solidFill>
                  <a:schemeClr val="tx1"/>
                </a:solidFill>
              </a:rPr>
              <a:t>-&gt;</a:t>
            </a:r>
            <a:r>
              <a:rPr lang="zh-CN" altLang="en-US" sz="2000" dirty="0">
                <a:solidFill>
                  <a:schemeClr val="tx1"/>
                </a:solidFill>
              </a:rPr>
              <a:t>设置对象格式</a:t>
            </a:r>
            <a:r>
              <a:rPr lang="en-US" altLang="zh-CN" sz="2000" dirty="0">
                <a:solidFill>
                  <a:schemeClr val="tx1"/>
                </a:solidFill>
              </a:rPr>
              <a:t>-&gt;</a:t>
            </a:r>
            <a:r>
              <a:rPr lang="zh-CN" altLang="en-US" sz="2000" dirty="0">
                <a:solidFill>
                  <a:schemeClr val="tx1"/>
                </a:solidFill>
              </a:rPr>
              <a:t>填充</a:t>
            </a:r>
            <a:r>
              <a:rPr lang="en-US" altLang="zh-CN" sz="2000" dirty="0">
                <a:solidFill>
                  <a:schemeClr val="tx1"/>
                </a:solidFill>
              </a:rPr>
              <a:t>-&gt;</a:t>
            </a:r>
            <a:r>
              <a:rPr lang="zh-CN" altLang="en-US" sz="2000" dirty="0">
                <a:solidFill>
                  <a:schemeClr val="tx1"/>
                </a:solidFill>
              </a:rPr>
              <a:t>填充效果</a:t>
            </a:r>
            <a:r>
              <a:rPr lang="en-US" altLang="zh-CN" sz="2000" dirty="0">
                <a:solidFill>
                  <a:schemeClr val="tx1"/>
                </a:solidFill>
              </a:rPr>
              <a:t>-&gt;</a:t>
            </a:r>
            <a:r>
              <a:rPr lang="zh-CN" altLang="en-US" sz="2000" dirty="0">
                <a:solidFill>
                  <a:schemeClr val="tx1"/>
                </a:solidFill>
              </a:rPr>
              <a:t>图片，选择事先准备好的图片即可。后文遇图均可按此操作</a:t>
            </a:r>
            <a:endParaRPr lang="zh-CN" altLang="en-US" sz="2000" dirty="0">
              <a:solidFill>
                <a:schemeClr val="tx1"/>
              </a:solidFill>
            </a:endParaRPr>
          </a:p>
        </p:txBody>
      </p:sp>
      <p:sp>
        <p:nvSpPr>
          <p:cNvPr id="207" name="TextBox 30"/>
          <p:cNvSpPr txBox="1"/>
          <p:nvPr/>
        </p:nvSpPr>
        <p:spPr>
          <a:xfrm>
            <a:off x="5941757" y="2545046"/>
            <a:ext cx="3794125" cy="461665"/>
          </a:xfrm>
          <a:prstGeom prst="rect">
            <a:avLst/>
          </a:prstGeom>
          <a:noFill/>
        </p:spPr>
        <p:txBody>
          <a:bodyPr>
            <a:spAutoFit/>
          </a:bodyPr>
          <a:lstStyle/>
          <a:p>
            <a:pPr>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关于元素</a:t>
            </a:r>
            <a:endParaRPr lang="en-US" altLang="zh-CN" sz="2400" b="1" dirty="0">
              <a:latin typeface="微软雅黑" panose="020B0503020204020204" pitchFamily="34" charset="-122"/>
              <a:ea typeface="微软雅黑" panose="020B0503020204020204" pitchFamily="34" charset="-122"/>
            </a:endParaRPr>
          </a:p>
        </p:txBody>
      </p:sp>
      <p:sp>
        <p:nvSpPr>
          <p:cNvPr id="208" name="TextBox 31"/>
          <p:cNvSpPr txBox="1"/>
          <p:nvPr/>
        </p:nvSpPr>
        <p:spPr>
          <a:xfrm>
            <a:off x="5917118" y="2943931"/>
            <a:ext cx="5437848" cy="1015663"/>
          </a:xfrm>
          <a:prstGeom prst="rect">
            <a:avLst/>
          </a:prstGeom>
          <a:noFill/>
        </p:spPr>
        <p:txBody>
          <a:bodyPr wrap="square">
            <a:spAutoFit/>
          </a:bodyPr>
          <a:lstStyle/>
          <a:p>
            <a:pPr>
              <a:buFont typeface="Arial" panose="020B0604020202020204" pitchFamily="34" charset="0"/>
              <a:buNone/>
              <a:defRPr/>
            </a:pPr>
            <a:r>
              <a:rPr lang="zh-CN" altLang="en-US" sz="2000" dirty="0">
                <a:latin typeface="微软雅黑" panose="020B0503020204020204" pitchFamily="34" charset="-122"/>
                <a:ea typeface="微软雅黑" panose="020B0503020204020204" pitchFamily="34" charset="-122"/>
              </a:rPr>
              <a:t>本模板封面、目录、过渡章节页面各种元素均能移动，有文字的地方全部可以更改，字体为微软雅黑，如缺字体请百度自行下载。</a:t>
            </a:r>
            <a:endParaRPr lang="zh-CN" altLang="en-US" sz="2000" dirty="0">
              <a:latin typeface="微软雅黑" panose="020B0503020204020204" pitchFamily="34" charset="-122"/>
              <a:ea typeface="微软雅黑" panose="020B0503020204020204" pitchFamily="34" charset="-122"/>
            </a:endParaRPr>
          </a:p>
        </p:txBody>
      </p:sp>
      <p:sp>
        <p:nvSpPr>
          <p:cNvPr id="209" name="TextBox 32"/>
          <p:cNvSpPr txBox="1"/>
          <p:nvPr/>
        </p:nvSpPr>
        <p:spPr>
          <a:xfrm>
            <a:off x="5925054" y="4714514"/>
            <a:ext cx="3794125" cy="461665"/>
          </a:xfrm>
          <a:prstGeom prst="rect">
            <a:avLst/>
          </a:prstGeom>
          <a:noFill/>
        </p:spPr>
        <p:txBody>
          <a:bodyPr>
            <a:spAutoFit/>
          </a:bodyPr>
          <a:lstStyle/>
          <a:p>
            <a:pPr>
              <a:buFont typeface="Arial" panose="020B0604020202020204" pitchFamily="34" charset="0"/>
              <a:buNone/>
              <a:defRPr/>
            </a:pPr>
            <a:r>
              <a:rPr lang="zh-CN" altLang="en-US" sz="2400" b="1" dirty="0">
                <a:latin typeface="微软雅黑" panose="020B0503020204020204" pitchFamily="34" charset="-122"/>
                <a:ea typeface="微软雅黑" panose="020B0503020204020204" pitchFamily="34" charset="-122"/>
              </a:rPr>
              <a:t>关于图形</a:t>
            </a:r>
            <a:endParaRPr lang="en-US" altLang="zh-CN" sz="2400" b="1" dirty="0">
              <a:latin typeface="微软雅黑" panose="020B0503020204020204" pitchFamily="34" charset="-122"/>
              <a:ea typeface="微软雅黑" panose="020B0503020204020204" pitchFamily="34" charset="-122"/>
            </a:endParaRPr>
          </a:p>
        </p:txBody>
      </p:sp>
      <p:sp>
        <p:nvSpPr>
          <p:cNvPr id="210" name="TextBox 33"/>
          <p:cNvSpPr txBox="1"/>
          <p:nvPr/>
        </p:nvSpPr>
        <p:spPr>
          <a:xfrm>
            <a:off x="5917118" y="5138391"/>
            <a:ext cx="5437848" cy="1015663"/>
          </a:xfrm>
          <a:prstGeom prst="rect">
            <a:avLst/>
          </a:prstGeom>
          <a:noFill/>
        </p:spPr>
        <p:txBody>
          <a:bodyPr wrap="square">
            <a:spAutoFit/>
          </a:bodyPr>
          <a:lstStyle/>
          <a:p>
            <a:pPr>
              <a:defRPr/>
            </a:pPr>
            <a:r>
              <a:rPr lang="zh-CN" altLang="en-US" sz="2000" dirty="0">
                <a:latin typeface="微软雅黑" panose="020B0503020204020204" pitchFamily="34" charset="-122"/>
                <a:ea typeface="微软雅黑" panose="020B0503020204020204" pitchFamily="34" charset="-122"/>
              </a:rPr>
              <a:t>所有页面均有动画，且所有图形都能编辑动画，颜色，大小等，不一定每个图形都能用上，但是表达方式、配色、版式都是可以借鉴的。</a:t>
            </a:r>
            <a:endParaRPr lang="zh-CN" altLang="en-US" sz="2000" dirty="0">
              <a:latin typeface="微软雅黑" panose="020B0503020204020204" pitchFamily="34" charset="-122"/>
              <a:ea typeface="微软雅黑" panose="020B0503020204020204" pitchFamily="34" charset="-122"/>
            </a:endParaRPr>
          </a:p>
        </p:txBody>
      </p:sp>
      <p:sp>
        <p:nvSpPr>
          <p:cNvPr id="211" name="Oval 7"/>
          <p:cNvSpPr>
            <a:spLocks noChangeArrowheads="1"/>
          </p:cNvSpPr>
          <p:nvPr/>
        </p:nvSpPr>
        <p:spPr bwMode="auto">
          <a:xfrm>
            <a:off x="5345168" y="1089125"/>
            <a:ext cx="509587" cy="511175"/>
          </a:xfrm>
          <a:prstGeom prst="ellipse">
            <a:avLst/>
          </a:prstGeom>
          <a:solidFill>
            <a:schemeClr val="bg1"/>
          </a:solidFill>
          <a:ln>
            <a:noFill/>
          </a:ln>
        </p:spPr>
        <p:txBody>
          <a:bodyPr/>
          <a:lstStyle/>
          <a:p>
            <a:pPr algn="ctr">
              <a:buFont typeface="Arial" panose="020B0604020202020204" pitchFamily="34" charset="0"/>
              <a:buNone/>
            </a:pPr>
            <a:r>
              <a:rPr lang="en-US" altLang="zh-CN" sz="2200" b="1">
                <a:solidFill>
                  <a:schemeClr val="tx2"/>
                </a:solidFill>
              </a:rPr>
              <a:t>1</a:t>
            </a:r>
            <a:endParaRPr lang="zh-CN" altLang="en-US" sz="2200" b="1">
              <a:solidFill>
                <a:schemeClr val="tx2"/>
              </a:solidFill>
            </a:endParaRPr>
          </a:p>
        </p:txBody>
      </p:sp>
      <p:sp>
        <p:nvSpPr>
          <p:cNvPr id="212" name="Oval 13"/>
          <p:cNvSpPr>
            <a:spLocks noChangeArrowheads="1"/>
          </p:cNvSpPr>
          <p:nvPr/>
        </p:nvSpPr>
        <p:spPr bwMode="auto">
          <a:xfrm>
            <a:off x="5345168" y="2924816"/>
            <a:ext cx="509587" cy="509588"/>
          </a:xfrm>
          <a:prstGeom prst="ellipse">
            <a:avLst/>
          </a:prstGeom>
          <a:solidFill>
            <a:schemeClr val="bg1"/>
          </a:solidFill>
          <a:ln>
            <a:noFill/>
          </a:ln>
        </p:spPr>
        <p:txBody>
          <a:bodyPr/>
          <a:lstStyle/>
          <a:p>
            <a:pPr algn="ctr">
              <a:buFont typeface="Arial" panose="020B0604020202020204" pitchFamily="34" charset="0"/>
              <a:buNone/>
            </a:pPr>
            <a:r>
              <a:rPr lang="en-US" altLang="zh-CN" sz="2200" b="1" dirty="0">
                <a:solidFill>
                  <a:schemeClr val="tx2"/>
                </a:solidFill>
              </a:rPr>
              <a:t>2</a:t>
            </a:r>
            <a:endParaRPr lang="zh-CN" altLang="en-US" sz="2200" b="1" dirty="0">
              <a:solidFill>
                <a:schemeClr val="tx2"/>
              </a:solidFill>
            </a:endParaRPr>
          </a:p>
        </p:txBody>
      </p:sp>
      <p:sp>
        <p:nvSpPr>
          <p:cNvPr id="213" name="Oval 14"/>
          <p:cNvSpPr>
            <a:spLocks noChangeArrowheads="1"/>
          </p:cNvSpPr>
          <p:nvPr/>
        </p:nvSpPr>
        <p:spPr bwMode="auto">
          <a:xfrm>
            <a:off x="5345168" y="4827499"/>
            <a:ext cx="509587" cy="511175"/>
          </a:xfrm>
          <a:prstGeom prst="ellipse">
            <a:avLst/>
          </a:prstGeom>
          <a:solidFill>
            <a:schemeClr val="bg1"/>
          </a:solidFill>
          <a:ln>
            <a:noFill/>
          </a:ln>
        </p:spPr>
        <p:txBody>
          <a:bodyPr/>
          <a:lstStyle/>
          <a:p>
            <a:pPr algn="ctr">
              <a:buFont typeface="Arial" panose="020B0604020202020204" pitchFamily="34" charset="0"/>
              <a:buNone/>
            </a:pPr>
            <a:r>
              <a:rPr lang="en-US" altLang="zh-CN" sz="2200" b="1" dirty="0">
                <a:solidFill>
                  <a:schemeClr val="tx2"/>
                </a:solidFill>
              </a:rPr>
              <a:t>3</a:t>
            </a:r>
            <a:endParaRPr lang="zh-CN" altLang="en-US" sz="2200" b="1" dirty="0">
              <a:solidFill>
                <a:schemeClr val="tx2"/>
              </a:solidFill>
            </a:endParaRPr>
          </a:p>
        </p:txBody>
      </p:sp>
      <p:sp>
        <p:nvSpPr>
          <p:cNvPr id="214" name="TextBox 37"/>
          <p:cNvSpPr txBox="1"/>
          <p:nvPr/>
        </p:nvSpPr>
        <p:spPr>
          <a:xfrm>
            <a:off x="625773" y="5846852"/>
            <a:ext cx="4176464" cy="400110"/>
          </a:xfrm>
          <a:prstGeom prst="rect">
            <a:avLst/>
          </a:prstGeom>
          <a:noFill/>
        </p:spPr>
        <p:txBody>
          <a:bodyPr wrap="square" rtlCol="0">
            <a:spAutoFit/>
          </a:bodyPr>
          <a:lstStyle/>
          <a:p>
            <a:pPr algn="ctr"/>
            <a:r>
              <a:rPr lang="zh-CN" altLang="en-US" sz="2000" dirty="0">
                <a:latin typeface="+mn-ea"/>
                <a:ea typeface="+mn-ea"/>
              </a:rPr>
              <a:t>以上图标均可自由变色、拉大使用</a:t>
            </a:r>
            <a:endParaRPr lang="zh-CN" altLang="en-US" sz="2000" dirty="0">
              <a:latin typeface="+mn-ea"/>
              <a:ea typeface="+mn-ea"/>
            </a:endParaRPr>
          </a:p>
        </p:txBody>
      </p:sp>
      <p:sp>
        <p:nvSpPr>
          <p:cNvPr id="215" name="Freeform 13"/>
          <p:cNvSpPr>
            <a:spLocks noEditPoints="1"/>
          </p:cNvSpPr>
          <p:nvPr/>
        </p:nvSpPr>
        <p:spPr bwMode="auto">
          <a:xfrm>
            <a:off x="1607277" y="3555390"/>
            <a:ext cx="499139" cy="486151"/>
          </a:xfrm>
          <a:custGeom>
            <a:avLst/>
            <a:gdLst>
              <a:gd name="T0" fmla="*/ 68 w 657"/>
              <a:gd name="T1" fmla="*/ 639 h 639"/>
              <a:gd name="T2" fmla="*/ 0 w 657"/>
              <a:gd name="T3" fmla="*/ 569 h 639"/>
              <a:gd name="T4" fmla="*/ 31 w 657"/>
              <a:gd name="T5" fmla="*/ 313 h 639"/>
              <a:gd name="T6" fmla="*/ 68 w 657"/>
              <a:gd name="T7" fmla="*/ 265 h 639"/>
              <a:gd name="T8" fmla="*/ 589 w 657"/>
              <a:gd name="T9" fmla="*/ 253 h 639"/>
              <a:gd name="T10" fmla="*/ 589 w 657"/>
              <a:gd name="T11" fmla="*/ 313 h 639"/>
              <a:gd name="T12" fmla="*/ 657 w 657"/>
              <a:gd name="T13" fmla="*/ 344 h 639"/>
              <a:gd name="T14" fmla="*/ 589 w 657"/>
              <a:gd name="T15" fmla="*/ 569 h 639"/>
              <a:gd name="T16" fmla="*/ 214 w 657"/>
              <a:gd name="T17" fmla="*/ 21 h 639"/>
              <a:gd name="T18" fmla="*/ 214 w 657"/>
              <a:gd name="T19" fmla="*/ 227 h 639"/>
              <a:gd name="T20" fmla="*/ 443 w 657"/>
              <a:gd name="T21" fmla="*/ 63 h 639"/>
              <a:gd name="T22" fmla="*/ 214 w 657"/>
              <a:gd name="T23" fmla="*/ 21 h 639"/>
              <a:gd name="T24" fmla="*/ 241 w 657"/>
              <a:gd name="T25" fmla="*/ 71 h 639"/>
              <a:gd name="T26" fmla="*/ 416 w 657"/>
              <a:gd name="T27" fmla="*/ 92 h 639"/>
              <a:gd name="T28" fmla="*/ 241 w 657"/>
              <a:gd name="T29" fmla="*/ 71 h 639"/>
              <a:gd name="T30" fmla="*/ 241 w 657"/>
              <a:gd name="T31" fmla="*/ 126 h 639"/>
              <a:gd name="T32" fmla="*/ 416 w 657"/>
              <a:gd name="T33" fmla="*/ 147 h 639"/>
              <a:gd name="T34" fmla="*/ 241 w 657"/>
              <a:gd name="T35" fmla="*/ 126 h 639"/>
              <a:gd name="T36" fmla="*/ 241 w 657"/>
              <a:gd name="T37" fmla="*/ 181 h 639"/>
              <a:gd name="T38" fmla="*/ 416 w 657"/>
              <a:gd name="T39" fmla="*/ 201 h 639"/>
              <a:gd name="T40" fmla="*/ 241 w 657"/>
              <a:gd name="T41" fmla="*/ 181 h 639"/>
              <a:gd name="T42" fmla="*/ 192 w 657"/>
              <a:gd name="T43" fmla="*/ 238 h 639"/>
              <a:gd name="T44" fmla="*/ 192 w 657"/>
              <a:gd name="T45" fmla="*/ 0 h 639"/>
              <a:gd name="T46" fmla="*/ 371 w 657"/>
              <a:gd name="T47" fmla="*/ 0 h 639"/>
              <a:gd name="T48" fmla="*/ 376 w 657"/>
              <a:gd name="T49" fmla="*/ 1 h 639"/>
              <a:gd name="T50" fmla="*/ 465 w 657"/>
              <a:gd name="T51" fmla="*/ 50 h 639"/>
              <a:gd name="T52" fmla="*/ 465 w 657"/>
              <a:gd name="T53" fmla="*/ 238 h 639"/>
              <a:gd name="T54" fmla="*/ 454 w 657"/>
              <a:gd name="T55" fmla="*/ 249 h 639"/>
              <a:gd name="T56" fmla="*/ 192 w 657"/>
              <a:gd name="T57" fmla="*/ 249 h 639"/>
              <a:gd name="T58" fmla="*/ 602 w 657"/>
              <a:gd name="T59" fmla="*/ 388 h 639"/>
              <a:gd name="T60" fmla="*/ 582 w 657"/>
              <a:gd name="T61" fmla="*/ 368 h 639"/>
              <a:gd name="T62" fmla="*/ 622 w 657"/>
              <a:gd name="T63" fmla="*/ 368 h 639"/>
              <a:gd name="T64" fmla="*/ 123 w 657"/>
              <a:gd name="T65" fmla="*/ 584 h 639"/>
              <a:gd name="T66" fmla="*/ 534 w 657"/>
              <a:gd name="T67" fmla="*/ 584 h 639"/>
              <a:gd name="T68" fmla="*/ 534 w 657"/>
              <a:gd name="T69" fmla="*/ 613 h 639"/>
              <a:gd name="T70" fmla="*/ 109 w 657"/>
              <a:gd name="T71" fmla="*/ 598 h 639"/>
              <a:gd name="T72" fmla="*/ 46 w 657"/>
              <a:gd name="T73" fmla="*/ 354 h 639"/>
              <a:gd name="T74" fmla="*/ 98 w 657"/>
              <a:gd name="T75" fmla="*/ 354 h 639"/>
              <a:gd name="T76" fmla="*/ 109 w 657"/>
              <a:gd name="T77" fmla="*/ 371 h 639"/>
              <a:gd name="T78" fmla="*/ 46 w 657"/>
              <a:gd name="T79" fmla="*/ 382 h 639"/>
              <a:gd name="T80" fmla="*/ 35 w 657"/>
              <a:gd name="T81" fmla="*/ 364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7" h="639">
                <a:moveTo>
                  <a:pt x="589" y="639"/>
                </a:moveTo>
                <a:lnTo>
                  <a:pt x="68" y="639"/>
                </a:lnTo>
                <a:lnTo>
                  <a:pt x="68" y="569"/>
                </a:lnTo>
                <a:lnTo>
                  <a:pt x="0" y="569"/>
                </a:lnTo>
                <a:lnTo>
                  <a:pt x="0" y="344"/>
                </a:lnTo>
                <a:lnTo>
                  <a:pt x="31" y="313"/>
                </a:lnTo>
                <a:lnTo>
                  <a:pt x="68" y="313"/>
                </a:lnTo>
                <a:lnTo>
                  <a:pt x="68" y="265"/>
                </a:lnTo>
                <a:lnTo>
                  <a:pt x="589" y="265"/>
                </a:lnTo>
                <a:lnTo>
                  <a:pt x="589" y="253"/>
                </a:lnTo>
                <a:lnTo>
                  <a:pt x="589" y="253"/>
                </a:lnTo>
                <a:lnTo>
                  <a:pt x="589" y="313"/>
                </a:lnTo>
                <a:lnTo>
                  <a:pt x="626" y="313"/>
                </a:lnTo>
                <a:lnTo>
                  <a:pt x="657" y="344"/>
                </a:lnTo>
                <a:lnTo>
                  <a:pt x="657" y="569"/>
                </a:lnTo>
                <a:lnTo>
                  <a:pt x="589" y="569"/>
                </a:lnTo>
                <a:lnTo>
                  <a:pt x="589" y="639"/>
                </a:lnTo>
                <a:close/>
                <a:moveTo>
                  <a:pt x="214" y="21"/>
                </a:moveTo>
                <a:lnTo>
                  <a:pt x="214" y="21"/>
                </a:lnTo>
                <a:lnTo>
                  <a:pt x="214" y="227"/>
                </a:lnTo>
                <a:lnTo>
                  <a:pt x="443" y="227"/>
                </a:lnTo>
                <a:lnTo>
                  <a:pt x="443" y="63"/>
                </a:lnTo>
                <a:lnTo>
                  <a:pt x="368" y="21"/>
                </a:lnTo>
                <a:lnTo>
                  <a:pt x="214" y="21"/>
                </a:lnTo>
                <a:close/>
                <a:moveTo>
                  <a:pt x="241" y="71"/>
                </a:moveTo>
                <a:lnTo>
                  <a:pt x="241" y="71"/>
                </a:lnTo>
                <a:lnTo>
                  <a:pt x="416" y="71"/>
                </a:lnTo>
                <a:lnTo>
                  <a:pt x="416" y="92"/>
                </a:lnTo>
                <a:lnTo>
                  <a:pt x="241" y="92"/>
                </a:lnTo>
                <a:lnTo>
                  <a:pt x="241" y="71"/>
                </a:lnTo>
                <a:close/>
                <a:moveTo>
                  <a:pt x="241" y="126"/>
                </a:moveTo>
                <a:lnTo>
                  <a:pt x="241" y="126"/>
                </a:lnTo>
                <a:lnTo>
                  <a:pt x="416" y="126"/>
                </a:lnTo>
                <a:lnTo>
                  <a:pt x="416" y="147"/>
                </a:lnTo>
                <a:lnTo>
                  <a:pt x="241" y="147"/>
                </a:lnTo>
                <a:lnTo>
                  <a:pt x="241" y="126"/>
                </a:lnTo>
                <a:close/>
                <a:moveTo>
                  <a:pt x="241" y="181"/>
                </a:moveTo>
                <a:lnTo>
                  <a:pt x="241" y="181"/>
                </a:lnTo>
                <a:lnTo>
                  <a:pt x="416" y="181"/>
                </a:lnTo>
                <a:lnTo>
                  <a:pt x="416" y="201"/>
                </a:lnTo>
                <a:lnTo>
                  <a:pt x="241" y="201"/>
                </a:lnTo>
                <a:lnTo>
                  <a:pt x="241" y="181"/>
                </a:lnTo>
                <a:close/>
                <a:moveTo>
                  <a:pt x="192" y="238"/>
                </a:moveTo>
                <a:lnTo>
                  <a:pt x="192" y="238"/>
                </a:lnTo>
                <a:lnTo>
                  <a:pt x="192" y="11"/>
                </a:lnTo>
                <a:lnTo>
                  <a:pt x="192" y="0"/>
                </a:lnTo>
                <a:lnTo>
                  <a:pt x="203" y="0"/>
                </a:lnTo>
                <a:lnTo>
                  <a:pt x="371" y="0"/>
                </a:lnTo>
                <a:lnTo>
                  <a:pt x="373" y="0"/>
                </a:lnTo>
                <a:lnTo>
                  <a:pt x="376" y="1"/>
                </a:lnTo>
                <a:lnTo>
                  <a:pt x="459" y="47"/>
                </a:lnTo>
                <a:lnTo>
                  <a:pt x="465" y="50"/>
                </a:lnTo>
                <a:lnTo>
                  <a:pt x="465" y="56"/>
                </a:lnTo>
                <a:lnTo>
                  <a:pt x="465" y="238"/>
                </a:lnTo>
                <a:lnTo>
                  <a:pt x="465" y="249"/>
                </a:lnTo>
                <a:lnTo>
                  <a:pt x="454" y="249"/>
                </a:lnTo>
                <a:lnTo>
                  <a:pt x="203" y="249"/>
                </a:lnTo>
                <a:lnTo>
                  <a:pt x="192" y="249"/>
                </a:lnTo>
                <a:lnTo>
                  <a:pt x="192" y="238"/>
                </a:lnTo>
                <a:close/>
                <a:moveTo>
                  <a:pt x="602" y="388"/>
                </a:moveTo>
                <a:lnTo>
                  <a:pt x="602" y="388"/>
                </a:lnTo>
                <a:cubicBezTo>
                  <a:pt x="591" y="388"/>
                  <a:pt x="582" y="379"/>
                  <a:pt x="582" y="368"/>
                </a:cubicBezTo>
                <a:cubicBezTo>
                  <a:pt x="582" y="357"/>
                  <a:pt x="591" y="348"/>
                  <a:pt x="602" y="348"/>
                </a:cubicBezTo>
                <a:cubicBezTo>
                  <a:pt x="613" y="348"/>
                  <a:pt x="622" y="357"/>
                  <a:pt x="622" y="368"/>
                </a:cubicBezTo>
                <a:cubicBezTo>
                  <a:pt x="622" y="379"/>
                  <a:pt x="613" y="388"/>
                  <a:pt x="602" y="388"/>
                </a:cubicBezTo>
                <a:close/>
                <a:moveTo>
                  <a:pt x="123" y="584"/>
                </a:moveTo>
                <a:lnTo>
                  <a:pt x="123" y="584"/>
                </a:lnTo>
                <a:lnTo>
                  <a:pt x="534" y="584"/>
                </a:lnTo>
                <a:cubicBezTo>
                  <a:pt x="542" y="584"/>
                  <a:pt x="549" y="590"/>
                  <a:pt x="549" y="598"/>
                </a:cubicBezTo>
                <a:cubicBezTo>
                  <a:pt x="549" y="606"/>
                  <a:pt x="542" y="613"/>
                  <a:pt x="534" y="613"/>
                </a:cubicBezTo>
                <a:lnTo>
                  <a:pt x="123" y="613"/>
                </a:lnTo>
                <a:cubicBezTo>
                  <a:pt x="115" y="613"/>
                  <a:pt x="109" y="606"/>
                  <a:pt x="109" y="598"/>
                </a:cubicBezTo>
                <a:cubicBezTo>
                  <a:pt x="109" y="590"/>
                  <a:pt x="115" y="584"/>
                  <a:pt x="123" y="584"/>
                </a:cubicBezTo>
                <a:close/>
                <a:moveTo>
                  <a:pt x="46" y="354"/>
                </a:moveTo>
                <a:lnTo>
                  <a:pt x="46" y="354"/>
                </a:lnTo>
                <a:lnTo>
                  <a:pt x="98" y="354"/>
                </a:lnTo>
                <a:cubicBezTo>
                  <a:pt x="104" y="354"/>
                  <a:pt x="109" y="358"/>
                  <a:pt x="109" y="364"/>
                </a:cubicBezTo>
                <a:lnTo>
                  <a:pt x="109" y="371"/>
                </a:lnTo>
                <a:cubicBezTo>
                  <a:pt x="109" y="377"/>
                  <a:pt x="104" y="382"/>
                  <a:pt x="98" y="382"/>
                </a:cubicBezTo>
                <a:lnTo>
                  <a:pt x="46" y="382"/>
                </a:lnTo>
                <a:cubicBezTo>
                  <a:pt x="40" y="382"/>
                  <a:pt x="35" y="377"/>
                  <a:pt x="35" y="371"/>
                </a:cubicBezTo>
                <a:lnTo>
                  <a:pt x="35" y="364"/>
                </a:lnTo>
                <a:cubicBezTo>
                  <a:pt x="35" y="358"/>
                  <a:pt x="40" y="354"/>
                  <a:pt x="46" y="35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16" name="Freeform 15"/>
          <p:cNvSpPr>
            <a:spLocks noEditPoints="1"/>
          </p:cNvSpPr>
          <p:nvPr/>
        </p:nvSpPr>
        <p:spPr bwMode="auto">
          <a:xfrm>
            <a:off x="1545100" y="4232165"/>
            <a:ext cx="567795" cy="480585"/>
          </a:xfrm>
          <a:custGeom>
            <a:avLst/>
            <a:gdLst>
              <a:gd name="T0" fmla="*/ 140 w 747"/>
              <a:gd name="T1" fmla="*/ 38 h 632"/>
              <a:gd name="T2" fmla="*/ 248 w 747"/>
              <a:gd name="T3" fmla="*/ 38 h 632"/>
              <a:gd name="T4" fmla="*/ 248 w 747"/>
              <a:gd name="T5" fmla="*/ 93 h 632"/>
              <a:gd name="T6" fmla="*/ 140 w 747"/>
              <a:gd name="T7" fmla="*/ 199 h 632"/>
              <a:gd name="T8" fmla="*/ 140 w 747"/>
              <a:gd name="T9" fmla="*/ 38 h 632"/>
              <a:gd name="T10" fmla="*/ 664 w 747"/>
              <a:gd name="T11" fmla="*/ 391 h 632"/>
              <a:gd name="T12" fmla="*/ 664 w 747"/>
              <a:gd name="T13" fmla="*/ 391 h 632"/>
              <a:gd name="T14" fmla="*/ 664 w 747"/>
              <a:gd name="T15" fmla="*/ 632 h 632"/>
              <a:gd name="T16" fmla="*/ 67 w 747"/>
              <a:gd name="T17" fmla="*/ 632 h 632"/>
              <a:gd name="T18" fmla="*/ 67 w 747"/>
              <a:gd name="T19" fmla="*/ 408 h 632"/>
              <a:gd name="T20" fmla="*/ 47 w 747"/>
              <a:gd name="T21" fmla="*/ 428 h 632"/>
              <a:gd name="T22" fmla="*/ 0 w 747"/>
              <a:gd name="T23" fmla="*/ 382 h 632"/>
              <a:gd name="T24" fmla="*/ 372 w 747"/>
              <a:gd name="T25" fmla="*/ 0 h 632"/>
              <a:gd name="T26" fmla="*/ 747 w 747"/>
              <a:gd name="T27" fmla="*/ 382 h 632"/>
              <a:gd name="T28" fmla="*/ 700 w 747"/>
              <a:gd name="T29" fmla="*/ 428 h 632"/>
              <a:gd name="T30" fmla="*/ 664 w 747"/>
              <a:gd name="T31" fmla="*/ 39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7" h="632">
                <a:moveTo>
                  <a:pt x="140" y="38"/>
                </a:moveTo>
                <a:lnTo>
                  <a:pt x="248" y="38"/>
                </a:lnTo>
                <a:lnTo>
                  <a:pt x="248" y="93"/>
                </a:lnTo>
                <a:lnTo>
                  <a:pt x="140" y="199"/>
                </a:lnTo>
                <a:lnTo>
                  <a:pt x="140" y="38"/>
                </a:lnTo>
                <a:close/>
                <a:moveTo>
                  <a:pt x="664" y="391"/>
                </a:moveTo>
                <a:lnTo>
                  <a:pt x="664" y="391"/>
                </a:lnTo>
                <a:lnTo>
                  <a:pt x="664" y="632"/>
                </a:lnTo>
                <a:lnTo>
                  <a:pt x="67" y="632"/>
                </a:lnTo>
                <a:lnTo>
                  <a:pt x="67" y="408"/>
                </a:lnTo>
                <a:lnTo>
                  <a:pt x="47" y="428"/>
                </a:lnTo>
                <a:lnTo>
                  <a:pt x="0" y="382"/>
                </a:lnTo>
                <a:lnTo>
                  <a:pt x="372" y="0"/>
                </a:lnTo>
                <a:lnTo>
                  <a:pt x="747" y="382"/>
                </a:lnTo>
                <a:lnTo>
                  <a:pt x="700" y="428"/>
                </a:lnTo>
                <a:lnTo>
                  <a:pt x="664" y="391"/>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17" name="Freeform 24"/>
          <p:cNvSpPr>
            <a:spLocks noEditPoints="1"/>
          </p:cNvSpPr>
          <p:nvPr/>
        </p:nvSpPr>
        <p:spPr bwMode="auto">
          <a:xfrm>
            <a:off x="3150140" y="3569737"/>
            <a:ext cx="473162" cy="475018"/>
          </a:xfrm>
          <a:custGeom>
            <a:avLst/>
            <a:gdLst>
              <a:gd name="T0" fmla="*/ 554 w 624"/>
              <a:gd name="T1" fmla="*/ 326 h 625"/>
              <a:gd name="T2" fmla="*/ 554 w 624"/>
              <a:gd name="T3" fmla="*/ 70 h 625"/>
              <a:gd name="T4" fmla="*/ 298 w 624"/>
              <a:gd name="T5" fmla="*/ 70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5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0"/>
                </a:cubicBezTo>
                <a:cubicBezTo>
                  <a:pt x="483" y="0"/>
                  <a:pt x="368" y="0"/>
                  <a:pt x="298" y="70"/>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2"/>
                  <a:pt x="221" y="441"/>
                  <a:pt x="217" y="445"/>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18" name="Freeform 25"/>
          <p:cNvSpPr>
            <a:spLocks noEditPoints="1"/>
          </p:cNvSpPr>
          <p:nvPr/>
        </p:nvSpPr>
        <p:spPr bwMode="auto">
          <a:xfrm>
            <a:off x="3137152" y="4968813"/>
            <a:ext cx="493573" cy="486151"/>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0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8"/>
                </a:moveTo>
                <a:lnTo>
                  <a:pt x="170" y="280"/>
                </a:lnTo>
                <a:lnTo>
                  <a:pt x="153" y="266"/>
                </a:lnTo>
                <a:lnTo>
                  <a:pt x="226" y="183"/>
                </a:lnTo>
                <a:lnTo>
                  <a:pt x="226" y="183"/>
                </a:lnTo>
                <a:lnTo>
                  <a:pt x="240" y="167"/>
                </a:lnTo>
                <a:lnTo>
                  <a:pt x="316" y="234"/>
                </a:lnTo>
                <a:lnTo>
                  <a:pt x="366" y="177"/>
                </a:lnTo>
                <a:lnTo>
                  <a:pt x="357" y="169"/>
                </a:lnTo>
                <a:cubicBezTo>
                  <a:pt x="354" y="166"/>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1"/>
                  <a:pt x="391" y="199"/>
                </a:cubicBezTo>
                <a:lnTo>
                  <a:pt x="383" y="192"/>
                </a:lnTo>
                <a:lnTo>
                  <a:pt x="319" y="265"/>
                </a:lnTo>
                <a:lnTo>
                  <a:pt x="319" y="265"/>
                </a:lnTo>
                <a:lnTo>
                  <a:pt x="318" y="266"/>
                </a:lnTo>
                <a:lnTo>
                  <a:pt x="242" y="198"/>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2"/>
                  <a:pt x="122" y="0"/>
                  <a:pt x="272" y="0"/>
                </a:cubicBezTo>
                <a:cubicBezTo>
                  <a:pt x="423" y="0"/>
                  <a:pt x="545" y="122"/>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49"/>
                  <a:pt x="105" y="145"/>
                  <a:pt x="111" y="145"/>
                </a:cubicBezTo>
                <a:cubicBezTo>
                  <a:pt x="117" y="145"/>
                  <a:pt x="121" y="149"/>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1" y="282"/>
                  <a:pt x="307" y="282"/>
                </a:cubicBezTo>
                <a:lnTo>
                  <a:pt x="327" y="282"/>
                </a:lnTo>
                <a:cubicBezTo>
                  <a:pt x="333" y="282"/>
                  <a:pt x="338" y="286"/>
                  <a:pt x="338" y="292"/>
                </a:cubicBezTo>
                <a:lnTo>
                  <a:pt x="338" y="380"/>
                </a:lnTo>
                <a:lnTo>
                  <a:pt x="368" y="380"/>
                </a:lnTo>
                <a:lnTo>
                  <a:pt x="368" y="230"/>
                </a:lnTo>
                <a:cubicBezTo>
                  <a:pt x="368" y="224"/>
                  <a:pt x="372" y="220"/>
                  <a:pt x="378" y="220"/>
                </a:cubicBezTo>
                <a:lnTo>
                  <a:pt x="399" y="220"/>
                </a:lnTo>
                <a:cubicBezTo>
                  <a:pt x="405" y="220"/>
                  <a:pt x="409" y="224"/>
                  <a:pt x="409" y="230"/>
                </a:cubicBezTo>
                <a:lnTo>
                  <a:pt x="409" y="380"/>
                </a:lnTo>
                <a:lnTo>
                  <a:pt x="434" y="380"/>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19" name="Freeform 26"/>
          <p:cNvSpPr>
            <a:spLocks noEditPoints="1"/>
          </p:cNvSpPr>
          <p:nvPr/>
        </p:nvSpPr>
        <p:spPr bwMode="auto">
          <a:xfrm>
            <a:off x="1623033" y="4981803"/>
            <a:ext cx="439762" cy="46203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0" name="Freeform 27"/>
          <p:cNvSpPr>
            <a:spLocks noEditPoints="1"/>
          </p:cNvSpPr>
          <p:nvPr/>
        </p:nvSpPr>
        <p:spPr bwMode="auto">
          <a:xfrm>
            <a:off x="771340" y="4952114"/>
            <a:ext cx="525117" cy="521407"/>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4 h 688"/>
              <a:gd name="T18" fmla="*/ 460 w 689"/>
              <a:gd name="T19" fmla="*/ 543 h 688"/>
              <a:gd name="T20" fmla="*/ 345 w 689"/>
              <a:gd name="T21" fmla="*/ 376 h 688"/>
              <a:gd name="T22" fmla="*/ 345 w 689"/>
              <a:gd name="T23" fmla="*/ 311 h 688"/>
              <a:gd name="T24" fmla="*/ 360 w 689"/>
              <a:gd name="T25" fmla="*/ 158 h 688"/>
              <a:gd name="T26" fmla="*/ 344 w 689"/>
              <a:gd name="T27" fmla="*/ 172 h 688"/>
              <a:gd name="T28" fmla="*/ 330 w 689"/>
              <a:gd name="T29" fmla="*/ 135 h 688"/>
              <a:gd name="T30" fmla="*/ 345 w 689"/>
              <a:gd name="T31" fmla="*/ 121 h 688"/>
              <a:gd name="T32" fmla="*/ 360 w 689"/>
              <a:gd name="T33" fmla="*/ 158 h 688"/>
              <a:gd name="T34" fmla="*/ 345 w 689"/>
              <a:gd name="T35" fmla="*/ 567 h 688"/>
              <a:gd name="T36" fmla="*/ 330 w 689"/>
              <a:gd name="T37" fmla="*/ 552 h 688"/>
              <a:gd name="T38" fmla="*/ 344 w 689"/>
              <a:gd name="T39" fmla="*/ 515 h 688"/>
              <a:gd name="T40" fmla="*/ 360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3 h 688"/>
              <a:gd name="T62" fmla="*/ 327 w 689"/>
              <a:gd name="T63" fmla="*/ 343 h 688"/>
              <a:gd name="T64" fmla="*/ 345 w 689"/>
              <a:gd name="T65" fmla="*/ 201 h 688"/>
              <a:gd name="T66" fmla="*/ 363 w 689"/>
              <a:gd name="T67" fmla="*/ 343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4" y="494"/>
                </a:cubicBezTo>
                <a:cubicBezTo>
                  <a:pt x="0" y="351"/>
                  <a:pt x="50" y="166"/>
                  <a:pt x="194" y="83"/>
                </a:cubicBezTo>
                <a:cubicBezTo>
                  <a:pt x="338" y="0"/>
                  <a:pt x="522" y="49"/>
                  <a:pt x="606" y="193"/>
                </a:cubicBezTo>
                <a:cubicBezTo>
                  <a:pt x="689" y="337"/>
                  <a:pt x="639" y="522"/>
                  <a:pt x="495" y="605"/>
                </a:cubicBezTo>
                <a:close/>
                <a:moveTo>
                  <a:pt x="238" y="160"/>
                </a:moveTo>
                <a:cubicBezTo>
                  <a:pt x="137" y="219"/>
                  <a:pt x="102" y="349"/>
                  <a:pt x="161" y="450"/>
                </a:cubicBezTo>
                <a:cubicBezTo>
                  <a:pt x="219" y="551"/>
                  <a:pt x="349" y="586"/>
                  <a:pt x="451" y="527"/>
                </a:cubicBezTo>
                <a:cubicBezTo>
                  <a:pt x="552" y="469"/>
                  <a:pt x="587" y="339"/>
                  <a:pt x="528" y="238"/>
                </a:cubicBezTo>
                <a:cubicBezTo>
                  <a:pt x="470" y="136"/>
                  <a:pt x="340" y="102"/>
                  <a:pt x="238" y="160"/>
                </a:cubicBezTo>
                <a:close/>
                <a:moveTo>
                  <a:pt x="460" y="543"/>
                </a:moveTo>
                <a:cubicBezTo>
                  <a:pt x="350" y="606"/>
                  <a:pt x="209" y="569"/>
                  <a:pt x="145" y="459"/>
                </a:cubicBezTo>
                <a:cubicBezTo>
                  <a:pt x="82" y="349"/>
                  <a:pt x="120" y="208"/>
                  <a:pt x="230" y="144"/>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60" y="158"/>
                </a:moveTo>
                <a:cubicBezTo>
                  <a:pt x="360"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60" y="127"/>
                  <a:pt x="360" y="135"/>
                </a:cubicBezTo>
                <a:lnTo>
                  <a:pt x="360" y="158"/>
                </a:lnTo>
                <a:close/>
                <a:moveTo>
                  <a:pt x="360" y="552"/>
                </a:moveTo>
                <a:cubicBezTo>
                  <a:pt x="360" y="560"/>
                  <a:pt x="353" y="567"/>
                  <a:pt x="345" y="567"/>
                </a:cubicBezTo>
                <a:lnTo>
                  <a:pt x="344" y="567"/>
                </a:lnTo>
                <a:cubicBezTo>
                  <a:pt x="336" y="567"/>
                  <a:pt x="330" y="560"/>
                  <a:pt x="330" y="552"/>
                </a:cubicBezTo>
                <a:lnTo>
                  <a:pt x="330" y="530"/>
                </a:lnTo>
                <a:cubicBezTo>
                  <a:pt x="330" y="522"/>
                  <a:pt x="336" y="515"/>
                  <a:pt x="344" y="515"/>
                </a:cubicBezTo>
                <a:lnTo>
                  <a:pt x="345" y="515"/>
                </a:lnTo>
                <a:cubicBezTo>
                  <a:pt x="353" y="515"/>
                  <a:pt x="360" y="522"/>
                  <a:pt x="360" y="530"/>
                </a:cubicBezTo>
                <a:lnTo>
                  <a:pt x="360" y="552"/>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3"/>
                </a:moveTo>
                <a:cubicBezTo>
                  <a:pt x="363" y="354"/>
                  <a:pt x="355" y="362"/>
                  <a:pt x="345" y="362"/>
                </a:cubicBezTo>
                <a:cubicBezTo>
                  <a:pt x="335" y="362"/>
                  <a:pt x="327" y="354"/>
                  <a:pt x="327" y="343"/>
                </a:cubicBezTo>
                <a:lnTo>
                  <a:pt x="327" y="219"/>
                </a:lnTo>
                <a:cubicBezTo>
                  <a:pt x="327" y="209"/>
                  <a:pt x="335" y="201"/>
                  <a:pt x="345" y="201"/>
                </a:cubicBezTo>
                <a:cubicBezTo>
                  <a:pt x="355" y="201"/>
                  <a:pt x="363" y="209"/>
                  <a:pt x="363" y="219"/>
                </a:cubicBezTo>
                <a:lnTo>
                  <a:pt x="363" y="343"/>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3"/>
                  <a:pt x="355" y="361"/>
                </a:cubicBezTo>
                <a:lnTo>
                  <a:pt x="289" y="427"/>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1" name="Freeform 28"/>
          <p:cNvSpPr>
            <a:spLocks noEditPoints="1"/>
          </p:cNvSpPr>
          <p:nvPr/>
        </p:nvSpPr>
        <p:spPr bwMode="auto">
          <a:xfrm>
            <a:off x="2417203" y="4308242"/>
            <a:ext cx="337708" cy="462030"/>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6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2"/>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3"/>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3"/>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6"/>
                  <a:pt x="211" y="147"/>
                  <a:pt x="223" y="147"/>
                </a:cubicBezTo>
                <a:cubicBezTo>
                  <a:pt x="234" y="147"/>
                  <a:pt x="244" y="156"/>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59"/>
                  <a:pt x="362" y="60"/>
                  <a:pt x="356" y="66"/>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2" name="Freeform 29"/>
          <p:cNvSpPr>
            <a:spLocks noEditPoints="1"/>
          </p:cNvSpPr>
          <p:nvPr/>
        </p:nvSpPr>
        <p:spPr bwMode="auto">
          <a:xfrm>
            <a:off x="741651" y="4310098"/>
            <a:ext cx="584494" cy="458319"/>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3" name="Freeform 30"/>
          <p:cNvSpPr>
            <a:spLocks noEditPoints="1"/>
          </p:cNvSpPr>
          <p:nvPr/>
        </p:nvSpPr>
        <p:spPr bwMode="auto">
          <a:xfrm>
            <a:off x="3903489" y="2918444"/>
            <a:ext cx="582639" cy="456462"/>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4" name="Freeform 31"/>
          <p:cNvSpPr>
            <a:spLocks noEditPoints="1"/>
          </p:cNvSpPr>
          <p:nvPr/>
        </p:nvSpPr>
        <p:spPr bwMode="auto">
          <a:xfrm>
            <a:off x="2402359" y="2916588"/>
            <a:ext cx="367397" cy="462030"/>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5" name="Freeform 32"/>
          <p:cNvSpPr>
            <a:spLocks noEditPoints="1"/>
          </p:cNvSpPr>
          <p:nvPr/>
        </p:nvSpPr>
        <p:spPr bwMode="auto">
          <a:xfrm>
            <a:off x="3979567" y="4981803"/>
            <a:ext cx="432340" cy="46203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6" name="Freeform 33"/>
          <p:cNvSpPr>
            <a:spLocks noEditPoints="1"/>
          </p:cNvSpPr>
          <p:nvPr/>
        </p:nvSpPr>
        <p:spPr bwMode="auto">
          <a:xfrm>
            <a:off x="789895" y="2916588"/>
            <a:ext cx="488006" cy="458319"/>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7" name="Freeform 34"/>
          <p:cNvSpPr>
            <a:spLocks noEditPoints="1"/>
          </p:cNvSpPr>
          <p:nvPr/>
        </p:nvSpPr>
        <p:spPr bwMode="auto">
          <a:xfrm>
            <a:off x="3944311" y="2202206"/>
            <a:ext cx="450895" cy="48058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5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3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3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6"/>
                  <a:pt x="224" y="394"/>
                </a:cubicBezTo>
                <a:cubicBezTo>
                  <a:pt x="235" y="400"/>
                  <a:pt x="248" y="398"/>
                  <a:pt x="257" y="390"/>
                </a:cubicBezTo>
                <a:lnTo>
                  <a:pt x="213" y="358"/>
                </a:lnTo>
                <a:close/>
                <a:moveTo>
                  <a:pt x="367" y="149"/>
                </a:moveTo>
                <a:cubicBezTo>
                  <a:pt x="328" y="126"/>
                  <a:pt x="279" y="137"/>
                  <a:pt x="259" y="173"/>
                </a:cubicBezTo>
                <a:cubicBezTo>
                  <a:pt x="238" y="209"/>
                  <a:pt x="265" y="250"/>
                  <a:pt x="246" y="288"/>
                </a:cubicBezTo>
                <a:lnTo>
                  <a:pt x="307" y="323"/>
                </a:lnTo>
                <a:cubicBezTo>
                  <a:pt x="330" y="288"/>
                  <a:pt x="380" y="291"/>
                  <a:pt x="401" y="255"/>
                </a:cubicBezTo>
                <a:cubicBezTo>
                  <a:pt x="421" y="219"/>
                  <a:pt x="406" y="172"/>
                  <a:pt x="367" y="149"/>
                </a:cubicBezTo>
                <a:close/>
                <a:moveTo>
                  <a:pt x="301" y="346"/>
                </a:moveTo>
                <a:lnTo>
                  <a:pt x="234" y="295"/>
                </a:lnTo>
                <a:cubicBezTo>
                  <a:pt x="229" y="292"/>
                  <a:pt x="223" y="293"/>
                  <a:pt x="219" y="298"/>
                </a:cubicBezTo>
                <a:cubicBezTo>
                  <a:pt x="216" y="304"/>
                  <a:pt x="218" y="311"/>
                  <a:pt x="223" y="315"/>
                </a:cubicBezTo>
                <a:lnTo>
                  <a:pt x="289" y="366"/>
                </a:lnTo>
                <a:cubicBezTo>
                  <a:pt x="295" y="370"/>
                  <a:pt x="301" y="368"/>
                  <a:pt x="304" y="363"/>
                </a:cubicBezTo>
                <a:cubicBezTo>
                  <a:pt x="308"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3"/>
                </a:lnTo>
                <a:lnTo>
                  <a:pt x="426" y="170"/>
                </a:lnTo>
                <a:close/>
                <a:moveTo>
                  <a:pt x="338" y="107"/>
                </a:moveTo>
                <a:lnTo>
                  <a:pt x="338" y="65"/>
                </a:lnTo>
                <a:lnTo>
                  <a:pt x="319" y="65"/>
                </a:lnTo>
                <a:lnTo>
                  <a:pt x="319" y="106"/>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2"/>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3" y="526"/>
                </a:lnTo>
                <a:lnTo>
                  <a:pt x="448" y="633"/>
                </a:lnTo>
                <a:lnTo>
                  <a:pt x="216" y="633"/>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8" name="Freeform 35"/>
          <p:cNvSpPr>
            <a:spLocks noEditPoints="1"/>
          </p:cNvSpPr>
          <p:nvPr/>
        </p:nvSpPr>
        <p:spPr bwMode="auto">
          <a:xfrm>
            <a:off x="1598910" y="2220762"/>
            <a:ext cx="486151" cy="458319"/>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9" name="Freeform 36"/>
          <p:cNvSpPr>
            <a:spLocks noEditPoints="1"/>
          </p:cNvSpPr>
          <p:nvPr/>
        </p:nvSpPr>
        <p:spPr bwMode="auto">
          <a:xfrm>
            <a:off x="3150140" y="2212411"/>
            <a:ext cx="465740" cy="460174"/>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0" name="Freeform 39"/>
          <p:cNvSpPr>
            <a:spLocks noEditPoints="1"/>
          </p:cNvSpPr>
          <p:nvPr/>
        </p:nvSpPr>
        <p:spPr bwMode="auto">
          <a:xfrm>
            <a:off x="2417203" y="5015202"/>
            <a:ext cx="337708" cy="458319"/>
          </a:xfrm>
          <a:custGeom>
            <a:avLst/>
            <a:gdLst>
              <a:gd name="T0" fmla="*/ 58 w 443"/>
              <a:gd name="T1" fmla="*/ 98 h 605"/>
              <a:gd name="T2" fmla="*/ 49 w 443"/>
              <a:gd name="T3" fmla="*/ 605 h 605"/>
              <a:gd name="T4" fmla="*/ 443 w 443"/>
              <a:gd name="T5" fmla="*/ 148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8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8"/>
                </a:cubicBezTo>
                <a:lnTo>
                  <a:pt x="0" y="556"/>
                </a:lnTo>
                <a:cubicBezTo>
                  <a:pt x="0" y="581"/>
                  <a:pt x="24" y="605"/>
                  <a:pt x="49" y="605"/>
                </a:cubicBezTo>
                <a:lnTo>
                  <a:pt x="394" y="605"/>
                </a:lnTo>
                <a:cubicBezTo>
                  <a:pt x="419" y="605"/>
                  <a:pt x="443" y="581"/>
                  <a:pt x="443" y="556"/>
                </a:cubicBezTo>
                <a:lnTo>
                  <a:pt x="443" y="148"/>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8"/>
                </a:cubicBezTo>
                <a:cubicBezTo>
                  <a:pt x="156" y="497"/>
                  <a:pt x="160" y="524"/>
                  <a:pt x="152" y="524"/>
                </a:cubicBezTo>
                <a:lnTo>
                  <a:pt x="98" y="524"/>
                </a:lnTo>
                <a:cubicBezTo>
                  <a:pt x="95" y="524"/>
                  <a:pt x="94" y="523"/>
                  <a:pt x="94" y="519"/>
                </a:cubicBezTo>
                <a:lnTo>
                  <a:pt x="94" y="464"/>
                </a:lnTo>
                <a:close/>
                <a:moveTo>
                  <a:pt x="152" y="539"/>
                </a:moveTo>
                <a:cubicBezTo>
                  <a:pt x="181" y="539"/>
                  <a:pt x="170" y="507"/>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8"/>
                  <a:pt x="78" y="239"/>
                </a:cubicBezTo>
                <a:lnTo>
                  <a:pt x="78" y="300"/>
                </a:lnTo>
                <a:cubicBezTo>
                  <a:pt x="78" y="309"/>
                  <a:pt x="86" y="317"/>
                  <a:pt x="95" y="317"/>
                </a:cubicBezTo>
                <a:lnTo>
                  <a:pt x="155" y="317"/>
                </a:lnTo>
                <a:cubicBezTo>
                  <a:pt x="179" y="317"/>
                  <a:pt x="172" y="279"/>
                  <a:pt x="171" y="255"/>
                </a:cubicBezTo>
                <a:lnTo>
                  <a:pt x="210" y="222"/>
                </a:lnTo>
                <a:cubicBezTo>
                  <a:pt x="210" y="222"/>
                  <a:pt x="207" y="220"/>
                  <a:pt x="207" y="220"/>
                </a:cubicBezTo>
                <a:cubicBezTo>
                  <a:pt x="192" y="220"/>
                  <a:pt x="180" y="233"/>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1" name="Freeform 43"/>
          <p:cNvSpPr>
            <a:spLocks noEditPoints="1"/>
          </p:cNvSpPr>
          <p:nvPr/>
        </p:nvSpPr>
        <p:spPr bwMode="auto">
          <a:xfrm>
            <a:off x="728663" y="1421024"/>
            <a:ext cx="610472" cy="515840"/>
          </a:xfrm>
          <a:custGeom>
            <a:avLst/>
            <a:gdLst>
              <a:gd name="T0" fmla="*/ 564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4 w 803"/>
              <a:gd name="T23" fmla="*/ 334 h 678"/>
              <a:gd name="T24" fmla="*/ 564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4"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4" y="334"/>
                </a:lnTo>
                <a:lnTo>
                  <a:pt x="564" y="421"/>
                </a:lnTo>
                <a:close/>
                <a:moveTo>
                  <a:pt x="737" y="218"/>
                </a:moveTo>
                <a:cubicBezTo>
                  <a:pt x="680" y="0"/>
                  <a:pt x="440" y="137"/>
                  <a:pt x="401" y="161"/>
                </a:cubicBezTo>
                <a:cubicBezTo>
                  <a:pt x="360" y="136"/>
                  <a:pt x="123" y="1"/>
                  <a:pt x="66" y="218"/>
                </a:cubicBezTo>
                <a:cubicBezTo>
                  <a:pt x="0" y="469"/>
                  <a:pt x="400" y="676"/>
                  <a:pt x="402" y="678"/>
                </a:cubicBezTo>
                <a:cubicBezTo>
                  <a:pt x="402" y="678"/>
                  <a:pt x="803" y="466"/>
                  <a:pt x="737" y="218"/>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2" name="Freeform 44"/>
          <p:cNvSpPr>
            <a:spLocks noEditPoints="1"/>
          </p:cNvSpPr>
          <p:nvPr/>
        </p:nvSpPr>
        <p:spPr bwMode="auto">
          <a:xfrm>
            <a:off x="3166841" y="2912877"/>
            <a:ext cx="428629" cy="465741"/>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3" name="Freeform 45"/>
          <p:cNvSpPr>
            <a:spLocks noEditPoints="1"/>
          </p:cNvSpPr>
          <p:nvPr/>
        </p:nvSpPr>
        <p:spPr bwMode="auto">
          <a:xfrm>
            <a:off x="1654576" y="2896178"/>
            <a:ext cx="372963" cy="480585"/>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4" name="Freeform 48"/>
          <p:cNvSpPr>
            <a:spLocks noEditPoints="1"/>
          </p:cNvSpPr>
          <p:nvPr/>
        </p:nvSpPr>
        <p:spPr bwMode="auto">
          <a:xfrm>
            <a:off x="3955444" y="4311953"/>
            <a:ext cx="476873" cy="456462"/>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5" name="Freeform 54"/>
          <p:cNvSpPr>
            <a:spLocks noEditPoints="1"/>
          </p:cNvSpPr>
          <p:nvPr/>
        </p:nvSpPr>
        <p:spPr bwMode="auto">
          <a:xfrm>
            <a:off x="3986989" y="3564171"/>
            <a:ext cx="424918" cy="532540"/>
          </a:xfrm>
          <a:custGeom>
            <a:avLst/>
            <a:gdLst>
              <a:gd name="T0" fmla="*/ 65 w 558"/>
              <a:gd name="T1" fmla="*/ 190 h 700"/>
              <a:gd name="T2" fmla="*/ 94 w 558"/>
              <a:gd name="T3" fmla="*/ 373 h 700"/>
              <a:gd name="T4" fmla="*/ 273 w 558"/>
              <a:gd name="T5" fmla="*/ 34 h 700"/>
              <a:gd name="T6" fmla="*/ 456 w 558"/>
              <a:gd name="T7" fmla="*/ 368 h 700"/>
              <a:gd name="T8" fmla="*/ 335 w 558"/>
              <a:gd name="T9" fmla="*/ 464 h 700"/>
              <a:gd name="T10" fmla="*/ 340 w 558"/>
              <a:gd name="T11" fmla="*/ 486 h 700"/>
              <a:gd name="T12" fmla="*/ 477 w 558"/>
              <a:gd name="T13" fmla="*/ 370 h 700"/>
              <a:gd name="T14" fmla="*/ 489 w 558"/>
              <a:gd name="T15" fmla="*/ 191 h 700"/>
              <a:gd name="T16" fmla="*/ 262 w 558"/>
              <a:gd name="T17" fmla="*/ 0 h 700"/>
              <a:gd name="T18" fmla="*/ 274 w 558"/>
              <a:gd name="T19" fmla="*/ 89 h 700"/>
              <a:gd name="T20" fmla="*/ 335 w 558"/>
              <a:gd name="T21" fmla="*/ 150 h 700"/>
              <a:gd name="T22" fmla="*/ 274 w 558"/>
              <a:gd name="T23" fmla="*/ 89 h 700"/>
              <a:gd name="T24" fmla="*/ 208 w 558"/>
              <a:gd name="T25" fmla="*/ 271 h 700"/>
              <a:gd name="T26" fmla="*/ 208 w 558"/>
              <a:gd name="T27" fmla="*/ 327 h 700"/>
              <a:gd name="T28" fmla="*/ 208 w 558"/>
              <a:gd name="T29" fmla="*/ 271 h 700"/>
              <a:gd name="T30" fmla="*/ 350 w 558"/>
              <a:gd name="T31" fmla="*/ 271 h 700"/>
              <a:gd name="T32" fmla="*/ 350 w 558"/>
              <a:gd name="T33" fmla="*/ 327 h 700"/>
              <a:gd name="T34" fmla="*/ 350 w 558"/>
              <a:gd name="T35" fmla="*/ 271 h 700"/>
              <a:gd name="T36" fmla="*/ 298 w 558"/>
              <a:gd name="T37" fmla="*/ 457 h 700"/>
              <a:gd name="T38" fmla="*/ 247 w 558"/>
              <a:gd name="T39" fmla="*/ 475 h 700"/>
              <a:gd name="T40" fmla="*/ 268 w 558"/>
              <a:gd name="T41" fmla="*/ 509 h 700"/>
              <a:gd name="T42" fmla="*/ 320 w 558"/>
              <a:gd name="T43" fmla="*/ 491 h 700"/>
              <a:gd name="T44" fmla="*/ 298 w 558"/>
              <a:gd name="T45" fmla="*/ 457 h 700"/>
              <a:gd name="T46" fmla="*/ 395 w 558"/>
              <a:gd name="T47" fmla="*/ 489 h 700"/>
              <a:gd name="T48" fmla="*/ 350 w 558"/>
              <a:gd name="T49" fmla="*/ 700 h 700"/>
              <a:gd name="T50" fmla="*/ 395 w 558"/>
              <a:gd name="T51" fmla="*/ 489 h 700"/>
              <a:gd name="T52" fmla="*/ 169 w 558"/>
              <a:gd name="T53" fmla="*/ 494 h 700"/>
              <a:gd name="T54" fmla="*/ 208 w 558"/>
              <a:gd name="T55" fmla="*/ 700 h 700"/>
              <a:gd name="T56" fmla="*/ 169 w 558"/>
              <a:gd name="T57" fmla="*/ 494 h 700"/>
              <a:gd name="T58" fmla="*/ 244 w 558"/>
              <a:gd name="T59" fmla="*/ 535 h 700"/>
              <a:gd name="T60" fmla="*/ 247 w 558"/>
              <a:gd name="T61" fmla="*/ 700 h 700"/>
              <a:gd name="T62" fmla="*/ 322 w 558"/>
              <a:gd name="T63" fmla="*/ 540 h 700"/>
              <a:gd name="T64" fmla="*/ 244 w 558"/>
              <a:gd name="T65" fmla="*/ 535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8" h="700">
                <a:moveTo>
                  <a:pt x="262" y="0"/>
                </a:moveTo>
                <a:cubicBezTo>
                  <a:pt x="150" y="3"/>
                  <a:pt x="73" y="89"/>
                  <a:pt x="65" y="190"/>
                </a:cubicBezTo>
                <a:cubicBezTo>
                  <a:pt x="29" y="203"/>
                  <a:pt x="3" y="238"/>
                  <a:pt x="4" y="279"/>
                </a:cubicBezTo>
                <a:cubicBezTo>
                  <a:pt x="6" y="371"/>
                  <a:pt x="44" y="372"/>
                  <a:pt x="94" y="373"/>
                </a:cubicBezTo>
                <a:lnTo>
                  <a:pt x="94" y="195"/>
                </a:lnTo>
                <a:cubicBezTo>
                  <a:pt x="95" y="119"/>
                  <a:pt x="170" y="34"/>
                  <a:pt x="273" y="34"/>
                </a:cubicBezTo>
                <a:cubicBezTo>
                  <a:pt x="375" y="34"/>
                  <a:pt x="431" y="114"/>
                  <a:pt x="456" y="185"/>
                </a:cubicBezTo>
                <a:lnTo>
                  <a:pt x="456" y="368"/>
                </a:lnTo>
                <a:cubicBezTo>
                  <a:pt x="451" y="380"/>
                  <a:pt x="438" y="393"/>
                  <a:pt x="413" y="417"/>
                </a:cubicBezTo>
                <a:cubicBezTo>
                  <a:pt x="381" y="448"/>
                  <a:pt x="335" y="464"/>
                  <a:pt x="335" y="464"/>
                </a:cubicBezTo>
                <a:cubicBezTo>
                  <a:pt x="330" y="465"/>
                  <a:pt x="326" y="472"/>
                  <a:pt x="327" y="478"/>
                </a:cubicBezTo>
                <a:cubicBezTo>
                  <a:pt x="329" y="484"/>
                  <a:pt x="335" y="488"/>
                  <a:pt x="340" y="486"/>
                </a:cubicBezTo>
                <a:cubicBezTo>
                  <a:pt x="340" y="486"/>
                  <a:pt x="389" y="470"/>
                  <a:pt x="426" y="434"/>
                </a:cubicBezTo>
                <a:cubicBezTo>
                  <a:pt x="462" y="399"/>
                  <a:pt x="477" y="371"/>
                  <a:pt x="477" y="370"/>
                </a:cubicBezTo>
                <a:cubicBezTo>
                  <a:pt x="517" y="360"/>
                  <a:pt x="547" y="361"/>
                  <a:pt x="547" y="279"/>
                </a:cubicBezTo>
                <a:cubicBezTo>
                  <a:pt x="547" y="239"/>
                  <a:pt x="523" y="205"/>
                  <a:pt x="489" y="191"/>
                </a:cubicBezTo>
                <a:cubicBezTo>
                  <a:pt x="465" y="98"/>
                  <a:pt x="388" y="3"/>
                  <a:pt x="273" y="0"/>
                </a:cubicBezTo>
                <a:cubicBezTo>
                  <a:pt x="269" y="0"/>
                  <a:pt x="265" y="0"/>
                  <a:pt x="262" y="0"/>
                </a:cubicBezTo>
                <a:close/>
                <a:moveTo>
                  <a:pt x="274" y="89"/>
                </a:moveTo>
                <a:lnTo>
                  <a:pt x="274" y="89"/>
                </a:lnTo>
                <a:cubicBezTo>
                  <a:pt x="145" y="89"/>
                  <a:pt x="81" y="187"/>
                  <a:pt x="110" y="290"/>
                </a:cubicBezTo>
                <a:cubicBezTo>
                  <a:pt x="110" y="290"/>
                  <a:pt x="333" y="197"/>
                  <a:pt x="335" y="150"/>
                </a:cubicBezTo>
                <a:cubicBezTo>
                  <a:pt x="384" y="216"/>
                  <a:pt x="440" y="243"/>
                  <a:pt x="440" y="243"/>
                </a:cubicBezTo>
                <a:cubicBezTo>
                  <a:pt x="434" y="129"/>
                  <a:pt x="382" y="90"/>
                  <a:pt x="274" y="89"/>
                </a:cubicBezTo>
                <a:close/>
                <a:moveTo>
                  <a:pt x="208" y="271"/>
                </a:moveTo>
                <a:lnTo>
                  <a:pt x="208" y="271"/>
                </a:lnTo>
                <a:cubicBezTo>
                  <a:pt x="189" y="271"/>
                  <a:pt x="174" y="283"/>
                  <a:pt x="174" y="299"/>
                </a:cubicBezTo>
                <a:cubicBezTo>
                  <a:pt x="174" y="314"/>
                  <a:pt x="189" y="327"/>
                  <a:pt x="208" y="327"/>
                </a:cubicBezTo>
                <a:cubicBezTo>
                  <a:pt x="227" y="327"/>
                  <a:pt x="242" y="314"/>
                  <a:pt x="242" y="299"/>
                </a:cubicBezTo>
                <a:cubicBezTo>
                  <a:pt x="242" y="283"/>
                  <a:pt x="227" y="271"/>
                  <a:pt x="208" y="271"/>
                </a:cubicBezTo>
                <a:close/>
                <a:moveTo>
                  <a:pt x="350" y="271"/>
                </a:moveTo>
                <a:lnTo>
                  <a:pt x="350" y="271"/>
                </a:lnTo>
                <a:cubicBezTo>
                  <a:pt x="332" y="271"/>
                  <a:pt x="316" y="283"/>
                  <a:pt x="316" y="299"/>
                </a:cubicBezTo>
                <a:cubicBezTo>
                  <a:pt x="316" y="314"/>
                  <a:pt x="332" y="327"/>
                  <a:pt x="350" y="327"/>
                </a:cubicBezTo>
                <a:cubicBezTo>
                  <a:pt x="369" y="327"/>
                  <a:pt x="384" y="314"/>
                  <a:pt x="384" y="299"/>
                </a:cubicBezTo>
                <a:cubicBezTo>
                  <a:pt x="384" y="283"/>
                  <a:pt x="369" y="271"/>
                  <a:pt x="350" y="271"/>
                </a:cubicBezTo>
                <a:close/>
                <a:moveTo>
                  <a:pt x="298" y="457"/>
                </a:moveTo>
                <a:lnTo>
                  <a:pt x="298" y="457"/>
                </a:lnTo>
                <a:lnTo>
                  <a:pt x="265" y="460"/>
                </a:lnTo>
                <a:cubicBezTo>
                  <a:pt x="255" y="460"/>
                  <a:pt x="246" y="468"/>
                  <a:pt x="247" y="475"/>
                </a:cubicBezTo>
                <a:lnTo>
                  <a:pt x="248" y="498"/>
                </a:lnTo>
                <a:cubicBezTo>
                  <a:pt x="249" y="505"/>
                  <a:pt x="258" y="510"/>
                  <a:pt x="268" y="509"/>
                </a:cubicBezTo>
                <a:lnTo>
                  <a:pt x="301" y="506"/>
                </a:lnTo>
                <a:cubicBezTo>
                  <a:pt x="311" y="505"/>
                  <a:pt x="320" y="498"/>
                  <a:pt x="320" y="491"/>
                </a:cubicBezTo>
                <a:lnTo>
                  <a:pt x="318" y="468"/>
                </a:lnTo>
                <a:cubicBezTo>
                  <a:pt x="318" y="461"/>
                  <a:pt x="308" y="456"/>
                  <a:pt x="298" y="457"/>
                </a:cubicBezTo>
                <a:close/>
                <a:moveTo>
                  <a:pt x="395" y="489"/>
                </a:moveTo>
                <a:lnTo>
                  <a:pt x="395" y="489"/>
                </a:lnTo>
                <a:cubicBezTo>
                  <a:pt x="387" y="490"/>
                  <a:pt x="378" y="492"/>
                  <a:pt x="369" y="495"/>
                </a:cubicBezTo>
                <a:lnTo>
                  <a:pt x="350" y="700"/>
                </a:lnTo>
                <a:lnTo>
                  <a:pt x="558" y="700"/>
                </a:lnTo>
                <a:cubicBezTo>
                  <a:pt x="527" y="636"/>
                  <a:pt x="475" y="486"/>
                  <a:pt x="395" y="489"/>
                </a:cubicBezTo>
                <a:close/>
                <a:moveTo>
                  <a:pt x="169" y="494"/>
                </a:moveTo>
                <a:lnTo>
                  <a:pt x="169" y="494"/>
                </a:lnTo>
                <a:cubicBezTo>
                  <a:pt x="77" y="498"/>
                  <a:pt x="32" y="633"/>
                  <a:pt x="0" y="700"/>
                </a:cubicBezTo>
                <a:lnTo>
                  <a:pt x="208" y="700"/>
                </a:lnTo>
                <a:lnTo>
                  <a:pt x="188" y="495"/>
                </a:lnTo>
                <a:cubicBezTo>
                  <a:pt x="182" y="494"/>
                  <a:pt x="176" y="494"/>
                  <a:pt x="169" y="494"/>
                </a:cubicBezTo>
                <a:close/>
                <a:moveTo>
                  <a:pt x="244" y="535"/>
                </a:moveTo>
                <a:lnTo>
                  <a:pt x="244" y="535"/>
                </a:lnTo>
                <a:cubicBezTo>
                  <a:pt x="240" y="535"/>
                  <a:pt x="235" y="537"/>
                  <a:pt x="236" y="540"/>
                </a:cubicBezTo>
                <a:lnTo>
                  <a:pt x="247" y="700"/>
                </a:lnTo>
                <a:lnTo>
                  <a:pt x="311" y="700"/>
                </a:lnTo>
                <a:lnTo>
                  <a:pt x="322" y="540"/>
                </a:lnTo>
                <a:cubicBezTo>
                  <a:pt x="323" y="537"/>
                  <a:pt x="319" y="535"/>
                  <a:pt x="314" y="535"/>
                </a:cubicBezTo>
                <a:lnTo>
                  <a:pt x="244" y="535"/>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6" name="Freeform 55"/>
          <p:cNvSpPr>
            <a:spLocks noEditPoints="1"/>
          </p:cNvSpPr>
          <p:nvPr/>
        </p:nvSpPr>
        <p:spPr bwMode="auto">
          <a:xfrm>
            <a:off x="2435758" y="3519639"/>
            <a:ext cx="421207" cy="582639"/>
          </a:xfrm>
          <a:custGeom>
            <a:avLst/>
            <a:gdLst>
              <a:gd name="T0" fmla="*/ 42 w 554"/>
              <a:gd name="T1" fmla="*/ 140 h 767"/>
              <a:gd name="T2" fmla="*/ 0 w 554"/>
              <a:gd name="T3" fmla="*/ 182 h 767"/>
              <a:gd name="T4" fmla="*/ 0 w 554"/>
              <a:gd name="T5" fmla="*/ 253 h 767"/>
              <a:gd name="T6" fmla="*/ 0 w 554"/>
              <a:gd name="T7" fmla="*/ 654 h 767"/>
              <a:gd name="T8" fmla="*/ 0 w 554"/>
              <a:gd name="T9" fmla="*/ 725 h 767"/>
              <a:gd name="T10" fmla="*/ 42 w 554"/>
              <a:gd name="T11" fmla="*/ 767 h 767"/>
              <a:gd name="T12" fmla="*/ 369 w 554"/>
              <a:gd name="T13" fmla="*/ 767 h 767"/>
              <a:gd name="T14" fmla="*/ 411 w 554"/>
              <a:gd name="T15" fmla="*/ 725 h 767"/>
              <a:gd name="T16" fmla="*/ 411 w 554"/>
              <a:gd name="T17" fmla="*/ 654 h 767"/>
              <a:gd name="T18" fmla="*/ 411 w 554"/>
              <a:gd name="T19" fmla="*/ 253 h 767"/>
              <a:gd name="T20" fmla="*/ 411 w 554"/>
              <a:gd name="T21" fmla="*/ 182 h 767"/>
              <a:gd name="T22" fmla="*/ 369 w 554"/>
              <a:gd name="T23" fmla="*/ 140 h 767"/>
              <a:gd name="T24" fmla="*/ 42 w 554"/>
              <a:gd name="T25" fmla="*/ 140 h 767"/>
              <a:gd name="T26" fmla="*/ 158 w 554"/>
              <a:gd name="T27" fmla="*/ 172 h 767"/>
              <a:gd name="T28" fmla="*/ 158 w 554"/>
              <a:gd name="T29" fmla="*/ 172 h 767"/>
              <a:gd name="T30" fmla="*/ 253 w 554"/>
              <a:gd name="T31" fmla="*/ 172 h 767"/>
              <a:gd name="T32" fmla="*/ 273 w 554"/>
              <a:gd name="T33" fmla="*/ 191 h 767"/>
              <a:gd name="T34" fmla="*/ 253 w 554"/>
              <a:gd name="T35" fmla="*/ 211 h 767"/>
              <a:gd name="T36" fmla="*/ 158 w 554"/>
              <a:gd name="T37" fmla="*/ 211 h 767"/>
              <a:gd name="T38" fmla="*/ 138 w 554"/>
              <a:gd name="T39" fmla="*/ 191 h 767"/>
              <a:gd name="T40" fmla="*/ 158 w 554"/>
              <a:gd name="T41" fmla="*/ 172 h 767"/>
              <a:gd name="T42" fmla="*/ 205 w 554"/>
              <a:gd name="T43" fmla="*/ 746 h 767"/>
              <a:gd name="T44" fmla="*/ 205 w 554"/>
              <a:gd name="T45" fmla="*/ 746 h 767"/>
              <a:gd name="T46" fmla="*/ 181 w 554"/>
              <a:gd name="T47" fmla="*/ 721 h 767"/>
              <a:gd name="T48" fmla="*/ 205 w 554"/>
              <a:gd name="T49" fmla="*/ 697 h 767"/>
              <a:gd name="T50" fmla="*/ 230 w 554"/>
              <a:gd name="T51" fmla="*/ 721 h 767"/>
              <a:gd name="T52" fmla="*/ 205 w 554"/>
              <a:gd name="T53" fmla="*/ 746 h 767"/>
              <a:gd name="T54" fmla="*/ 383 w 554"/>
              <a:gd name="T55" fmla="*/ 253 h 767"/>
              <a:gd name="T56" fmla="*/ 383 w 554"/>
              <a:gd name="T57" fmla="*/ 253 h 767"/>
              <a:gd name="T58" fmla="*/ 383 w 554"/>
              <a:gd name="T59" fmla="*/ 654 h 767"/>
              <a:gd name="T60" fmla="*/ 369 w 554"/>
              <a:gd name="T61" fmla="*/ 668 h 767"/>
              <a:gd name="T62" fmla="*/ 42 w 554"/>
              <a:gd name="T63" fmla="*/ 668 h 767"/>
              <a:gd name="T64" fmla="*/ 28 w 554"/>
              <a:gd name="T65" fmla="*/ 654 h 767"/>
              <a:gd name="T66" fmla="*/ 28 w 554"/>
              <a:gd name="T67" fmla="*/ 253 h 767"/>
              <a:gd name="T68" fmla="*/ 42 w 554"/>
              <a:gd name="T69" fmla="*/ 239 h 767"/>
              <a:gd name="T70" fmla="*/ 369 w 554"/>
              <a:gd name="T71" fmla="*/ 239 h 767"/>
              <a:gd name="T72" fmla="*/ 383 w 554"/>
              <a:gd name="T73" fmla="*/ 253 h 767"/>
              <a:gd name="T74" fmla="*/ 376 w 554"/>
              <a:gd name="T75" fmla="*/ 0 h 767"/>
              <a:gd name="T76" fmla="*/ 376 w 554"/>
              <a:gd name="T77" fmla="*/ 36 h 767"/>
              <a:gd name="T78" fmla="*/ 518 w 554"/>
              <a:gd name="T79" fmla="*/ 179 h 767"/>
              <a:gd name="T80" fmla="*/ 518 w 554"/>
              <a:gd name="T81" fmla="*/ 181 h 767"/>
              <a:gd name="T82" fmla="*/ 554 w 554"/>
              <a:gd name="T83" fmla="*/ 181 h 767"/>
              <a:gd name="T84" fmla="*/ 554 w 554"/>
              <a:gd name="T85" fmla="*/ 179 h 767"/>
              <a:gd name="T86" fmla="*/ 540 w 554"/>
              <a:gd name="T87" fmla="*/ 109 h 767"/>
              <a:gd name="T88" fmla="*/ 502 w 554"/>
              <a:gd name="T89" fmla="*/ 52 h 767"/>
              <a:gd name="T90" fmla="*/ 445 w 554"/>
              <a:gd name="T91" fmla="*/ 14 h 767"/>
              <a:gd name="T92" fmla="*/ 376 w 554"/>
              <a:gd name="T93" fmla="*/ 0 h 767"/>
              <a:gd name="T94" fmla="*/ 481 w 554"/>
              <a:gd name="T95" fmla="*/ 181 h 767"/>
              <a:gd name="T96" fmla="*/ 481 w 554"/>
              <a:gd name="T97" fmla="*/ 179 h 767"/>
              <a:gd name="T98" fmla="*/ 376 w 554"/>
              <a:gd name="T99" fmla="*/ 73 h 767"/>
              <a:gd name="T100" fmla="*/ 376 w 554"/>
              <a:gd name="T101" fmla="*/ 109 h 767"/>
              <a:gd name="T102" fmla="*/ 445 w 554"/>
              <a:gd name="T103" fmla="*/ 179 h 767"/>
              <a:gd name="T104" fmla="*/ 445 w 554"/>
              <a:gd name="T105" fmla="*/ 181 h 767"/>
              <a:gd name="T106" fmla="*/ 481 w 554"/>
              <a:gd name="T107" fmla="*/ 18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 h="767">
                <a:moveTo>
                  <a:pt x="42" y="140"/>
                </a:moveTo>
                <a:cubicBezTo>
                  <a:pt x="19" y="140"/>
                  <a:pt x="0" y="159"/>
                  <a:pt x="0" y="182"/>
                </a:cubicBezTo>
                <a:lnTo>
                  <a:pt x="0" y="253"/>
                </a:lnTo>
                <a:lnTo>
                  <a:pt x="0" y="654"/>
                </a:lnTo>
                <a:lnTo>
                  <a:pt x="0" y="725"/>
                </a:lnTo>
                <a:cubicBezTo>
                  <a:pt x="0" y="748"/>
                  <a:pt x="19" y="767"/>
                  <a:pt x="42" y="767"/>
                </a:cubicBezTo>
                <a:lnTo>
                  <a:pt x="369" y="767"/>
                </a:lnTo>
                <a:cubicBezTo>
                  <a:pt x="392" y="767"/>
                  <a:pt x="411" y="748"/>
                  <a:pt x="411" y="725"/>
                </a:cubicBezTo>
                <a:lnTo>
                  <a:pt x="411" y="654"/>
                </a:lnTo>
                <a:lnTo>
                  <a:pt x="411" y="253"/>
                </a:lnTo>
                <a:lnTo>
                  <a:pt x="411" y="182"/>
                </a:lnTo>
                <a:cubicBezTo>
                  <a:pt x="411" y="159"/>
                  <a:pt x="392" y="140"/>
                  <a:pt x="369" y="140"/>
                </a:cubicBezTo>
                <a:lnTo>
                  <a:pt x="42" y="140"/>
                </a:lnTo>
                <a:close/>
                <a:moveTo>
                  <a:pt x="158" y="172"/>
                </a:moveTo>
                <a:lnTo>
                  <a:pt x="158" y="172"/>
                </a:lnTo>
                <a:lnTo>
                  <a:pt x="253" y="172"/>
                </a:lnTo>
                <a:cubicBezTo>
                  <a:pt x="264" y="172"/>
                  <a:pt x="273" y="180"/>
                  <a:pt x="273" y="191"/>
                </a:cubicBezTo>
                <a:cubicBezTo>
                  <a:pt x="273" y="202"/>
                  <a:pt x="264" y="211"/>
                  <a:pt x="253" y="211"/>
                </a:cubicBezTo>
                <a:lnTo>
                  <a:pt x="158" y="211"/>
                </a:lnTo>
                <a:cubicBezTo>
                  <a:pt x="147" y="211"/>
                  <a:pt x="138" y="202"/>
                  <a:pt x="138" y="191"/>
                </a:cubicBezTo>
                <a:cubicBezTo>
                  <a:pt x="138" y="180"/>
                  <a:pt x="147" y="172"/>
                  <a:pt x="158" y="172"/>
                </a:cubicBezTo>
                <a:close/>
                <a:moveTo>
                  <a:pt x="205" y="746"/>
                </a:moveTo>
                <a:lnTo>
                  <a:pt x="205" y="746"/>
                </a:lnTo>
                <a:cubicBezTo>
                  <a:pt x="192" y="746"/>
                  <a:pt x="181" y="735"/>
                  <a:pt x="181" y="721"/>
                </a:cubicBezTo>
                <a:cubicBezTo>
                  <a:pt x="181" y="708"/>
                  <a:pt x="192" y="697"/>
                  <a:pt x="205" y="697"/>
                </a:cubicBezTo>
                <a:cubicBezTo>
                  <a:pt x="219" y="697"/>
                  <a:pt x="230" y="708"/>
                  <a:pt x="230" y="721"/>
                </a:cubicBezTo>
                <a:cubicBezTo>
                  <a:pt x="230" y="735"/>
                  <a:pt x="219" y="746"/>
                  <a:pt x="205" y="746"/>
                </a:cubicBezTo>
                <a:close/>
                <a:moveTo>
                  <a:pt x="383" y="253"/>
                </a:moveTo>
                <a:lnTo>
                  <a:pt x="383" y="253"/>
                </a:lnTo>
                <a:lnTo>
                  <a:pt x="383" y="654"/>
                </a:lnTo>
                <a:cubicBezTo>
                  <a:pt x="383" y="662"/>
                  <a:pt x="377" y="668"/>
                  <a:pt x="369" y="668"/>
                </a:cubicBezTo>
                <a:lnTo>
                  <a:pt x="42" y="668"/>
                </a:lnTo>
                <a:cubicBezTo>
                  <a:pt x="34" y="668"/>
                  <a:pt x="28" y="662"/>
                  <a:pt x="28" y="654"/>
                </a:cubicBezTo>
                <a:lnTo>
                  <a:pt x="28" y="253"/>
                </a:lnTo>
                <a:cubicBezTo>
                  <a:pt x="28" y="245"/>
                  <a:pt x="34" y="239"/>
                  <a:pt x="42" y="239"/>
                </a:cubicBezTo>
                <a:lnTo>
                  <a:pt x="369" y="239"/>
                </a:lnTo>
                <a:cubicBezTo>
                  <a:pt x="377" y="239"/>
                  <a:pt x="383" y="245"/>
                  <a:pt x="383" y="253"/>
                </a:cubicBezTo>
                <a:close/>
                <a:moveTo>
                  <a:pt x="376" y="0"/>
                </a:moveTo>
                <a:lnTo>
                  <a:pt x="376" y="36"/>
                </a:lnTo>
                <a:cubicBezTo>
                  <a:pt x="454" y="36"/>
                  <a:pt x="518" y="100"/>
                  <a:pt x="518" y="179"/>
                </a:cubicBezTo>
                <a:cubicBezTo>
                  <a:pt x="518" y="180"/>
                  <a:pt x="518" y="180"/>
                  <a:pt x="518" y="181"/>
                </a:cubicBezTo>
                <a:lnTo>
                  <a:pt x="554" y="181"/>
                </a:lnTo>
                <a:cubicBezTo>
                  <a:pt x="554" y="180"/>
                  <a:pt x="554" y="180"/>
                  <a:pt x="554" y="179"/>
                </a:cubicBezTo>
                <a:cubicBezTo>
                  <a:pt x="554" y="155"/>
                  <a:pt x="550" y="131"/>
                  <a:pt x="540" y="109"/>
                </a:cubicBezTo>
                <a:cubicBezTo>
                  <a:pt x="531" y="88"/>
                  <a:pt x="518" y="69"/>
                  <a:pt x="502" y="52"/>
                </a:cubicBezTo>
                <a:cubicBezTo>
                  <a:pt x="486" y="36"/>
                  <a:pt x="467" y="23"/>
                  <a:pt x="445" y="14"/>
                </a:cubicBezTo>
                <a:cubicBezTo>
                  <a:pt x="423" y="5"/>
                  <a:pt x="400" y="0"/>
                  <a:pt x="376" y="0"/>
                </a:cubicBezTo>
                <a:close/>
                <a:moveTo>
                  <a:pt x="481" y="181"/>
                </a:moveTo>
                <a:cubicBezTo>
                  <a:pt x="481" y="180"/>
                  <a:pt x="481" y="180"/>
                  <a:pt x="481" y="179"/>
                </a:cubicBezTo>
                <a:cubicBezTo>
                  <a:pt x="481" y="120"/>
                  <a:pt x="434" y="73"/>
                  <a:pt x="376" y="73"/>
                </a:cubicBezTo>
                <a:lnTo>
                  <a:pt x="376" y="109"/>
                </a:lnTo>
                <a:cubicBezTo>
                  <a:pt x="414" y="109"/>
                  <a:pt x="445" y="141"/>
                  <a:pt x="445" y="179"/>
                </a:cubicBezTo>
                <a:cubicBezTo>
                  <a:pt x="445" y="180"/>
                  <a:pt x="445" y="180"/>
                  <a:pt x="445" y="181"/>
                </a:cubicBezTo>
                <a:lnTo>
                  <a:pt x="481" y="181"/>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grpSp>
        <p:nvGrpSpPr>
          <p:cNvPr id="237" name="组合 236"/>
          <p:cNvGrpSpPr/>
          <p:nvPr/>
        </p:nvGrpSpPr>
        <p:grpSpPr>
          <a:xfrm>
            <a:off x="3084009" y="1344713"/>
            <a:ext cx="598833" cy="569723"/>
            <a:chOff x="4715163" y="-1913259"/>
            <a:chExt cx="685800" cy="652463"/>
          </a:xfrm>
          <a:solidFill>
            <a:schemeClr val="accent1"/>
          </a:solidFill>
        </p:grpSpPr>
        <p:sp>
          <p:nvSpPr>
            <p:cNvPr id="238" name="Freeform 7"/>
            <p:cNvSpPr/>
            <p:nvPr/>
          </p:nvSpPr>
          <p:spPr bwMode="auto">
            <a:xfrm>
              <a:off x="4913600" y="-1913259"/>
              <a:ext cx="487363" cy="644525"/>
            </a:xfrm>
            <a:custGeom>
              <a:avLst/>
              <a:gdLst>
                <a:gd name="T0" fmla="*/ 459 w 459"/>
                <a:gd name="T1" fmla="*/ 312 h 599"/>
                <a:gd name="T2" fmla="*/ 424 w 459"/>
                <a:gd name="T3" fmla="*/ 273 h 599"/>
                <a:gd name="T4" fmla="*/ 221 w 459"/>
                <a:gd name="T5" fmla="*/ 273 h 599"/>
                <a:gd name="T6" fmla="*/ 246 w 459"/>
                <a:gd name="T7" fmla="*/ 116 h 599"/>
                <a:gd name="T8" fmla="*/ 210 w 459"/>
                <a:gd name="T9" fmla="*/ 29 h 599"/>
                <a:gd name="T10" fmla="*/ 159 w 459"/>
                <a:gd name="T11" fmla="*/ 34 h 599"/>
                <a:gd name="T12" fmla="*/ 160 w 459"/>
                <a:gd name="T13" fmla="*/ 141 h 599"/>
                <a:gd name="T14" fmla="*/ 70 w 459"/>
                <a:gd name="T15" fmla="*/ 296 h 599"/>
                <a:gd name="T16" fmla="*/ 0 w 459"/>
                <a:gd name="T17" fmla="*/ 349 h 599"/>
                <a:gd name="T18" fmla="*/ 0 w 459"/>
                <a:gd name="T19" fmla="*/ 562 h 599"/>
                <a:gd name="T20" fmla="*/ 50 w 459"/>
                <a:gd name="T21" fmla="*/ 569 h 599"/>
                <a:gd name="T22" fmla="*/ 364 w 459"/>
                <a:gd name="T23" fmla="*/ 584 h 599"/>
                <a:gd name="T24" fmla="*/ 364 w 459"/>
                <a:gd name="T25" fmla="*/ 583 h 599"/>
                <a:gd name="T26" fmla="*/ 396 w 459"/>
                <a:gd name="T27" fmla="*/ 545 h 599"/>
                <a:gd name="T28" fmla="*/ 361 w 459"/>
                <a:gd name="T29" fmla="*/ 506 h 599"/>
                <a:gd name="T30" fmla="*/ 379 w 459"/>
                <a:gd name="T31" fmla="*/ 506 h 599"/>
                <a:gd name="T32" fmla="*/ 415 w 459"/>
                <a:gd name="T33" fmla="*/ 467 h 599"/>
                <a:gd name="T34" fmla="*/ 379 w 459"/>
                <a:gd name="T35" fmla="*/ 428 h 599"/>
                <a:gd name="T36" fmla="*/ 398 w 459"/>
                <a:gd name="T37" fmla="*/ 428 h 599"/>
                <a:gd name="T38" fmla="*/ 433 w 459"/>
                <a:gd name="T39" fmla="*/ 389 h 599"/>
                <a:gd name="T40" fmla="*/ 398 w 459"/>
                <a:gd name="T41" fmla="*/ 351 h 599"/>
                <a:gd name="T42" fmla="*/ 424 w 459"/>
                <a:gd name="T43" fmla="*/ 351 h 599"/>
                <a:gd name="T44" fmla="*/ 459 w 459"/>
                <a:gd name="T45" fmla="*/ 312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9" h="599">
                  <a:moveTo>
                    <a:pt x="459" y="312"/>
                  </a:moveTo>
                  <a:cubicBezTo>
                    <a:pt x="459" y="290"/>
                    <a:pt x="443" y="273"/>
                    <a:pt x="424" y="273"/>
                  </a:cubicBezTo>
                  <a:lnTo>
                    <a:pt x="221" y="273"/>
                  </a:lnTo>
                  <a:cubicBezTo>
                    <a:pt x="249" y="204"/>
                    <a:pt x="246" y="116"/>
                    <a:pt x="246" y="116"/>
                  </a:cubicBezTo>
                  <a:cubicBezTo>
                    <a:pt x="239" y="71"/>
                    <a:pt x="227" y="45"/>
                    <a:pt x="210" y="29"/>
                  </a:cubicBezTo>
                  <a:cubicBezTo>
                    <a:pt x="177" y="0"/>
                    <a:pt x="159" y="34"/>
                    <a:pt x="159" y="34"/>
                  </a:cubicBezTo>
                  <a:cubicBezTo>
                    <a:pt x="159" y="34"/>
                    <a:pt x="172" y="101"/>
                    <a:pt x="160" y="141"/>
                  </a:cubicBezTo>
                  <a:cubicBezTo>
                    <a:pt x="149" y="180"/>
                    <a:pt x="70" y="296"/>
                    <a:pt x="70" y="296"/>
                  </a:cubicBezTo>
                  <a:cubicBezTo>
                    <a:pt x="65" y="310"/>
                    <a:pt x="17" y="341"/>
                    <a:pt x="0" y="349"/>
                  </a:cubicBezTo>
                  <a:lnTo>
                    <a:pt x="0" y="562"/>
                  </a:lnTo>
                  <a:cubicBezTo>
                    <a:pt x="0" y="562"/>
                    <a:pt x="35" y="561"/>
                    <a:pt x="50" y="569"/>
                  </a:cubicBezTo>
                  <a:cubicBezTo>
                    <a:pt x="112" y="599"/>
                    <a:pt x="364" y="584"/>
                    <a:pt x="364" y="584"/>
                  </a:cubicBezTo>
                  <a:cubicBezTo>
                    <a:pt x="364" y="584"/>
                    <a:pt x="364" y="584"/>
                    <a:pt x="364" y="583"/>
                  </a:cubicBezTo>
                  <a:cubicBezTo>
                    <a:pt x="382" y="582"/>
                    <a:pt x="396" y="565"/>
                    <a:pt x="396" y="545"/>
                  </a:cubicBezTo>
                  <a:cubicBezTo>
                    <a:pt x="396" y="523"/>
                    <a:pt x="380" y="506"/>
                    <a:pt x="361" y="506"/>
                  </a:cubicBezTo>
                  <a:lnTo>
                    <a:pt x="379" y="506"/>
                  </a:lnTo>
                  <a:cubicBezTo>
                    <a:pt x="399" y="506"/>
                    <a:pt x="415" y="489"/>
                    <a:pt x="415" y="467"/>
                  </a:cubicBezTo>
                  <a:cubicBezTo>
                    <a:pt x="415" y="446"/>
                    <a:pt x="399" y="428"/>
                    <a:pt x="379" y="428"/>
                  </a:cubicBezTo>
                  <a:lnTo>
                    <a:pt x="398" y="428"/>
                  </a:lnTo>
                  <a:cubicBezTo>
                    <a:pt x="417" y="428"/>
                    <a:pt x="433" y="411"/>
                    <a:pt x="433" y="389"/>
                  </a:cubicBezTo>
                  <a:cubicBezTo>
                    <a:pt x="433" y="368"/>
                    <a:pt x="417" y="351"/>
                    <a:pt x="398" y="351"/>
                  </a:cubicBezTo>
                  <a:lnTo>
                    <a:pt x="424" y="351"/>
                  </a:lnTo>
                  <a:cubicBezTo>
                    <a:pt x="443" y="351"/>
                    <a:pt x="459" y="333"/>
                    <a:pt x="459" y="312"/>
                  </a:cubicBezTo>
                  <a:close/>
                </a:path>
              </a:pathLst>
            </a:custGeom>
            <a:grp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9" name="Freeform 8"/>
            <p:cNvSpPr>
              <a:spLocks noEditPoints="1"/>
            </p:cNvSpPr>
            <p:nvPr/>
          </p:nvSpPr>
          <p:spPr bwMode="auto">
            <a:xfrm>
              <a:off x="4715163" y="-1592584"/>
              <a:ext cx="161925" cy="331788"/>
            </a:xfrm>
            <a:custGeom>
              <a:avLst/>
              <a:gdLst>
                <a:gd name="T0" fmla="*/ 0 w 153"/>
                <a:gd name="T1" fmla="*/ 35 h 307"/>
                <a:gd name="T2" fmla="*/ 36 w 153"/>
                <a:gd name="T3" fmla="*/ 0 h 307"/>
                <a:gd name="T4" fmla="*/ 118 w 153"/>
                <a:gd name="T5" fmla="*/ 0 h 307"/>
                <a:gd name="T6" fmla="*/ 153 w 153"/>
                <a:gd name="T7" fmla="*/ 35 h 307"/>
                <a:gd name="T8" fmla="*/ 153 w 153"/>
                <a:gd name="T9" fmla="*/ 272 h 307"/>
                <a:gd name="T10" fmla="*/ 118 w 153"/>
                <a:gd name="T11" fmla="*/ 307 h 307"/>
                <a:gd name="T12" fmla="*/ 36 w 153"/>
                <a:gd name="T13" fmla="*/ 307 h 307"/>
                <a:gd name="T14" fmla="*/ 0 w 153"/>
                <a:gd name="T15" fmla="*/ 272 h 307"/>
                <a:gd name="T16" fmla="*/ 0 w 153"/>
                <a:gd name="T17" fmla="*/ 35 h 307"/>
                <a:gd name="T18" fmla="*/ 88 w 153"/>
                <a:gd name="T19" fmla="*/ 221 h 307"/>
                <a:gd name="T20" fmla="*/ 88 w 153"/>
                <a:gd name="T21" fmla="*/ 221 h 307"/>
                <a:gd name="T22" fmla="*/ 62 w 153"/>
                <a:gd name="T23" fmla="*/ 247 h 307"/>
                <a:gd name="T24" fmla="*/ 88 w 153"/>
                <a:gd name="T25" fmla="*/ 273 h 307"/>
                <a:gd name="T26" fmla="*/ 114 w 153"/>
                <a:gd name="T27" fmla="*/ 247 h 307"/>
                <a:gd name="T28" fmla="*/ 88 w 153"/>
                <a:gd name="T29" fmla="*/ 22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307">
                  <a:moveTo>
                    <a:pt x="0" y="35"/>
                  </a:moveTo>
                  <a:cubicBezTo>
                    <a:pt x="0" y="16"/>
                    <a:pt x="16" y="0"/>
                    <a:pt x="36" y="0"/>
                  </a:cubicBezTo>
                  <a:lnTo>
                    <a:pt x="118" y="0"/>
                  </a:lnTo>
                  <a:cubicBezTo>
                    <a:pt x="137" y="0"/>
                    <a:pt x="153" y="16"/>
                    <a:pt x="153" y="35"/>
                  </a:cubicBezTo>
                  <a:lnTo>
                    <a:pt x="153" y="272"/>
                  </a:lnTo>
                  <a:cubicBezTo>
                    <a:pt x="153" y="291"/>
                    <a:pt x="137" y="307"/>
                    <a:pt x="118" y="307"/>
                  </a:cubicBezTo>
                  <a:lnTo>
                    <a:pt x="36" y="307"/>
                  </a:lnTo>
                  <a:cubicBezTo>
                    <a:pt x="16" y="307"/>
                    <a:pt x="0" y="291"/>
                    <a:pt x="0" y="272"/>
                  </a:cubicBezTo>
                  <a:lnTo>
                    <a:pt x="0" y="35"/>
                  </a:lnTo>
                  <a:close/>
                  <a:moveTo>
                    <a:pt x="88" y="221"/>
                  </a:moveTo>
                  <a:lnTo>
                    <a:pt x="88" y="221"/>
                  </a:lnTo>
                  <a:cubicBezTo>
                    <a:pt x="74" y="221"/>
                    <a:pt x="62" y="233"/>
                    <a:pt x="62" y="247"/>
                  </a:cubicBezTo>
                  <a:cubicBezTo>
                    <a:pt x="62" y="261"/>
                    <a:pt x="74" y="273"/>
                    <a:pt x="88" y="273"/>
                  </a:cubicBezTo>
                  <a:cubicBezTo>
                    <a:pt x="102" y="273"/>
                    <a:pt x="114" y="261"/>
                    <a:pt x="114" y="247"/>
                  </a:cubicBezTo>
                  <a:cubicBezTo>
                    <a:pt x="114" y="233"/>
                    <a:pt x="102" y="221"/>
                    <a:pt x="88" y="221"/>
                  </a:cubicBezTo>
                  <a:close/>
                </a:path>
              </a:pathLst>
            </a:custGeom>
            <a:grpFill/>
            <a:ln>
              <a:noFill/>
            </a:ln>
          </p:spPr>
          <p:txBody>
            <a:bodyPr vert="horz" wrap="square" lIns="91440" tIns="45720" rIns="91440" bIns="45720" numCol="1" anchor="t" anchorCtr="0" compatLnSpc="1"/>
            <a:lstStyle/>
            <a:p>
              <a:endParaRPr lang="zh-CN" altLang="en-US">
                <a:solidFill>
                  <a:schemeClr val="accent1"/>
                </a:solidFill>
              </a:endParaRPr>
            </a:p>
          </p:txBody>
        </p:sp>
      </p:grpSp>
      <p:sp>
        <p:nvSpPr>
          <p:cNvPr id="240" name="Freeform 11"/>
          <p:cNvSpPr>
            <a:spLocks noEditPoints="1"/>
          </p:cNvSpPr>
          <p:nvPr/>
        </p:nvSpPr>
        <p:spPr bwMode="auto">
          <a:xfrm>
            <a:off x="2321051" y="2189217"/>
            <a:ext cx="535915" cy="543835"/>
          </a:xfrm>
          <a:custGeom>
            <a:avLst/>
            <a:gdLst>
              <a:gd name="T0" fmla="*/ 304 w 607"/>
              <a:gd name="T1" fmla="*/ 218 h 607"/>
              <a:gd name="T2" fmla="*/ 218 w 607"/>
              <a:gd name="T3" fmla="*/ 304 h 607"/>
              <a:gd name="T4" fmla="*/ 304 w 607"/>
              <a:gd name="T5" fmla="*/ 389 h 607"/>
              <a:gd name="T6" fmla="*/ 389 w 607"/>
              <a:gd name="T7" fmla="*/ 304 h 607"/>
              <a:gd name="T8" fmla="*/ 376 w 607"/>
              <a:gd name="T9" fmla="*/ 258 h 607"/>
              <a:gd name="T10" fmla="*/ 473 w 607"/>
              <a:gd name="T11" fmla="*/ 161 h 607"/>
              <a:gd name="T12" fmla="*/ 527 w 607"/>
              <a:gd name="T13" fmla="*/ 161 h 607"/>
              <a:gd name="T14" fmla="*/ 607 w 607"/>
              <a:gd name="T15" fmla="*/ 80 h 607"/>
              <a:gd name="T16" fmla="*/ 530 w 607"/>
              <a:gd name="T17" fmla="*/ 78 h 607"/>
              <a:gd name="T18" fmla="*/ 527 w 607"/>
              <a:gd name="T19" fmla="*/ 0 h 607"/>
              <a:gd name="T20" fmla="*/ 446 w 607"/>
              <a:gd name="T21" fmla="*/ 80 h 607"/>
              <a:gd name="T22" fmla="*/ 446 w 607"/>
              <a:gd name="T23" fmla="*/ 134 h 607"/>
              <a:gd name="T24" fmla="*/ 349 w 607"/>
              <a:gd name="T25" fmla="*/ 231 h 607"/>
              <a:gd name="T26" fmla="*/ 304 w 607"/>
              <a:gd name="T27" fmla="*/ 218 h 607"/>
              <a:gd name="T28" fmla="*/ 441 w 607"/>
              <a:gd name="T29" fmla="*/ 304 h 607"/>
              <a:gd name="T30" fmla="*/ 304 w 607"/>
              <a:gd name="T31" fmla="*/ 441 h 607"/>
              <a:gd name="T32" fmla="*/ 166 w 607"/>
              <a:gd name="T33" fmla="*/ 304 h 607"/>
              <a:gd name="T34" fmla="*/ 304 w 607"/>
              <a:gd name="T35" fmla="*/ 166 h 607"/>
              <a:gd name="T36" fmla="*/ 352 w 607"/>
              <a:gd name="T37" fmla="*/ 175 h 607"/>
              <a:gd name="T38" fmla="*/ 392 w 607"/>
              <a:gd name="T39" fmla="*/ 135 h 607"/>
              <a:gd name="T40" fmla="*/ 304 w 607"/>
              <a:gd name="T41" fmla="*/ 114 h 607"/>
              <a:gd name="T42" fmla="*/ 114 w 607"/>
              <a:gd name="T43" fmla="*/ 304 h 607"/>
              <a:gd name="T44" fmla="*/ 304 w 607"/>
              <a:gd name="T45" fmla="*/ 493 h 607"/>
              <a:gd name="T46" fmla="*/ 494 w 607"/>
              <a:gd name="T47" fmla="*/ 304 h 607"/>
              <a:gd name="T48" fmla="*/ 472 w 607"/>
              <a:gd name="T49" fmla="*/ 216 h 607"/>
              <a:gd name="T50" fmla="*/ 433 w 607"/>
              <a:gd name="T51" fmla="*/ 255 h 607"/>
              <a:gd name="T52" fmla="*/ 441 w 607"/>
              <a:gd name="T53" fmla="*/ 304 h 607"/>
              <a:gd name="T54" fmla="*/ 527 w 607"/>
              <a:gd name="T55" fmla="*/ 199 h 607"/>
              <a:gd name="T56" fmla="*/ 551 w 607"/>
              <a:gd name="T57" fmla="*/ 304 h 607"/>
              <a:gd name="T58" fmla="*/ 304 w 607"/>
              <a:gd name="T59" fmla="*/ 550 h 607"/>
              <a:gd name="T60" fmla="*/ 57 w 607"/>
              <a:gd name="T61" fmla="*/ 304 h 607"/>
              <a:gd name="T62" fmla="*/ 304 w 607"/>
              <a:gd name="T63" fmla="*/ 57 h 607"/>
              <a:gd name="T64" fmla="*/ 408 w 607"/>
              <a:gd name="T65" fmla="*/ 80 h 607"/>
              <a:gd name="T66" fmla="*/ 420 w 607"/>
              <a:gd name="T67" fmla="*/ 54 h 607"/>
              <a:gd name="T68" fmla="*/ 441 w 607"/>
              <a:gd name="T69" fmla="*/ 32 h 607"/>
              <a:gd name="T70" fmla="*/ 304 w 607"/>
              <a:gd name="T71" fmla="*/ 0 h 607"/>
              <a:gd name="T72" fmla="*/ 0 w 607"/>
              <a:gd name="T73" fmla="*/ 304 h 607"/>
              <a:gd name="T74" fmla="*/ 304 w 607"/>
              <a:gd name="T75" fmla="*/ 607 h 607"/>
              <a:gd name="T76" fmla="*/ 607 w 607"/>
              <a:gd name="T77" fmla="*/ 304 h 607"/>
              <a:gd name="T78" fmla="*/ 575 w 607"/>
              <a:gd name="T79" fmla="*/ 167 h 607"/>
              <a:gd name="T80" fmla="*/ 554 w 607"/>
              <a:gd name="T81" fmla="*/ 188 h 607"/>
              <a:gd name="T82" fmla="*/ 527 w 607"/>
              <a:gd name="T83" fmla="*/ 199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7" h="607">
                <a:moveTo>
                  <a:pt x="304" y="218"/>
                </a:moveTo>
                <a:cubicBezTo>
                  <a:pt x="257" y="218"/>
                  <a:pt x="218" y="256"/>
                  <a:pt x="218" y="304"/>
                </a:cubicBezTo>
                <a:cubicBezTo>
                  <a:pt x="218" y="351"/>
                  <a:pt x="257" y="389"/>
                  <a:pt x="304" y="389"/>
                </a:cubicBezTo>
                <a:cubicBezTo>
                  <a:pt x="351" y="389"/>
                  <a:pt x="389" y="351"/>
                  <a:pt x="389" y="304"/>
                </a:cubicBezTo>
                <a:cubicBezTo>
                  <a:pt x="389" y="287"/>
                  <a:pt x="384" y="271"/>
                  <a:pt x="376" y="258"/>
                </a:cubicBezTo>
                <a:lnTo>
                  <a:pt x="473" y="161"/>
                </a:lnTo>
                <a:lnTo>
                  <a:pt x="527" y="161"/>
                </a:lnTo>
                <a:lnTo>
                  <a:pt x="607" y="80"/>
                </a:lnTo>
                <a:lnTo>
                  <a:pt x="530" y="78"/>
                </a:lnTo>
                <a:lnTo>
                  <a:pt x="527" y="0"/>
                </a:lnTo>
                <a:lnTo>
                  <a:pt x="446" y="80"/>
                </a:lnTo>
                <a:lnTo>
                  <a:pt x="446" y="134"/>
                </a:lnTo>
                <a:lnTo>
                  <a:pt x="349" y="231"/>
                </a:lnTo>
                <a:cubicBezTo>
                  <a:pt x="336" y="223"/>
                  <a:pt x="320" y="218"/>
                  <a:pt x="304" y="218"/>
                </a:cubicBezTo>
                <a:close/>
                <a:moveTo>
                  <a:pt x="441" y="304"/>
                </a:moveTo>
                <a:cubicBezTo>
                  <a:pt x="441" y="379"/>
                  <a:pt x="380" y="441"/>
                  <a:pt x="304" y="441"/>
                </a:cubicBezTo>
                <a:cubicBezTo>
                  <a:pt x="228" y="441"/>
                  <a:pt x="166" y="379"/>
                  <a:pt x="166" y="304"/>
                </a:cubicBezTo>
                <a:cubicBezTo>
                  <a:pt x="166" y="228"/>
                  <a:pt x="228" y="166"/>
                  <a:pt x="304" y="166"/>
                </a:cubicBezTo>
                <a:cubicBezTo>
                  <a:pt x="321" y="166"/>
                  <a:pt x="337" y="169"/>
                  <a:pt x="352" y="175"/>
                </a:cubicBezTo>
                <a:lnTo>
                  <a:pt x="392" y="135"/>
                </a:lnTo>
                <a:cubicBezTo>
                  <a:pt x="365" y="122"/>
                  <a:pt x="335" y="114"/>
                  <a:pt x="304" y="114"/>
                </a:cubicBezTo>
                <a:cubicBezTo>
                  <a:pt x="199" y="114"/>
                  <a:pt x="114" y="199"/>
                  <a:pt x="114" y="304"/>
                </a:cubicBezTo>
                <a:cubicBezTo>
                  <a:pt x="114" y="408"/>
                  <a:pt x="199" y="493"/>
                  <a:pt x="304" y="493"/>
                </a:cubicBezTo>
                <a:cubicBezTo>
                  <a:pt x="409" y="493"/>
                  <a:pt x="494" y="408"/>
                  <a:pt x="494" y="304"/>
                </a:cubicBezTo>
                <a:cubicBezTo>
                  <a:pt x="494" y="272"/>
                  <a:pt x="486" y="242"/>
                  <a:pt x="472" y="216"/>
                </a:cubicBezTo>
                <a:lnTo>
                  <a:pt x="433" y="255"/>
                </a:lnTo>
                <a:cubicBezTo>
                  <a:pt x="438" y="270"/>
                  <a:pt x="441" y="287"/>
                  <a:pt x="441" y="304"/>
                </a:cubicBezTo>
                <a:close/>
                <a:moveTo>
                  <a:pt x="527" y="199"/>
                </a:moveTo>
                <a:cubicBezTo>
                  <a:pt x="542" y="231"/>
                  <a:pt x="551" y="266"/>
                  <a:pt x="551" y="304"/>
                </a:cubicBezTo>
                <a:cubicBezTo>
                  <a:pt x="551" y="440"/>
                  <a:pt x="440" y="550"/>
                  <a:pt x="304" y="550"/>
                </a:cubicBezTo>
                <a:cubicBezTo>
                  <a:pt x="168" y="550"/>
                  <a:pt x="57" y="440"/>
                  <a:pt x="57" y="304"/>
                </a:cubicBezTo>
                <a:cubicBezTo>
                  <a:pt x="57" y="167"/>
                  <a:pt x="168" y="57"/>
                  <a:pt x="304" y="57"/>
                </a:cubicBezTo>
                <a:cubicBezTo>
                  <a:pt x="341" y="57"/>
                  <a:pt x="377" y="65"/>
                  <a:pt x="408" y="80"/>
                </a:cubicBezTo>
                <a:cubicBezTo>
                  <a:pt x="408" y="70"/>
                  <a:pt x="412" y="61"/>
                  <a:pt x="420" y="54"/>
                </a:cubicBezTo>
                <a:lnTo>
                  <a:pt x="441" y="32"/>
                </a:lnTo>
                <a:cubicBezTo>
                  <a:pt x="400" y="12"/>
                  <a:pt x="353" y="0"/>
                  <a:pt x="304" y="0"/>
                </a:cubicBezTo>
                <a:cubicBezTo>
                  <a:pt x="136" y="0"/>
                  <a:pt x="0" y="136"/>
                  <a:pt x="0" y="304"/>
                </a:cubicBezTo>
                <a:cubicBezTo>
                  <a:pt x="0" y="471"/>
                  <a:pt x="136" y="607"/>
                  <a:pt x="304" y="607"/>
                </a:cubicBezTo>
                <a:cubicBezTo>
                  <a:pt x="472" y="607"/>
                  <a:pt x="607" y="471"/>
                  <a:pt x="607" y="304"/>
                </a:cubicBezTo>
                <a:cubicBezTo>
                  <a:pt x="607" y="254"/>
                  <a:pt x="596" y="208"/>
                  <a:pt x="575" y="167"/>
                </a:cubicBezTo>
                <a:lnTo>
                  <a:pt x="554" y="188"/>
                </a:lnTo>
                <a:cubicBezTo>
                  <a:pt x="547" y="195"/>
                  <a:pt x="537" y="199"/>
                  <a:pt x="527" y="199"/>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1" name="Freeform 13"/>
          <p:cNvSpPr>
            <a:spLocks noEditPoints="1"/>
          </p:cNvSpPr>
          <p:nvPr/>
        </p:nvSpPr>
        <p:spPr bwMode="auto">
          <a:xfrm>
            <a:off x="1457067" y="1469923"/>
            <a:ext cx="627994" cy="481787"/>
          </a:xfrm>
          <a:custGeom>
            <a:avLst/>
            <a:gdLst>
              <a:gd name="T0" fmla="*/ 329 w 674"/>
              <a:gd name="T1" fmla="*/ 509 h 509"/>
              <a:gd name="T2" fmla="*/ 0 w 674"/>
              <a:gd name="T3" fmla="*/ 375 h 509"/>
              <a:gd name="T4" fmla="*/ 304 w 674"/>
              <a:gd name="T5" fmla="*/ 242 h 509"/>
              <a:gd name="T6" fmla="*/ 304 w 674"/>
              <a:gd name="T7" fmla="*/ 261 h 509"/>
              <a:gd name="T8" fmla="*/ 47 w 674"/>
              <a:gd name="T9" fmla="*/ 375 h 509"/>
              <a:gd name="T10" fmla="*/ 329 w 674"/>
              <a:gd name="T11" fmla="*/ 490 h 509"/>
              <a:gd name="T12" fmla="*/ 610 w 674"/>
              <a:gd name="T13" fmla="*/ 375 h 509"/>
              <a:gd name="T14" fmla="*/ 351 w 674"/>
              <a:gd name="T15" fmla="*/ 261 h 509"/>
              <a:gd name="T16" fmla="*/ 351 w 674"/>
              <a:gd name="T17" fmla="*/ 242 h 509"/>
              <a:gd name="T18" fmla="*/ 657 w 674"/>
              <a:gd name="T19" fmla="*/ 375 h 509"/>
              <a:gd name="T20" fmla="*/ 329 w 674"/>
              <a:gd name="T21" fmla="*/ 509 h 509"/>
              <a:gd name="T22" fmla="*/ 392 w 674"/>
              <a:gd name="T23" fmla="*/ 375 h 509"/>
              <a:gd name="T24" fmla="*/ 329 w 674"/>
              <a:gd name="T25" fmla="*/ 401 h 509"/>
              <a:gd name="T26" fmla="*/ 266 w 674"/>
              <a:gd name="T27" fmla="*/ 375 h 509"/>
              <a:gd name="T28" fmla="*/ 304 w 674"/>
              <a:gd name="T29" fmla="*/ 352 h 509"/>
              <a:gd name="T30" fmla="*/ 304 w 674"/>
              <a:gd name="T31" fmla="*/ 373 h 509"/>
              <a:gd name="T32" fmla="*/ 314 w 674"/>
              <a:gd name="T33" fmla="*/ 384 h 509"/>
              <a:gd name="T34" fmla="*/ 341 w 674"/>
              <a:gd name="T35" fmla="*/ 384 h 509"/>
              <a:gd name="T36" fmla="*/ 351 w 674"/>
              <a:gd name="T37" fmla="*/ 373 h 509"/>
              <a:gd name="T38" fmla="*/ 351 w 674"/>
              <a:gd name="T39" fmla="*/ 351 h 509"/>
              <a:gd name="T40" fmla="*/ 392 w 674"/>
              <a:gd name="T41" fmla="*/ 375 h 509"/>
              <a:gd name="T42" fmla="*/ 329 w 674"/>
              <a:gd name="T43" fmla="*/ 449 h 509"/>
              <a:gd name="T44" fmla="*/ 147 w 674"/>
              <a:gd name="T45" fmla="*/ 375 h 509"/>
              <a:gd name="T46" fmla="*/ 304 w 674"/>
              <a:gd name="T47" fmla="*/ 302 h 509"/>
              <a:gd name="T48" fmla="*/ 304 w 674"/>
              <a:gd name="T49" fmla="*/ 322 h 509"/>
              <a:gd name="T50" fmla="*/ 195 w 674"/>
              <a:gd name="T51" fmla="*/ 375 h 509"/>
              <a:gd name="T52" fmla="*/ 329 w 674"/>
              <a:gd name="T53" fmla="*/ 430 h 509"/>
              <a:gd name="T54" fmla="*/ 463 w 674"/>
              <a:gd name="T55" fmla="*/ 375 h 509"/>
              <a:gd name="T56" fmla="*/ 351 w 674"/>
              <a:gd name="T57" fmla="*/ 321 h 509"/>
              <a:gd name="T58" fmla="*/ 351 w 674"/>
              <a:gd name="T59" fmla="*/ 302 h 509"/>
              <a:gd name="T60" fmla="*/ 510 w 674"/>
              <a:gd name="T61" fmla="*/ 375 h 509"/>
              <a:gd name="T62" fmla="*/ 329 w 674"/>
              <a:gd name="T63" fmla="*/ 449 h 509"/>
              <a:gd name="T64" fmla="*/ 341 w 674"/>
              <a:gd name="T65" fmla="*/ 0 h 509"/>
              <a:gd name="T66" fmla="*/ 314 w 674"/>
              <a:gd name="T67" fmla="*/ 0 h 509"/>
              <a:gd name="T68" fmla="*/ 314 w 674"/>
              <a:gd name="T69" fmla="*/ 373 h 509"/>
              <a:gd name="T70" fmla="*/ 341 w 674"/>
              <a:gd name="T71" fmla="*/ 373 h 509"/>
              <a:gd name="T72" fmla="*/ 341 w 674"/>
              <a:gd name="T73" fmla="*/ 0 h 509"/>
              <a:gd name="T74" fmla="*/ 674 w 674"/>
              <a:gd name="T75" fmla="*/ 0 h 509"/>
              <a:gd name="T76" fmla="*/ 351 w 674"/>
              <a:gd name="T77" fmla="*/ 0 h 509"/>
              <a:gd name="T78" fmla="*/ 351 w 674"/>
              <a:gd name="T79" fmla="*/ 202 h 509"/>
              <a:gd name="T80" fmla="*/ 674 w 674"/>
              <a:gd name="T81" fmla="*/ 202 h 509"/>
              <a:gd name="T82" fmla="*/ 571 w 674"/>
              <a:gd name="T83" fmla="*/ 101 h 509"/>
              <a:gd name="T84" fmla="*/ 674 w 674"/>
              <a:gd name="T85"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4" h="509">
                <a:moveTo>
                  <a:pt x="329" y="509"/>
                </a:moveTo>
                <a:cubicBezTo>
                  <a:pt x="147" y="509"/>
                  <a:pt x="0" y="449"/>
                  <a:pt x="0" y="375"/>
                </a:cubicBezTo>
                <a:cubicBezTo>
                  <a:pt x="0" y="305"/>
                  <a:pt x="134" y="247"/>
                  <a:pt x="304" y="242"/>
                </a:cubicBezTo>
                <a:lnTo>
                  <a:pt x="304" y="261"/>
                </a:lnTo>
                <a:cubicBezTo>
                  <a:pt x="160" y="266"/>
                  <a:pt x="47" y="315"/>
                  <a:pt x="47" y="375"/>
                </a:cubicBezTo>
                <a:cubicBezTo>
                  <a:pt x="47" y="439"/>
                  <a:pt x="174" y="490"/>
                  <a:pt x="329" y="490"/>
                </a:cubicBezTo>
                <a:cubicBezTo>
                  <a:pt x="484" y="490"/>
                  <a:pt x="610" y="439"/>
                  <a:pt x="610" y="375"/>
                </a:cubicBezTo>
                <a:cubicBezTo>
                  <a:pt x="610" y="315"/>
                  <a:pt x="496" y="266"/>
                  <a:pt x="351" y="261"/>
                </a:cubicBezTo>
                <a:lnTo>
                  <a:pt x="351" y="242"/>
                </a:lnTo>
                <a:cubicBezTo>
                  <a:pt x="522" y="246"/>
                  <a:pt x="657" y="304"/>
                  <a:pt x="657" y="375"/>
                </a:cubicBezTo>
                <a:cubicBezTo>
                  <a:pt x="657" y="449"/>
                  <a:pt x="510" y="509"/>
                  <a:pt x="329" y="509"/>
                </a:cubicBezTo>
                <a:close/>
                <a:moveTo>
                  <a:pt x="392" y="375"/>
                </a:moveTo>
                <a:cubicBezTo>
                  <a:pt x="392" y="389"/>
                  <a:pt x="363" y="401"/>
                  <a:pt x="329" y="401"/>
                </a:cubicBezTo>
                <a:cubicBezTo>
                  <a:pt x="294" y="401"/>
                  <a:pt x="266" y="389"/>
                  <a:pt x="266" y="375"/>
                </a:cubicBezTo>
                <a:cubicBezTo>
                  <a:pt x="266" y="365"/>
                  <a:pt x="281" y="356"/>
                  <a:pt x="304" y="352"/>
                </a:cubicBezTo>
                <a:lnTo>
                  <a:pt x="304" y="373"/>
                </a:lnTo>
                <a:cubicBezTo>
                  <a:pt x="304" y="379"/>
                  <a:pt x="309" y="384"/>
                  <a:pt x="314" y="384"/>
                </a:cubicBezTo>
                <a:lnTo>
                  <a:pt x="341" y="384"/>
                </a:lnTo>
                <a:cubicBezTo>
                  <a:pt x="347" y="384"/>
                  <a:pt x="351" y="379"/>
                  <a:pt x="351" y="373"/>
                </a:cubicBezTo>
                <a:lnTo>
                  <a:pt x="351" y="351"/>
                </a:lnTo>
                <a:cubicBezTo>
                  <a:pt x="375" y="355"/>
                  <a:pt x="392" y="364"/>
                  <a:pt x="392" y="375"/>
                </a:cubicBezTo>
                <a:close/>
                <a:moveTo>
                  <a:pt x="329" y="449"/>
                </a:moveTo>
                <a:cubicBezTo>
                  <a:pt x="229" y="449"/>
                  <a:pt x="147" y="416"/>
                  <a:pt x="147" y="375"/>
                </a:cubicBezTo>
                <a:cubicBezTo>
                  <a:pt x="147" y="338"/>
                  <a:pt x="216" y="307"/>
                  <a:pt x="304" y="302"/>
                </a:cubicBezTo>
                <a:lnTo>
                  <a:pt x="304" y="322"/>
                </a:lnTo>
                <a:cubicBezTo>
                  <a:pt x="242" y="326"/>
                  <a:pt x="195" y="349"/>
                  <a:pt x="195" y="375"/>
                </a:cubicBezTo>
                <a:cubicBezTo>
                  <a:pt x="195" y="405"/>
                  <a:pt x="255" y="430"/>
                  <a:pt x="329" y="430"/>
                </a:cubicBezTo>
                <a:cubicBezTo>
                  <a:pt x="402" y="430"/>
                  <a:pt x="463" y="405"/>
                  <a:pt x="463" y="375"/>
                </a:cubicBezTo>
                <a:cubicBezTo>
                  <a:pt x="463" y="348"/>
                  <a:pt x="414" y="326"/>
                  <a:pt x="351" y="321"/>
                </a:cubicBezTo>
                <a:lnTo>
                  <a:pt x="351" y="302"/>
                </a:lnTo>
                <a:cubicBezTo>
                  <a:pt x="441" y="306"/>
                  <a:pt x="510" y="338"/>
                  <a:pt x="510" y="375"/>
                </a:cubicBezTo>
                <a:cubicBezTo>
                  <a:pt x="510" y="416"/>
                  <a:pt x="429" y="449"/>
                  <a:pt x="329" y="449"/>
                </a:cubicBezTo>
                <a:close/>
                <a:moveTo>
                  <a:pt x="341" y="0"/>
                </a:moveTo>
                <a:lnTo>
                  <a:pt x="314" y="0"/>
                </a:lnTo>
                <a:lnTo>
                  <a:pt x="314" y="373"/>
                </a:lnTo>
                <a:lnTo>
                  <a:pt x="341" y="373"/>
                </a:lnTo>
                <a:lnTo>
                  <a:pt x="341" y="0"/>
                </a:lnTo>
                <a:close/>
                <a:moveTo>
                  <a:pt x="674" y="0"/>
                </a:moveTo>
                <a:lnTo>
                  <a:pt x="351" y="0"/>
                </a:lnTo>
                <a:lnTo>
                  <a:pt x="351" y="202"/>
                </a:lnTo>
                <a:lnTo>
                  <a:pt x="674" y="202"/>
                </a:lnTo>
                <a:lnTo>
                  <a:pt x="571" y="101"/>
                </a:lnTo>
                <a:lnTo>
                  <a:pt x="674" y="0"/>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2" name="Freeform 14"/>
          <p:cNvSpPr>
            <a:spLocks noEditPoints="1"/>
          </p:cNvSpPr>
          <p:nvPr/>
        </p:nvSpPr>
        <p:spPr bwMode="auto">
          <a:xfrm>
            <a:off x="2380345" y="1449994"/>
            <a:ext cx="543475" cy="480393"/>
          </a:xfrm>
          <a:custGeom>
            <a:avLst/>
            <a:gdLst>
              <a:gd name="T0" fmla="*/ 242 w 670"/>
              <a:gd name="T1" fmla="*/ 391 h 584"/>
              <a:gd name="T2" fmla="*/ 242 w 670"/>
              <a:gd name="T3" fmla="*/ 447 h 584"/>
              <a:gd name="T4" fmla="*/ 243 w 670"/>
              <a:gd name="T5" fmla="*/ 447 h 584"/>
              <a:gd name="T6" fmla="*/ 427 w 670"/>
              <a:gd name="T7" fmla="*/ 447 h 584"/>
              <a:gd name="T8" fmla="*/ 427 w 670"/>
              <a:gd name="T9" fmla="*/ 447 h 584"/>
              <a:gd name="T10" fmla="*/ 427 w 670"/>
              <a:gd name="T11" fmla="*/ 391 h 584"/>
              <a:gd name="T12" fmla="*/ 242 w 670"/>
              <a:gd name="T13" fmla="*/ 391 h 584"/>
              <a:gd name="T14" fmla="*/ 523 w 670"/>
              <a:gd name="T15" fmla="*/ 68 h 584"/>
              <a:gd name="T16" fmla="*/ 522 w 670"/>
              <a:gd name="T17" fmla="*/ 39 h 584"/>
              <a:gd name="T18" fmla="*/ 517 w 670"/>
              <a:gd name="T19" fmla="*/ 0 h 584"/>
              <a:gd name="T20" fmla="*/ 152 w 670"/>
              <a:gd name="T21" fmla="*/ 0 h 584"/>
              <a:gd name="T22" fmla="*/ 146 w 670"/>
              <a:gd name="T23" fmla="*/ 70 h 584"/>
              <a:gd name="T24" fmla="*/ 267 w 670"/>
              <a:gd name="T25" fmla="*/ 372 h 584"/>
              <a:gd name="T26" fmla="*/ 402 w 670"/>
              <a:gd name="T27" fmla="*/ 372 h 584"/>
              <a:gd name="T28" fmla="*/ 457 w 670"/>
              <a:gd name="T29" fmla="*/ 312 h 584"/>
              <a:gd name="T30" fmla="*/ 479 w 670"/>
              <a:gd name="T31" fmla="*/ 271 h 584"/>
              <a:gd name="T32" fmla="*/ 523 w 670"/>
              <a:gd name="T33" fmla="*/ 70 h 584"/>
              <a:gd name="T34" fmla="*/ 523 w 670"/>
              <a:gd name="T35" fmla="*/ 68 h 584"/>
              <a:gd name="T36" fmla="*/ 0 w 670"/>
              <a:gd name="T37" fmla="*/ 51 h 584"/>
              <a:gd name="T38" fmla="*/ 2 w 670"/>
              <a:gd name="T39" fmla="*/ 39 h 584"/>
              <a:gd name="T40" fmla="*/ 126 w 670"/>
              <a:gd name="T41" fmla="*/ 39 h 584"/>
              <a:gd name="T42" fmla="*/ 125 w 670"/>
              <a:gd name="T43" fmla="*/ 68 h 584"/>
              <a:gd name="T44" fmla="*/ 37 w 670"/>
              <a:gd name="T45" fmla="*/ 68 h 584"/>
              <a:gd name="T46" fmla="*/ 174 w 670"/>
              <a:gd name="T47" fmla="*/ 271 h 584"/>
              <a:gd name="T48" fmla="*/ 199 w 670"/>
              <a:gd name="T49" fmla="*/ 312 h 584"/>
              <a:gd name="T50" fmla="*/ 0 w 670"/>
              <a:gd name="T51" fmla="*/ 51 h 584"/>
              <a:gd name="T52" fmla="*/ 670 w 670"/>
              <a:gd name="T53" fmla="*/ 51 h 584"/>
              <a:gd name="T54" fmla="*/ 668 w 670"/>
              <a:gd name="T55" fmla="*/ 39 h 584"/>
              <a:gd name="T56" fmla="*/ 543 w 670"/>
              <a:gd name="T57" fmla="*/ 39 h 584"/>
              <a:gd name="T58" fmla="*/ 545 w 670"/>
              <a:gd name="T59" fmla="*/ 68 h 584"/>
              <a:gd name="T60" fmla="*/ 633 w 670"/>
              <a:gd name="T61" fmla="*/ 68 h 584"/>
              <a:gd name="T62" fmla="*/ 495 w 670"/>
              <a:gd name="T63" fmla="*/ 271 h 584"/>
              <a:gd name="T64" fmla="*/ 470 w 670"/>
              <a:gd name="T65" fmla="*/ 312 h 584"/>
              <a:gd name="T66" fmla="*/ 670 w 670"/>
              <a:gd name="T67" fmla="*/ 51 h 584"/>
              <a:gd name="T68" fmla="*/ 427 w 670"/>
              <a:gd name="T69" fmla="*/ 466 h 584"/>
              <a:gd name="T70" fmla="*/ 243 w 670"/>
              <a:gd name="T71" fmla="*/ 466 h 584"/>
              <a:gd name="T72" fmla="*/ 182 w 670"/>
              <a:gd name="T73" fmla="*/ 584 h 584"/>
              <a:gd name="T74" fmla="*/ 487 w 670"/>
              <a:gd name="T75" fmla="*/ 584 h 584"/>
              <a:gd name="T76" fmla="*/ 427 w 670"/>
              <a:gd name="T77" fmla="*/ 466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0" h="584">
                <a:moveTo>
                  <a:pt x="242" y="391"/>
                </a:moveTo>
                <a:lnTo>
                  <a:pt x="242" y="447"/>
                </a:lnTo>
                <a:lnTo>
                  <a:pt x="243" y="447"/>
                </a:lnTo>
                <a:lnTo>
                  <a:pt x="427" y="447"/>
                </a:lnTo>
                <a:lnTo>
                  <a:pt x="427" y="447"/>
                </a:lnTo>
                <a:lnTo>
                  <a:pt x="427" y="391"/>
                </a:lnTo>
                <a:lnTo>
                  <a:pt x="242" y="391"/>
                </a:lnTo>
                <a:close/>
                <a:moveTo>
                  <a:pt x="523" y="68"/>
                </a:moveTo>
                <a:cubicBezTo>
                  <a:pt x="523" y="59"/>
                  <a:pt x="523" y="49"/>
                  <a:pt x="522" y="39"/>
                </a:cubicBezTo>
                <a:cubicBezTo>
                  <a:pt x="521" y="25"/>
                  <a:pt x="520" y="11"/>
                  <a:pt x="517" y="0"/>
                </a:cubicBezTo>
                <a:lnTo>
                  <a:pt x="152" y="0"/>
                </a:lnTo>
                <a:cubicBezTo>
                  <a:pt x="148" y="20"/>
                  <a:pt x="146" y="49"/>
                  <a:pt x="146" y="70"/>
                </a:cubicBezTo>
                <a:cubicBezTo>
                  <a:pt x="146" y="177"/>
                  <a:pt x="188" y="319"/>
                  <a:pt x="267" y="372"/>
                </a:cubicBezTo>
                <a:lnTo>
                  <a:pt x="402" y="372"/>
                </a:lnTo>
                <a:cubicBezTo>
                  <a:pt x="423" y="357"/>
                  <a:pt x="441" y="336"/>
                  <a:pt x="457" y="312"/>
                </a:cubicBezTo>
                <a:cubicBezTo>
                  <a:pt x="465" y="299"/>
                  <a:pt x="473" y="285"/>
                  <a:pt x="479" y="271"/>
                </a:cubicBezTo>
                <a:cubicBezTo>
                  <a:pt x="508" y="209"/>
                  <a:pt x="523" y="134"/>
                  <a:pt x="523" y="70"/>
                </a:cubicBezTo>
                <a:cubicBezTo>
                  <a:pt x="523" y="69"/>
                  <a:pt x="523" y="68"/>
                  <a:pt x="523" y="68"/>
                </a:cubicBezTo>
                <a:close/>
                <a:moveTo>
                  <a:pt x="0" y="51"/>
                </a:moveTo>
                <a:lnTo>
                  <a:pt x="2" y="39"/>
                </a:lnTo>
                <a:lnTo>
                  <a:pt x="126" y="39"/>
                </a:lnTo>
                <a:cubicBezTo>
                  <a:pt x="125" y="49"/>
                  <a:pt x="125" y="59"/>
                  <a:pt x="125" y="68"/>
                </a:cubicBezTo>
                <a:lnTo>
                  <a:pt x="37" y="68"/>
                </a:lnTo>
                <a:cubicBezTo>
                  <a:pt x="35" y="106"/>
                  <a:pt x="75" y="221"/>
                  <a:pt x="174" y="271"/>
                </a:cubicBezTo>
                <a:cubicBezTo>
                  <a:pt x="182" y="285"/>
                  <a:pt x="190" y="299"/>
                  <a:pt x="199" y="312"/>
                </a:cubicBezTo>
                <a:cubicBezTo>
                  <a:pt x="22" y="259"/>
                  <a:pt x="0" y="53"/>
                  <a:pt x="0" y="51"/>
                </a:cubicBezTo>
                <a:close/>
                <a:moveTo>
                  <a:pt x="670" y="51"/>
                </a:moveTo>
                <a:lnTo>
                  <a:pt x="668" y="39"/>
                </a:lnTo>
                <a:lnTo>
                  <a:pt x="543" y="39"/>
                </a:lnTo>
                <a:cubicBezTo>
                  <a:pt x="544" y="49"/>
                  <a:pt x="545" y="59"/>
                  <a:pt x="545" y="68"/>
                </a:cubicBezTo>
                <a:lnTo>
                  <a:pt x="633" y="68"/>
                </a:lnTo>
                <a:cubicBezTo>
                  <a:pt x="635" y="106"/>
                  <a:pt x="595" y="221"/>
                  <a:pt x="495" y="271"/>
                </a:cubicBezTo>
                <a:cubicBezTo>
                  <a:pt x="488" y="285"/>
                  <a:pt x="480" y="299"/>
                  <a:pt x="470" y="312"/>
                </a:cubicBezTo>
                <a:cubicBezTo>
                  <a:pt x="648" y="259"/>
                  <a:pt x="670" y="53"/>
                  <a:pt x="670" y="51"/>
                </a:cubicBezTo>
                <a:close/>
                <a:moveTo>
                  <a:pt x="427" y="466"/>
                </a:moveTo>
                <a:lnTo>
                  <a:pt x="243" y="466"/>
                </a:lnTo>
                <a:cubicBezTo>
                  <a:pt x="210" y="494"/>
                  <a:pt x="187" y="536"/>
                  <a:pt x="182" y="584"/>
                </a:cubicBezTo>
                <a:lnTo>
                  <a:pt x="487" y="584"/>
                </a:lnTo>
                <a:cubicBezTo>
                  <a:pt x="482" y="536"/>
                  <a:pt x="460" y="494"/>
                  <a:pt x="427" y="466"/>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3" name="Freeform 15"/>
          <p:cNvSpPr>
            <a:spLocks noEditPoints="1"/>
          </p:cNvSpPr>
          <p:nvPr/>
        </p:nvSpPr>
        <p:spPr bwMode="auto">
          <a:xfrm>
            <a:off x="743839" y="3641264"/>
            <a:ext cx="600725" cy="403492"/>
          </a:xfrm>
          <a:custGeom>
            <a:avLst/>
            <a:gdLst>
              <a:gd name="T0" fmla="*/ 0 w 697"/>
              <a:gd name="T1" fmla="*/ 461 h 461"/>
              <a:gd name="T2" fmla="*/ 697 w 697"/>
              <a:gd name="T3" fmla="*/ 413 h 461"/>
              <a:gd name="T4" fmla="*/ 465 w 697"/>
              <a:gd name="T5" fmla="*/ 191 h 461"/>
              <a:gd name="T6" fmla="*/ 233 w 697"/>
              <a:gd name="T7" fmla="*/ 0 h 461"/>
              <a:gd name="T8" fmla="*/ 0 w 697"/>
              <a:gd name="T9" fmla="*/ 94 h 461"/>
              <a:gd name="T10" fmla="*/ 233 w 697"/>
              <a:gd name="T11" fmla="*/ 381 h 461"/>
              <a:gd name="T12" fmla="*/ 697 w 697"/>
              <a:gd name="T13" fmla="*/ 381 h 461"/>
              <a:gd name="T14" fmla="*/ 465 w 697"/>
              <a:gd name="T15" fmla="*/ 191 h 461"/>
              <a:gd name="T16" fmla="*/ 167 w 697"/>
              <a:gd name="T17" fmla="*/ 294 h 461"/>
              <a:gd name="T18" fmla="*/ 74 w 697"/>
              <a:gd name="T19" fmla="*/ 273 h 461"/>
              <a:gd name="T20" fmla="*/ 112 w 697"/>
              <a:gd name="T21" fmla="*/ 240 h 461"/>
              <a:gd name="T22" fmla="*/ 129 w 697"/>
              <a:gd name="T23" fmla="*/ 208 h 461"/>
              <a:gd name="T24" fmla="*/ 109 w 697"/>
              <a:gd name="T25" fmla="*/ 189 h 461"/>
              <a:gd name="T26" fmla="*/ 91 w 697"/>
              <a:gd name="T27" fmla="*/ 193 h 461"/>
              <a:gd name="T28" fmla="*/ 79 w 697"/>
              <a:gd name="T29" fmla="*/ 201 h 461"/>
              <a:gd name="T30" fmla="*/ 77 w 697"/>
              <a:gd name="T31" fmla="*/ 173 h 461"/>
              <a:gd name="T32" fmla="*/ 116 w 697"/>
              <a:gd name="T33" fmla="*/ 165 h 461"/>
              <a:gd name="T34" fmla="*/ 161 w 697"/>
              <a:gd name="T35" fmla="*/ 203 h 461"/>
              <a:gd name="T36" fmla="*/ 139 w 697"/>
              <a:gd name="T37" fmla="*/ 248 h 461"/>
              <a:gd name="T38" fmla="*/ 113 w 697"/>
              <a:gd name="T39" fmla="*/ 270 h 461"/>
              <a:gd name="T40" fmla="*/ 167 w 697"/>
              <a:gd name="T41" fmla="*/ 294 h 461"/>
              <a:gd name="T42" fmla="*/ 394 w 697"/>
              <a:gd name="T43" fmla="*/ 247 h 461"/>
              <a:gd name="T44" fmla="*/ 310 w 697"/>
              <a:gd name="T45" fmla="*/ 225 h 461"/>
              <a:gd name="T46" fmla="*/ 337 w 697"/>
              <a:gd name="T47" fmla="*/ 158 h 461"/>
              <a:gd name="T48" fmla="*/ 310 w 697"/>
              <a:gd name="T49" fmla="*/ 137 h 461"/>
              <a:gd name="T50" fmla="*/ 331 w 697"/>
              <a:gd name="T51" fmla="*/ 134 h 461"/>
              <a:gd name="T52" fmla="*/ 340 w 697"/>
              <a:gd name="T53" fmla="*/ 120 h 461"/>
              <a:gd name="T54" fmla="*/ 367 w 697"/>
              <a:gd name="T55" fmla="*/ 225 h 461"/>
              <a:gd name="T56" fmla="*/ 394 w 697"/>
              <a:gd name="T57" fmla="*/ 247 h 461"/>
              <a:gd name="T58" fmla="*/ 625 w 697"/>
              <a:gd name="T59" fmla="*/ 321 h 461"/>
              <a:gd name="T60" fmla="*/ 599 w 697"/>
              <a:gd name="T61" fmla="*/ 342 h 461"/>
              <a:gd name="T62" fmla="*/ 552 w 697"/>
              <a:gd name="T63" fmla="*/ 342 h 461"/>
              <a:gd name="T64" fmla="*/ 534 w 697"/>
              <a:gd name="T65" fmla="*/ 309 h 461"/>
              <a:gd name="T66" fmla="*/ 554 w 697"/>
              <a:gd name="T67" fmla="*/ 317 h 461"/>
              <a:gd name="T68" fmla="*/ 581 w 697"/>
              <a:gd name="T69" fmla="*/ 319 h 461"/>
              <a:gd name="T70" fmla="*/ 595 w 697"/>
              <a:gd name="T71" fmla="*/ 311 h 461"/>
              <a:gd name="T72" fmla="*/ 594 w 697"/>
              <a:gd name="T73" fmla="*/ 293 h 461"/>
              <a:gd name="T74" fmla="*/ 578 w 697"/>
              <a:gd name="T75" fmla="*/ 287 h 461"/>
              <a:gd name="T76" fmla="*/ 562 w 697"/>
              <a:gd name="T77" fmla="*/ 287 h 461"/>
              <a:gd name="T78" fmla="*/ 567 w 697"/>
              <a:gd name="T79" fmla="*/ 265 h 461"/>
              <a:gd name="T80" fmla="*/ 586 w 697"/>
              <a:gd name="T81" fmla="*/ 262 h 461"/>
              <a:gd name="T82" fmla="*/ 593 w 697"/>
              <a:gd name="T83" fmla="*/ 250 h 461"/>
              <a:gd name="T84" fmla="*/ 587 w 697"/>
              <a:gd name="T85" fmla="*/ 240 h 461"/>
              <a:gd name="T86" fmla="*/ 573 w 697"/>
              <a:gd name="T87" fmla="*/ 237 h 461"/>
              <a:gd name="T88" fmla="*/ 554 w 697"/>
              <a:gd name="T89" fmla="*/ 241 h 461"/>
              <a:gd name="T90" fmla="*/ 541 w 697"/>
              <a:gd name="T91" fmla="*/ 248 h 461"/>
              <a:gd name="T92" fmla="*/ 538 w 697"/>
              <a:gd name="T93" fmla="*/ 221 h 461"/>
              <a:gd name="T94" fmla="*/ 578 w 697"/>
              <a:gd name="T95" fmla="*/ 213 h 461"/>
              <a:gd name="T96" fmla="*/ 612 w 697"/>
              <a:gd name="T97" fmla="*/ 221 h 461"/>
              <a:gd name="T98" fmla="*/ 625 w 697"/>
              <a:gd name="T99" fmla="*/ 245 h 461"/>
              <a:gd name="T100" fmla="*/ 602 w 697"/>
              <a:gd name="T101" fmla="*/ 274 h 461"/>
              <a:gd name="T102" fmla="*/ 611 w 697"/>
              <a:gd name="T103" fmla="*/ 278 h 461"/>
              <a:gd name="T104" fmla="*/ 626 w 697"/>
              <a:gd name="T105" fmla="*/ 291 h 461"/>
              <a:gd name="T106" fmla="*/ 625 w 697"/>
              <a:gd name="T107" fmla="*/ 32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7" h="461">
                <a:moveTo>
                  <a:pt x="697" y="461"/>
                </a:moveTo>
                <a:lnTo>
                  <a:pt x="0" y="461"/>
                </a:lnTo>
                <a:lnTo>
                  <a:pt x="0" y="413"/>
                </a:lnTo>
                <a:lnTo>
                  <a:pt x="697" y="413"/>
                </a:lnTo>
                <a:lnTo>
                  <a:pt x="697" y="461"/>
                </a:lnTo>
                <a:close/>
                <a:moveTo>
                  <a:pt x="465" y="191"/>
                </a:moveTo>
                <a:lnTo>
                  <a:pt x="465" y="0"/>
                </a:lnTo>
                <a:lnTo>
                  <a:pt x="233" y="0"/>
                </a:lnTo>
                <a:lnTo>
                  <a:pt x="233" y="94"/>
                </a:lnTo>
                <a:lnTo>
                  <a:pt x="0" y="94"/>
                </a:lnTo>
                <a:lnTo>
                  <a:pt x="0" y="381"/>
                </a:lnTo>
                <a:lnTo>
                  <a:pt x="233" y="381"/>
                </a:lnTo>
                <a:lnTo>
                  <a:pt x="465" y="381"/>
                </a:lnTo>
                <a:lnTo>
                  <a:pt x="697" y="381"/>
                </a:lnTo>
                <a:lnTo>
                  <a:pt x="697" y="191"/>
                </a:lnTo>
                <a:lnTo>
                  <a:pt x="465" y="191"/>
                </a:lnTo>
                <a:close/>
                <a:moveTo>
                  <a:pt x="167" y="294"/>
                </a:moveTo>
                <a:lnTo>
                  <a:pt x="167" y="294"/>
                </a:lnTo>
                <a:lnTo>
                  <a:pt x="74" y="294"/>
                </a:lnTo>
                <a:lnTo>
                  <a:pt x="74" y="273"/>
                </a:lnTo>
                <a:cubicBezTo>
                  <a:pt x="82" y="267"/>
                  <a:pt x="89" y="261"/>
                  <a:pt x="95" y="256"/>
                </a:cubicBezTo>
                <a:cubicBezTo>
                  <a:pt x="101" y="250"/>
                  <a:pt x="107" y="245"/>
                  <a:pt x="112" y="240"/>
                </a:cubicBezTo>
                <a:cubicBezTo>
                  <a:pt x="118" y="233"/>
                  <a:pt x="122" y="228"/>
                  <a:pt x="125" y="223"/>
                </a:cubicBezTo>
                <a:cubicBezTo>
                  <a:pt x="128" y="218"/>
                  <a:pt x="129" y="213"/>
                  <a:pt x="129" y="208"/>
                </a:cubicBezTo>
                <a:cubicBezTo>
                  <a:pt x="129" y="202"/>
                  <a:pt x="128" y="197"/>
                  <a:pt x="124" y="194"/>
                </a:cubicBezTo>
                <a:cubicBezTo>
                  <a:pt x="120" y="191"/>
                  <a:pt x="116" y="189"/>
                  <a:pt x="109" y="189"/>
                </a:cubicBezTo>
                <a:cubicBezTo>
                  <a:pt x="106" y="189"/>
                  <a:pt x="103" y="190"/>
                  <a:pt x="100" y="190"/>
                </a:cubicBezTo>
                <a:cubicBezTo>
                  <a:pt x="97" y="191"/>
                  <a:pt x="94" y="192"/>
                  <a:pt x="91" y="193"/>
                </a:cubicBezTo>
                <a:cubicBezTo>
                  <a:pt x="89" y="195"/>
                  <a:pt x="86" y="196"/>
                  <a:pt x="84" y="197"/>
                </a:cubicBezTo>
                <a:cubicBezTo>
                  <a:pt x="82" y="199"/>
                  <a:pt x="80" y="200"/>
                  <a:pt x="79" y="201"/>
                </a:cubicBezTo>
                <a:lnTo>
                  <a:pt x="77" y="201"/>
                </a:lnTo>
                <a:lnTo>
                  <a:pt x="77" y="173"/>
                </a:lnTo>
                <a:cubicBezTo>
                  <a:pt x="81" y="171"/>
                  <a:pt x="86" y="169"/>
                  <a:pt x="94" y="168"/>
                </a:cubicBezTo>
                <a:cubicBezTo>
                  <a:pt x="101" y="166"/>
                  <a:pt x="109" y="165"/>
                  <a:pt x="116" y="165"/>
                </a:cubicBezTo>
                <a:cubicBezTo>
                  <a:pt x="131" y="165"/>
                  <a:pt x="142" y="168"/>
                  <a:pt x="150" y="175"/>
                </a:cubicBezTo>
                <a:cubicBezTo>
                  <a:pt x="158" y="182"/>
                  <a:pt x="161" y="191"/>
                  <a:pt x="161" y="203"/>
                </a:cubicBezTo>
                <a:cubicBezTo>
                  <a:pt x="161" y="211"/>
                  <a:pt x="160" y="218"/>
                  <a:pt x="156" y="225"/>
                </a:cubicBezTo>
                <a:cubicBezTo>
                  <a:pt x="153" y="232"/>
                  <a:pt x="147" y="240"/>
                  <a:pt x="139" y="248"/>
                </a:cubicBezTo>
                <a:cubicBezTo>
                  <a:pt x="134" y="253"/>
                  <a:pt x="129" y="258"/>
                  <a:pt x="124" y="262"/>
                </a:cubicBezTo>
                <a:cubicBezTo>
                  <a:pt x="119" y="266"/>
                  <a:pt x="115" y="269"/>
                  <a:pt x="113" y="270"/>
                </a:cubicBezTo>
                <a:lnTo>
                  <a:pt x="167" y="270"/>
                </a:lnTo>
                <a:lnTo>
                  <a:pt x="167" y="294"/>
                </a:lnTo>
                <a:close/>
                <a:moveTo>
                  <a:pt x="394" y="247"/>
                </a:moveTo>
                <a:lnTo>
                  <a:pt x="394" y="247"/>
                </a:lnTo>
                <a:lnTo>
                  <a:pt x="310" y="247"/>
                </a:lnTo>
                <a:lnTo>
                  <a:pt x="310" y="225"/>
                </a:lnTo>
                <a:lnTo>
                  <a:pt x="337" y="225"/>
                </a:lnTo>
                <a:lnTo>
                  <a:pt x="337" y="158"/>
                </a:lnTo>
                <a:lnTo>
                  <a:pt x="310" y="158"/>
                </a:lnTo>
                <a:lnTo>
                  <a:pt x="310" y="137"/>
                </a:lnTo>
                <a:cubicBezTo>
                  <a:pt x="314" y="137"/>
                  <a:pt x="318" y="137"/>
                  <a:pt x="322" y="136"/>
                </a:cubicBezTo>
                <a:cubicBezTo>
                  <a:pt x="325" y="136"/>
                  <a:pt x="328" y="135"/>
                  <a:pt x="331" y="134"/>
                </a:cubicBezTo>
                <a:cubicBezTo>
                  <a:pt x="334" y="133"/>
                  <a:pt x="336" y="131"/>
                  <a:pt x="337" y="128"/>
                </a:cubicBezTo>
                <a:cubicBezTo>
                  <a:pt x="339" y="126"/>
                  <a:pt x="340" y="123"/>
                  <a:pt x="340" y="120"/>
                </a:cubicBezTo>
                <a:lnTo>
                  <a:pt x="367" y="120"/>
                </a:lnTo>
                <a:lnTo>
                  <a:pt x="367" y="225"/>
                </a:lnTo>
                <a:lnTo>
                  <a:pt x="394" y="225"/>
                </a:lnTo>
                <a:lnTo>
                  <a:pt x="394" y="247"/>
                </a:lnTo>
                <a:close/>
                <a:moveTo>
                  <a:pt x="625" y="321"/>
                </a:moveTo>
                <a:lnTo>
                  <a:pt x="625" y="321"/>
                </a:lnTo>
                <a:cubicBezTo>
                  <a:pt x="623" y="326"/>
                  <a:pt x="619" y="330"/>
                  <a:pt x="615" y="334"/>
                </a:cubicBezTo>
                <a:cubicBezTo>
                  <a:pt x="610" y="337"/>
                  <a:pt x="605" y="340"/>
                  <a:pt x="599" y="342"/>
                </a:cubicBezTo>
                <a:cubicBezTo>
                  <a:pt x="593" y="344"/>
                  <a:pt x="586" y="345"/>
                  <a:pt x="577" y="345"/>
                </a:cubicBezTo>
                <a:cubicBezTo>
                  <a:pt x="567" y="345"/>
                  <a:pt x="559" y="344"/>
                  <a:pt x="552" y="342"/>
                </a:cubicBezTo>
                <a:cubicBezTo>
                  <a:pt x="544" y="341"/>
                  <a:pt x="539" y="339"/>
                  <a:pt x="534" y="337"/>
                </a:cubicBezTo>
                <a:lnTo>
                  <a:pt x="534" y="309"/>
                </a:lnTo>
                <a:lnTo>
                  <a:pt x="537" y="309"/>
                </a:lnTo>
                <a:cubicBezTo>
                  <a:pt x="542" y="312"/>
                  <a:pt x="548" y="315"/>
                  <a:pt x="554" y="317"/>
                </a:cubicBezTo>
                <a:cubicBezTo>
                  <a:pt x="560" y="319"/>
                  <a:pt x="566" y="320"/>
                  <a:pt x="571" y="320"/>
                </a:cubicBezTo>
                <a:cubicBezTo>
                  <a:pt x="574" y="320"/>
                  <a:pt x="577" y="320"/>
                  <a:pt x="581" y="319"/>
                </a:cubicBezTo>
                <a:cubicBezTo>
                  <a:pt x="585" y="319"/>
                  <a:pt x="588" y="318"/>
                  <a:pt x="590" y="316"/>
                </a:cubicBezTo>
                <a:cubicBezTo>
                  <a:pt x="592" y="314"/>
                  <a:pt x="593" y="313"/>
                  <a:pt x="595" y="311"/>
                </a:cubicBezTo>
                <a:cubicBezTo>
                  <a:pt x="596" y="309"/>
                  <a:pt x="596" y="306"/>
                  <a:pt x="596" y="302"/>
                </a:cubicBezTo>
                <a:cubicBezTo>
                  <a:pt x="596" y="298"/>
                  <a:pt x="596" y="295"/>
                  <a:pt x="594" y="293"/>
                </a:cubicBezTo>
                <a:cubicBezTo>
                  <a:pt x="592" y="291"/>
                  <a:pt x="590" y="290"/>
                  <a:pt x="587" y="289"/>
                </a:cubicBezTo>
                <a:cubicBezTo>
                  <a:pt x="585" y="288"/>
                  <a:pt x="581" y="287"/>
                  <a:pt x="578" y="287"/>
                </a:cubicBezTo>
                <a:cubicBezTo>
                  <a:pt x="574" y="287"/>
                  <a:pt x="570" y="287"/>
                  <a:pt x="568" y="287"/>
                </a:cubicBezTo>
                <a:lnTo>
                  <a:pt x="562" y="287"/>
                </a:lnTo>
                <a:lnTo>
                  <a:pt x="562" y="265"/>
                </a:lnTo>
                <a:lnTo>
                  <a:pt x="567" y="265"/>
                </a:lnTo>
                <a:cubicBezTo>
                  <a:pt x="571" y="265"/>
                  <a:pt x="574" y="265"/>
                  <a:pt x="578" y="264"/>
                </a:cubicBezTo>
                <a:cubicBezTo>
                  <a:pt x="581" y="264"/>
                  <a:pt x="584" y="263"/>
                  <a:pt x="586" y="262"/>
                </a:cubicBezTo>
                <a:cubicBezTo>
                  <a:pt x="588" y="261"/>
                  <a:pt x="590" y="260"/>
                  <a:pt x="591" y="258"/>
                </a:cubicBezTo>
                <a:cubicBezTo>
                  <a:pt x="593" y="256"/>
                  <a:pt x="593" y="253"/>
                  <a:pt x="593" y="250"/>
                </a:cubicBezTo>
                <a:cubicBezTo>
                  <a:pt x="593" y="247"/>
                  <a:pt x="593" y="245"/>
                  <a:pt x="591" y="244"/>
                </a:cubicBezTo>
                <a:cubicBezTo>
                  <a:pt x="590" y="242"/>
                  <a:pt x="589" y="241"/>
                  <a:pt x="587" y="240"/>
                </a:cubicBezTo>
                <a:cubicBezTo>
                  <a:pt x="585" y="239"/>
                  <a:pt x="583" y="238"/>
                  <a:pt x="580" y="238"/>
                </a:cubicBezTo>
                <a:cubicBezTo>
                  <a:pt x="577" y="237"/>
                  <a:pt x="575" y="237"/>
                  <a:pt x="573" y="237"/>
                </a:cubicBezTo>
                <a:cubicBezTo>
                  <a:pt x="570" y="237"/>
                  <a:pt x="567" y="238"/>
                  <a:pt x="563" y="238"/>
                </a:cubicBezTo>
                <a:cubicBezTo>
                  <a:pt x="560" y="239"/>
                  <a:pt x="557" y="240"/>
                  <a:pt x="554" y="241"/>
                </a:cubicBezTo>
                <a:cubicBezTo>
                  <a:pt x="552" y="242"/>
                  <a:pt x="549" y="243"/>
                  <a:pt x="546" y="245"/>
                </a:cubicBezTo>
                <a:cubicBezTo>
                  <a:pt x="544" y="246"/>
                  <a:pt x="542" y="247"/>
                  <a:pt x="541" y="248"/>
                </a:cubicBezTo>
                <a:lnTo>
                  <a:pt x="538" y="248"/>
                </a:lnTo>
                <a:lnTo>
                  <a:pt x="538" y="221"/>
                </a:lnTo>
                <a:cubicBezTo>
                  <a:pt x="542" y="219"/>
                  <a:pt x="548" y="217"/>
                  <a:pt x="556" y="216"/>
                </a:cubicBezTo>
                <a:cubicBezTo>
                  <a:pt x="563" y="214"/>
                  <a:pt x="571" y="213"/>
                  <a:pt x="578" y="213"/>
                </a:cubicBezTo>
                <a:cubicBezTo>
                  <a:pt x="586" y="213"/>
                  <a:pt x="592" y="214"/>
                  <a:pt x="598" y="215"/>
                </a:cubicBezTo>
                <a:cubicBezTo>
                  <a:pt x="603" y="216"/>
                  <a:pt x="608" y="218"/>
                  <a:pt x="612" y="221"/>
                </a:cubicBezTo>
                <a:cubicBezTo>
                  <a:pt x="616" y="223"/>
                  <a:pt x="620" y="227"/>
                  <a:pt x="622" y="231"/>
                </a:cubicBezTo>
                <a:cubicBezTo>
                  <a:pt x="624" y="235"/>
                  <a:pt x="625" y="239"/>
                  <a:pt x="625" y="245"/>
                </a:cubicBezTo>
                <a:cubicBezTo>
                  <a:pt x="625" y="252"/>
                  <a:pt x="623" y="258"/>
                  <a:pt x="619" y="264"/>
                </a:cubicBezTo>
                <a:cubicBezTo>
                  <a:pt x="615" y="269"/>
                  <a:pt x="609" y="272"/>
                  <a:pt x="602" y="274"/>
                </a:cubicBezTo>
                <a:lnTo>
                  <a:pt x="602" y="275"/>
                </a:lnTo>
                <a:cubicBezTo>
                  <a:pt x="605" y="276"/>
                  <a:pt x="608" y="276"/>
                  <a:pt x="611" y="278"/>
                </a:cubicBezTo>
                <a:cubicBezTo>
                  <a:pt x="614" y="279"/>
                  <a:pt x="617" y="280"/>
                  <a:pt x="619" y="283"/>
                </a:cubicBezTo>
                <a:cubicBezTo>
                  <a:pt x="622" y="285"/>
                  <a:pt x="624" y="288"/>
                  <a:pt x="626" y="291"/>
                </a:cubicBezTo>
                <a:cubicBezTo>
                  <a:pt x="627" y="295"/>
                  <a:pt x="628" y="299"/>
                  <a:pt x="628" y="304"/>
                </a:cubicBezTo>
                <a:cubicBezTo>
                  <a:pt x="628" y="310"/>
                  <a:pt x="627" y="316"/>
                  <a:pt x="625" y="32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4" name="Freeform 16"/>
          <p:cNvSpPr>
            <a:spLocks noEditPoints="1"/>
          </p:cNvSpPr>
          <p:nvPr/>
        </p:nvSpPr>
        <p:spPr bwMode="auto">
          <a:xfrm>
            <a:off x="3955445" y="1340769"/>
            <a:ext cx="404064" cy="596095"/>
          </a:xfrm>
          <a:custGeom>
            <a:avLst/>
            <a:gdLst>
              <a:gd name="T0" fmla="*/ 120 w 454"/>
              <a:gd name="T1" fmla="*/ 577 h 659"/>
              <a:gd name="T2" fmla="*/ 153 w 454"/>
              <a:gd name="T3" fmla="*/ 427 h 659"/>
              <a:gd name="T4" fmla="*/ 173 w 454"/>
              <a:gd name="T5" fmla="*/ 627 h 659"/>
              <a:gd name="T6" fmla="*/ 281 w 454"/>
              <a:gd name="T7" fmla="*/ 445 h 659"/>
              <a:gd name="T8" fmla="*/ 301 w 454"/>
              <a:gd name="T9" fmla="*/ 639 h 659"/>
              <a:gd name="T10" fmla="*/ 429 w 454"/>
              <a:gd name="T11" fmla="*/ 626 h 659"/>
              <a:gd name="T12" fmla="*/ 368 w 454"/>
              <a:gd name="T13" fmla="*/ 402 h 659"/>
              <a:gd name="T14" fmla="*/ 430 w 454"/>
              <a:gd name="T15" fmla="*/ 325 h 659"/>
              <a:gd name="T16" fmla="*/ 431 w 454"/>
              <a:gd name="T17" fmla="*/ 271 h 659"/>
              <a:gd name="T18" fmla="*/ 430 w 454"/>
              <a:gd name="T19" fmla="*/ 172 h 659"/>
              <a:gd name="T20" fmla="*/ 431 w 454"/>
              <a:gd name="T21" fmla="*/ 126 h 659"/>
              <a:gd name="T22" fmla="*/ 410 w 454"/>
              <a:gd name="T23" fmla="*/ 108 h 659"/>
              <a:gd name="T24" fmla="*/ 368 w 454"/>
              <a:gd name="T25" fmla="*/ 47 h 659"/>
              <a:gd name="T26" fmla="*/ 318 w 454"/>
              <a:gd name="T27" fmla="*/ 36 h 659"/>
              <a:gd name="T28" fmla="*/ 177 w 454"/>
              <a:gd name="T29" fmla="*/ 3 h 659"/>
              <a:gd name="T30" fmla="*/ 103 w 454"/>
              <a:gd name="T31" fmla="*/ 41 h 659"/>
              <a:gd name="T32" fmla="*/ 63 w 454"/>
              <a:gd name="T33" fmla="*/ 94 h 659"/>
              <a:gd name="T34" fmla="*/ 25 w 454"/>
              <a:gd name="T35" fmla="*/ 122 h 659"/>
              <a:gd name="T36" fmla="*/ 23 w 454"/>
              <a:gd name="T37" fmla="*/ 163 h 659"/>
              <a:gd name="T38" fmla="*/ 0 w 454"/>
              <a:gd name="T39" fmla="*/ 224 h 659"/>
              <a:gd name="T40" fmla="*/ 23 w 454"/>
              <a:gd name="T41" fmla="*/ 323 h 659"/>
              <a:gd name="T42" fmla="*/ 67 w 454"/>
              <a:gd name="T43" fmla="*/ 360 h 659"/>
              <a:gd name="T44" fmla="*/ 116 w 454"/>
              <a:gd name="T45" fmla="*/ 409 h 659"/>
              <a:gd name="T46" fmla="*/ 88 w 454"/>
              <a:gd name="T47" fmla="*/ 224 h 659"/>
              <a:gd name="T48" fmla="*/ 405 w 454"/>
              <a:gd name="T49" fmla="*/ 261 h 659"/>
              <a:gd name="T50" fmla="*/ 375 w 454"/>
              <a:gd name="T51" fmla="*/ 330 h 659"/>
              <a:gd name="T52" fmla="*/ 338 w 454"/>
              <a:gd name="T53" fmla="*/ 352 h 659"/>
              <a:gd name="T54" fmla="*/ 310 w 454"/>
              <a:gd name="T55" fmla="*/ 387 h 659"/>
              <a:gd name="T56" fmla="*/ 234 w 454"/>
              <a:gd name="T57" fmla="*/ 408 h 659"/>
              <a:gd name="T58" fmla="*/ 157 w 454"/>
              <a:gd name="T59" fmla="*/ 393 h 659"/>
              <a:gd name="T60" fmla="*/ 127 w 454"/>
              <a:gd name="T61" fmla="*/ 361 h 659"/>
              <a:gd name="T62" fmla="*/ 87 w 454"/>
              <a:gd name="T63" fmla="*/ 341 h 659"/>
              <a:gd name="T64" fmla="*/ 49 w 454"/>
              <a:gd name="T65" fmla="*/ 272 h 659"/>
              <a:gd name="T66" fmla="*/ 48 w 454"/>
              <a:gd name="T67" fmla="*/ 194 h 659"/>
              <a:gd name="T68" fmla="*/ 72 w 454"/>
              <a:gd name="T69" fmla="*/ 157 h 659"/>
              <a:gd name="T70" fmla="*/ 82 w 454"/>
              <a:gd name="T71" fmla="*/ 114 h 659"/>
              <a:gd name="T72" fmla="*/ 141 w 454"/>
              <a:gd name="T73" fmla="*/ 62 h 659"/>
              <a:gd name="T74" fmla="*/ 217 w 454"/>
              <a:gd name="T75" fmla="*/ 43 h 659"/>
              <a:gd name="T76" fmla="*/ 258 w 454"/>
              <a:gd name="T77" fmla="*/ 58 h 659"/>
              <a:gd name="T78" fmla="*/ 303 w 454"/>
              <a:gd name="T79" fmla="*/ 59 h 659"/>
              <a:gd name="T80" fmla="*/ 366 w 454"/>
              <a:gd name="T81" fmla="*/ 104 h 659"/>
              <a:gd name="T82" fmla="*/ 402 w 454"/>
              <a:gd name="T83" fmla="*/ 174 h 659"/>
              <a:gd name="T84" fmla="*/ 396 w 454"/>
              <a:gd name="T85" fmla="*/ 218 h 659"/>
              <a:gd name="T86" fmla="*/ 405 w 454"/>
              <a:gd name="T87" fmla="*/ 26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4" h="659">
                <a:moveTo>
                  <a:pt x="116" y="409"/>
                </a:moveTo>
                <a:lnTo>
                  <a:pt x="25" y="626"/>
                </a:lnTo>
                <a:lnTo>
                  <a:pt x="120" y="577"/>
                </a:lnTo>
                <a:lnTo>
                  <a:pt x="120" y="659"/>
                </a:lnTo>
                <a:lnTo>
                  <a:pt x="153" y="639"/>
                </a:lnTo>
                <a:lnTo>
                  <a:pt x="153" y="427"/>
                </a:lnTo>
                <a:cubicBezTo>
                  <a:pt x="157" y="431"/>
                  <a:pt x="160" y="436"/>
                  <a:pt x="164" y="439"/>
                </a:cubicBezTo>
                <a:cubicBezTo>
                  <a:pt x="167" y="441"/>
                  <a:pt x="170" y="443"/>
                  <a:pt x="173" y="445"/>
                </a:cubicBezTo>
                <a:lnTo>
                  <a:pt x="173" y="627"/>
                </a:lnTo>
                <a:lnTo>
                  <a:pt x="227" y="596"/>
                </a:lnTo>
                <a:lnTo>
                  <a:pt x="281" y="627"/>
                </a:lnTo>
                <a:lnTo>
                  <a:pt x="281" y="445"/>
                </a:lnTo>
                <a:cubicBezTo>
                  <a:pt x="284" y="443"/>
                  <a:pt x="287" y="441"/>
                  <a:pt x="290" y="439"/>
                </a:cubicBezTo>
                <a:cubicBezTo>
                  <a:pt x="294" y="436"/>
                  <a:pt x="297" y="431"/>
                  <a:pt x="301" y="427"/>
                </a:cubicBezTo>
                <a:lnTo>
                  <a:pt x="301" y="639"/>
                </a:lnTo>
                <a:lnTo>
                  <a:pt x="334" y="659"/>
                </a:lnTo>
                <a:lnTo>
                  <a:pt x="334" y="577"/>
                </a:lnTo>
                <a:lnTo>
                  <a:pt x="429" y="626"/>
                </a:lnTo>
                <a:lnTo>
                  <a:pt x="338" y="409"/>
                </a:lnTo>
                <a:cubicBezTo>
                  <a:pt x="343" y="409"/>
                  <a:pt x="348" y="408"/>
                  <a:pt x="352" y="408"/>
                </a:cubicBezTo>
                <a:cubicBezTo>
                  <a:pt x="358" y="407"/>
                  <a:pt x="364" y="405"/>
                  <a:pt x="368" y="402"/>
                </a:cubicBezTo>
                <a:cubicBezTo>
                  <a:pt x="380" y="393"/>
                  <a:pt x="380" y="373"/>
                  <a:pt x="388" y="360"/>
                </a:cubicBezTo>
                <a:cubicBezTo>
                  <a:pt x="388" y="358"/>
                  <a:pt x="389" y="356"/>
                  <a:pt x="391" y="355"/>
                </a:cubicBezTo>
                <a:cubicBezTo>
                  <a:pt x="400" y="343"/>
                  <a:pt x="422" y="338"/>
                  <a:pt x="430" y="325"/>
                </a:cubicBezTo>
                <a:cubicBezTo>
                  <a:pt x="430" y="324"/>
                  <a:pt x="431" y="324"/>
                  <a:pt x="431" y="323"/>
                </a:cubicBezTo>
                <a:cubicBezTo>
                  <a:pt x="435" y="316"/>
                  <a:pt x="434" y="307"/>
                  <a:pt x="433" y="299"/>
                </a:cubicBezTo>
                <a:cubicBezTo>
                  <a:pt x="431" y="289"/>
                  <a:pt x="429" y="279"/>
                  <a:pt x="431" y="271"/>
                </a:cubicBezTo>
                <a:cubicBezTo>
                  <a:pt x="435" y="255"/>
                  <a:pt x="454" y="241"/>
                  <a:pt x="454" y="224"/>
                </a:cubicBezTo>
                <a:cubicBezTo>
                  <a:pt x="454" y="208"/>
                  <a:pt x="435" y="193"/>
                  <a:pt x="431" y="178"/>
                </a:cubicBezTo>
                <a:cubicBezTo>
                  <a:pt x="431" y="176"/>
                  <a:pt x="430" y="174"/>
                  <a:pt x="430" y="172"/>
                </a:cubicBezTo>
                <a:cubicBezTo>
                  <a:pt x="430" y="169"/>
                  <a:pt x="431" y="166"/>
                  <a:pt x="431" y="163"/>
                </a:cubicBezTo>
                <a:cubicBezTo>
                  <a:pt x="431" y="157"/>
                  <a:pt x="433" y="152"/>
                  <a:pt x="433" y="146"/>
                </a:cubicBezTo>
                <a:cubicBezTo>
                  <a:pt x="434" y="139"/>
                  <a:pt x="434" y="132"/>
                  <a:pt x="431" y="126"/>
                </a:cubicBezTo>
                <a:cubicBezTo>
                  <a:pt x="431" y="125"/>
                  <a:pt x="430" y="123"/>
                  <a:pt x="429" y="122"/>
                </a:cubicBezTo>
                <a:cubicBezTo>
                  <a:pt x="425" y="118"/>
                  <a:pt x="420" y="114"/>
                  <a:pt x="415" y="111"/>
                </a:cubicBezTo>
                <a:cubicBezTo>
                  <a:pt x="413" y="110"/>
                  <a:pt x="412" y="109"/>
                  <a:pt x="410" y="108"/>
                </a:cubicBezTo>
                <a:cubicBezTo>
                  <a:pt x="403" y="104"/>
                  <a:pt x="395" y="100"/>
                  <a:pt x="391" y="94"/>
                </a:cubicBezTo>
                <a:cubicBezTo>
                  <a:pt x="381" y="82"/>
                  <a:pt x="381" y="61"/>
                  <a:pt x="371" y="50"/>
                </a:cubicBezTo>
                <a:cubicBezTo>
                  <a:pt x="370" y="49"/>
                  <a:pt x="369" y="48"/>
                  <a:pt x="368" y="47"/>
                </a:cubicBezTo>
                <a:cubicBezTo>
                  <a:pt x="364" y="43"/>
                  <a:pt x="358" y="42"/>
                  <a:pt x="351" y="41"/>
                </a:cubicBezTo>
                <a:cubicBezTo>
                  <a:pt x="345" y="40"/>
                  <a:pt x="337" y="40"/>
                  <a:pt x="331" y="39"/>
                </a:cubicBezTo>
                <a:cubicBezTo>
                  <a:pt x="326" y="39"/>
                  <a:pt x="322" y="38"/>
                  <a:pt x="318" y="36"/>
                </a:cubicBezTo>
                <a:cubicBezTo>
                  <a:pt x="303" y="29"/>
                  <a:pt x="294" y="7"/>
                  <a:pt x="277" y="3"/>
                </a:cubicBezTo>
                <a:cubicBezTo>
                  <a:pt x="262" y="0"/>
                  <a:pt x="244" y="15"/>
                  <a:pt x="227" y="15"/>
                </a:cubicBezTo>
                <a:cubicBezTo>
                  <a:pt x="210" y="15"/>
                  <a:pt x="192" y="0"/>
                  <a:pt x="177" y="3"/>
                </a:cubicBezTo>
                <a:cubicBezTo>
                  <a:pt x="160" y="7"/>
                  <a:pt x="151" y="29"/>
                  <a:pt x="136" y="36"/>
                </a:cubicBezTo>
                <a:cubicBezTo>
                  <a:pt x="132" y="38"/>
                  <a:pt x="128" y="39"/>
                  <a:pt x="123" y="39"/>
                </a:cubicBezTo>
                <a:cubicBezTo>
                  <a:pt x="116" y="40"/>
                  <a:pt x="109" y="40"/>
                  <a:pt x="103" y="41"/>
                </a:cubicBezTo>
                <a:cubicBezTo>
                  <a:pt x="96" y="42"/>
                  <a:pt x="90" y="44"/>
                  <a:pt x="86" y="47"/>
                </a:cubicBezTo>
                <a:cubicBezTo>
                  <a:pt x="85" y="48"/>
                  <a:pt x="84" y="49"/>
                  <a:pt x="83" y="50"/>
                </a:cubicBezTo>
                <a:cubicBezTo>
                  <a:pt x="73" y="62"/>
                  <a:pt x="73" y="82"/>
                  <a:pt x="63" y="94"/>
                </a:cubicBezTo>
                <a:cubicBezTo>
                  <a:pt x="59" y="100"/>
                  <a:pt x="51" y="104"/>
                  <a:pt x="44" y="108"/>
                </a:cubicBezTo>
                <a:cubicBezTo>
                  <a:pt x="42" y="109"/>
                  <a:pt x="41" y="110"/>
                  <a:pt x="39" y="111"/>
                </a:cubicBezTo>
                <a:cubicBezTo>
                  <a:pt x="34" y="114"/>
                  <a:pt x="29" y="118"/>
                  <a:pt x="25" y="122"/>
                </a:cubicBezTo>
                <a:cubicBezTo>
                  <a:pt x="24" y="123"/>
                  <a:pt x="23" y="125"/>
                  <a:pt x="23" y="126"/>
                </a:cubicBezTo>
                <a:cubicBezTo>
                  <a:pt x="20" y="132"/>
                  <a:pt x="20" y="139"/>
                  <a:pt x="21" y="146"/>
                </a:cubicBezTo>
                <a:cubicBezTo>
                  <a:pt x="22" y="152"/>
                  <a:pt x="23" y="157"/>
                  <a:pt x="23" y="163"/>
                </a:cubicBezTo>
                <a:cubicBezTo>
                  <a:pt x="24" y="166"/>
                  <a:pt x="24" y="169"/>
                  <a:pt x="24" y="172"/>
                </a:cubicBezTo>
                <a:cubicBezTo>
                  <a:pt x="24" y="174"/>
                  <a:pt x="23" y="176"/>
                  <a:pt x="23" y="178"/>
                </a:cubicBezTo>
                <a:cubicBezTo>
                  <a:pt x="19" y="193"/>
                  <a:pt x="0" y="208"/>
                  <a:pt x="0" y="224"/>
                </a:cubicBezTo>
                <a:cubicBezTo>
                  <a:pt x="0" y="241"/>
                  <a:pt x="19" y="255"/>
                  <a:pt x="23" y="271"/>
                </a:cubicBezTo>
                <a:cubicBezTo>
                  <a:pt x="25" y="279"/>
                  <a:pt x="23" y="289"/>
                  <a:pt x="21" y="299"/>
                </a:cubicBezTo>
                <a:cubicBezTo>
                  <a:pt x="20" y="307"/>
                  <a:pt x="19" y="316"/>
                  <a:pt x="23" y="323"/>
                </a:cubicBezTo>
                <a:cubicBezTo>
                  <a:pt x="23" y="324"/>
                  <a:pt x="24" y="324"/>
                  <a:pt x="24" y="325"/>
                </a:cubicBezTo>
                <a:cubicBezTo>
                  <a:pt x="32" y="338"/>
                  <a:pt x="54" y="343"/>
                  <a:pt x="63" y="355"/>
                </a:cubicBezTo>
                <a:cubicBezTo>
                  <a:pt x="65" y="356"/>
                  <a:pt x="66" y="358"/>
                  <a:pt x="67" y="360"/>
                </a:cubicBezTo>
                <a:cubicBezTo>
                  <a:pt x="74" y="373"/>
                  <a:pt x="74" y="393"/>
                  <a:pt x="86" y="402"/>
                </a:cubicBezTo>
                <a:cubicBezTo>
                  <a:pt x="90" y="405"/>
                  <a:pt x="96" y="407"/>
                  <a:pt x="102" y="408"/>
                </a:cubicBezTo>
                <a:cubicBezTo>
                  <a:pt x="106" y="408"/>
                  <a:pt x="111" y="409"/>
                  <a:pt x="116" y="409"/>
                </a:cubicBezTo>
                <a:close/>
                <a:moveTo>
                  <a:pt x="366" y="224"/>
                </a:moveTo>
                <a:cubicBezTo>
                  <a:pt x="366" y="301"/>
                  <a:pt x="304" y="364"/>
                  <a:pt x="227" y="364"/>
                </a:cubicBezTo>
                <a:cubicBezTo>
                  <a:pt x="150" y="364"/>
                  <a:pt x="88" y="301"/>
                  <a:pt x="88" y="224"/>
                </a:cubicBezTo>
                <a:cubicBezTo>
                  <a:pt x="88" y="148"/>
                  <a:pt x="150" y="85"/>
                  <a:pt x="227" y="85"/>
                </a:cubicBezTo>
                <a:cubicBezTo>
                  <a:pt x="304" y="85"/>
                  <a:pt x="366" y="148"/>
                  <a:pt x="366" y="224"/>
                </a:cubicBezTo>
                <a:close/>
                <a:moveTo>
                  <a:pt x="405" y="261"/>
                </a:moveTo>
                <a:lnTo>
                  <a:pt x="405" y="261"/>
                </a:lnTo>
                <a:cubicBezTo>
                  <a:pt x="398" y="269"/>
                  <a:pt x="388" y="278"/>
                  <a:pt x="382" y="292"/>
                </a:cubicBezTo>
                <a:cubicBezTo>
                  <a:pt x="376" y="306"/>
                  <a:pt x="376" y="319"/>
                  <a:pt x="375" y="330"/>
                </a:cubicBezTo>
                <a:cubicBezTo>
                  <a:pt x="375" y="331"/>
                  <a:pt x="375" y="332"/>
                  <a:pt x="375" y="334"/>
                </a:cubicBezTo>
                <a:cubicBezTo>
                  <a:pt x="374" y="334"/>
                  <a:pt x="373" y="334"/>
                  <a:pt x="372" y="335"/>
                </a:cubicBezTo>
                <a:cubicBezTo>
                  <a:pt x="362" y="338"/>
                  <a:pt x="349" y="343"/>
                  <a:pt x="338" y="352"/>
                </a:cubicBezTo>
                <a:cubicBezTo>
                  <a:pt x="326" y="362"/>
                  <a:pt x="320" y="374"/>
                  <a:pt x="315" y="384"/>
                </a:cubicBezTo>
                <a:cubicBezTo>
                  <a:pt x="315" y="385"/>
                  <a:pt x="314" y="386"/>
                  <a:pt x="313" y="387"/>
                </a:cubicBezTo>
                <a:cubicBezTo>
                  <a:pt x="312" y="387"/>
                  <a:pt x="311" y="387"/>
                  <a:pt x="310" y="387"/>
                </a:cubicBezTo>
                <a:cubicBezTo>
                  <a:pt x="299" y="385"/>
                  <a:pt x="286" y="384"/>
                  <a:pt x="271" y="388"/>
                </a:cubicBezTo>
                <a:cubicBezTo>
                  <a:pt x="257" y="392"/>
                  <a:pt x="246" y="400"/>
                  <a:pt x="237" y="406"/>
                </a:cubicBezTo>
                <a:cubicBezTo>
                  <a:pt x="237" y="407"/>
                  <a:pt x="235" y="408"/>
                  <a:pt x="234" y="408"/>
                </a:cubicBezTo>
                <a:cubicBezTo>
                  <a:pt x="233" y="408"/>
                  <a:pt x="232" y="407"/>
                  <a:pt x="232" y="407"/>
                </a:cubicBezTo>
                <a:cubicBezTo>
                  <a:pt x="223" y="401"/>
                  <a:pt x="211" y="394"/>
                  <a:pt x="196" y="391"/>
                </a:cubicBezTo>
                <a:cubicBezTo>
                  <a:pt x="181" y="388"/>
                  <a:pt x="167" y="391"/>
                  <a:pt x="157" y="393"/>
                </a:cubicBezTo>
                <a:cubicBezTo>
                  <a:pt x="156" y="393"/>
                  <a:pt x="155" y="393"/>
                  <a:pt x="154" y="393"/>
                </a:cubicBezTo>
                <a:cubicBezTo>
                  <a:pt x="153" y="392"/>
                  <a:pt x="152" y="391"/>
                  <a:pt x="152" y="390"/>
                </a:cubicBezTo>
                <a:cubicBezTo>
                  <a:pt x="146" y="381"/>
                  <a:pt x="139" y="370"/>
                  <a:pt x="127" y="361"/>
                </a:cubicBezTo>
                <a:cubicBezTo>
                  <a:pt x="115" y="352"/>
                  <a:pt x="102" y="348"/>
                  <a:pt x="91" y="346"/>
                </a:cubicBezTo>
                <a:cubicBezTo>
                  <a:pt x="90" y="345"/>
                  <a:pt x="89" y="345"/>
                  <a:pt x="88" y="345"/>
                </a:cubicBezTo>
                <a:cubicBezTo>
                  <a:pt x="88" y="344"/>
                  <a:pt x="87" y="342"/>
                  <a:pt x="87" y="341"/>
                </a:cubicBezTo>
                <a:cubicBezTo>
                  <a:pt x="86" y="330"/>
                  <a:pt x="85" y="317"/>
                  <a:pt x="78" y="304"/>
                </a:cubicBezTo>
                <a:cubicBezTo>
                  <a:pt x="71" y="290"/>
                  <a:pt x="60" y="282"/>
                  <a:pt x="52" y="275"/>
                </a:cubicBezTo>
                <a:cubicBezTo>
                  <a:pt x="51" y="274"/>
                  <a:pt x="50" y="273"/>
                  <a:pt x="49" y="272"/>
                </a:cubicBezTo>
                <a:cubicBezTo>
                  <a:pt x="50" y="271"/>
                  <a:pt x="50" y="270"/>
                  <a:pt x="50" y="269"/>
                </a:cubicBezTo>
                <a:cubicBezTo>
                  <a:pt x="54" y="259"/>
                  <a:pt x="59" y="246"/>
                  <a:pt x="58" y="231"/>
                </a:cubicBezTo>
                <a:cubicBezTo>
                  <a:pt x="57" y="216"/>
                  <a:pt x="52" y="204"/>
                  <a:pt x="48" y="194"/>
                </a:cubicBezTo>
                <a:cubicBezTo>
                  <a:pt x="47" y="193"/>
                  <a:pt x="46" y="192"/>
                  <a:pt x="46" y="191"/>
                </a:cubicBezTo>
                <a:cubicBezTo>
                  <a:pt x="47" y="189"/>
                  <a:pt x="48" y="188"/>
                  <a:pt x="49" y="188"/>
                </a:cubicBezTo>
                <a:cubicBezTo>
                  <a:pt x="56" y="180"/>
                  <a:pt x="66" y="171"/>
                  <a:pt x="72" y="157"/>
                </a:cubicBezTo>
                <a:cubicBezTo>
                  <a:pt x="78" y="143"/>
                  <a:pt x="78" y="130"/>
                  <a:pt x="79" y="119"/>
                </a:cubicBezTo>
                <a:cubicBezTo>
                  <a:pt x="79" y="118"/>
                  <a:pt x="79" y="117"/>
                  <a:pt x="79" y="115"/>
                </a:cubicBezTo>
                <a:cubicBezTo>
                  <a:pt x="80" y="115"/>
                  <a:pt x="81" y="114"/>
                  <a:pt x="82" y="114"/>
                </a:cubicBezTo>
                <a:cubicBezTo>
                  <a:pt x="92" y="111"/>
                  <a:pt x="105" y="106"/>
                  <a:pt x="116" y="96"/>
                </a:cubicBezTo>
                <a:cubicBezTo>
                  <a:pt x="128" y="87"/>
                  <a:pt x="134" y="75"/>
                  <a:pt x="139" y="65"/>
                </a:cubicBezTo>
                <a:cubicBezTo>
                  <a:pt x="140" y="64"/>
                  <a:pt x="140" y="63"/>
                  <a:pt x="141" y="62"/>
                </a:cubicBezTo>
                <a:cubicBezTo>
                  <a:pt x="142" y="62"/>
                  <a:pt x="143" y="62"/>
                  <a:pt x="144" y="62"/>
                </a:cubicBezTo>
                <a:cubicBezTo>
                  <a:pt x="155" y="64"/>
                  <a:pt x="168" y="65"/>
                  <a:pt x="183" y="61"/>
                </a:cubicBezTo>
                <a:cubicBezTo>
                  <a:pt x="197" y="57"/>
                  <a:pt x="208" y="49"/>
                  <a:pt x="217" y="43"/>
                </a:cubicBezTo>
                <a:cubicBezTo>
                  <a:pt x="218" y="42"/>
                  <a:pt x="219" y="41"/>
                  <a:pt x="220" y="40"/>
                </a:cubicBezTo>
                <a:cubicBezTo>
                  <a:pt x="221" y="41"/>
                  <a:pt x="222" y="42"/>
                  <a:pt x="222" y="42"/>
                </a:cubicBezTo>
                <a:cubicBezTo>
                  <a:pt x="231" y="48"/>
                  <a:pt x="243" y="55"/>
                  <a:pt x="258" y="58"/>
                </a:cubicBezTo>
                <a:cubicBezTo>
                  <a:pt x="273" y="61"/>
                  <a:pt x="287" y="58"/>
                  <a:pt x="297" y="56"/>
                </a:cubicBezTo>
                <a:cubicBezTo>
                  <a:pt x="298" y="56"/>
                  <a:pt x="299" y="56"/>
                  <a:pt x="301" y="56"/>
                </a:cubicBezTo>
                <a:cubicBezTo>
                  <a:pt x="301" y="57"/>
                  <a:pt x="302" y="58"/>
                  <a:pt x="303" y="59"/>
                </a:cubicBezTo>
                <a:cubicBezTo>
                  <a:pt x="308" y="68"/>
                  <a:pt x="315" y="79"/>
                  <a:pt x="327" y="88"/>
                </a:cubicBezTo>
                <a:cubicBezTo>
                  <a:pt x="339" y="97"/>
                  <a:pt x="352" y="100"/>
                  <a:pt x="363" y="103"/>
                </a:cubicBezTo>
                <a:cubicBezTo>
                  <a:pt x="364" y="104"/>
                  <a:pt x="365" y="104"/>
                  <a:pt x="366" y="104"/>
                </a:cubicBezTo>
                <a:cubicBezTo>
                  <a:pt x="367" y="105"/>
                  <a:pt x="367" y="107"/>
                  <a:pt x="367" y="108"/>
                </a:cubicBezTo>
                <a:cubicBezTo>
                  <a:pt x="368" y="119"/>
                  <a:pt x="369" y="132"/>
                  <a:pt x="376" y="145"/>
                </a:cubicBezTo>
                <a:cubicBezTo>
                  <a:pt x="383" y="158"/>
                  <a:pt x="394" y="167"/>
                  <a:pt x="402" y="174"/>
                </a:cubicBezTo>
                <a:cubicBezTo>
                  <a:pt x="403" y="175"/>
                  <a:pt x="404" y="176"/>
                  <a:pt x="405" y="176"/>
                </a:cubicBezTo>
                <a:cubicBezTo>
                  <a:pt x="404" y="178"/>
                  <a:pt x="404" y="179"/>
                  <a:pt x="404" y="180"/>
                </a:cubicBezTo>
                <a:cubicBezTo>
                  <a:pt x="400" y="190"/>
                  <a:pt x="395" y="203"/>
                  <a:pt x="396" y="218"/>
                </a:cubicBezTo>
                <a:cubicBezTo>
                  <a:pt x="397" y="233"/>
                  <a:pt x="402" y="245"/>
                  <a:pt x="406" y="255"/>
                </a:cubicBezTo>
                <a:cubicBezTo>
                  <a:pt x="407" y="256"/>
                  <a:pt x="408" y="257"/>
                  <a:pt x="408" y="258"/>
                </a:cubicBezTo>
                <a:cubicBezTo>
                  <a:pt x="407" y="259"/>
                  <a:pt x="406" y="260"/>
                  <a:pt x="405" y="26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5" name="Freeform 17"/>
          <p:cNvSpPr>
            <a:spLocks noEditPoints="1"/>
          </p:cNvSpPr>
          <p:nvPr/>
        </p:nvSpPr>
        <p:spPr bwMode="auto">
          <a:xfrm>
            <a:off x="730571" y="2147265"/>
            <a:ext cx="547331" cy="627738"/>
          </a:xfrm>
          <a:custGeom>
            <a:avLst/>
            <a:gdLst>
              <a:gd name="T0" fmla="*/ 274 w 581"/>
              <a:gd name="T1" fmla="*/ 117 h 656"/>
              <a:gd name="T2" fmla="*/ 260 w 581"/>
              <a:gd name="T3" fmla="*/ 139 h 656"/>
              <a:gd name="T4" fmla="*/ 226 w 581"/>
              <a:gd name="T5" fmla="*/ 144 h 656"/>
              <a:gd name="T6" fmla="*/ 269 w 581"/>
              <a:gd name="T7" fmla="*/ 177 h 656"/>
              <a:gd name="T8" fmla="*/ 226 w 581"/>
              <a:gd name="T9" fmla="*/ 284 h 656"/>
              <a:gd name="T10" fmla="*/ 360 w 581"/>
              <a:gd name="T11" fmla="*/ 319 h 656"/>
              <a:gd name="T12" fmla="*/ 318 w 581"/>
              <a:gd name="T13" fmla="*/ 284 h 656"/>
              <a:gd name="T14" fmla="*/ 462 w 581"/>
              <a:gd name="T15" fmla="*/ 379 h 656"/>
              <a:gd name="T16" fmla="*/ 398 w 581"/>
              <a:gd name="T17" fmla="*/ 28 h 656"/>
              <a:gd name="T18" fmla="*/ 358 w 581"/>
              <a:gd name="T19" fmla="*/ 11 h 656"/>
              <a:gd name="T20" fmla="*/ 322 w 581"/>
              <a:gd name="T21" fmla="*/ 2 h 656"/>
              <a:gd name="T22" fmla="*/ 287 w 581"/>
              <a:gd name="T23" fmla="*/ 0 h 656"/>
              <a:gd name="T24" fmla="*/ 245 w 581"/>
              <a:gd name="T25" fmla="*/ 4 h 656"/>
              <a:gd name="T26" fmla="*/ 208 w 581"/>
              <a:gd name="T27" fmla="*/ 15 h 656"/>
              <a:gd name="T28" fmla="*/ 172 w 581"/>
              <a:gd name="T29" fmla="*/ 32 h 656"/>
              <a:gd name="T30" fmla="*/ 110 w 581"/>
              <a:gd name="T31" fmla="*/ 374 h 656"/>
              <a:gd name="T32" fmla="*/ 94 w 581"/>
              <a:gd name="T33" fmla="*/ 569 h 656"/>
              <a:gd name="T34" fmla="*/ 256 w 581"/>
              <a:gd name="T35" fmla="*/ 457 h 656"/>
              <a:gd name="T36" fmla="*/ 320 w 581"/>
              <a:gd name="T37" fmla="*/ 457 h 656"/>
              <a:gd name="T38" fmla="*/ 487 w 581"/>
              <a:gd name="T39" fmla="*/ 577 h 656"/>
              <a:gd name="T40" fmla="*/ 462 w 581"/>
              <a:gd name="T41" fmla="*/ 379 h 656"/>
              <a:gd name="T42" fmla="*/ 77 w 581"/>
              <a:gd name="T43" fmla="*/ 548 h 656"/>
              <a:gd name="T44" fmla="*/ 129 w 581"/>
              <a:gd name="T45" fmla="*/ 394 h 656"/>
              <a:gd name="T46" fmla="*/ 77 w 581"/>
              <a:gd name="T47" fmla="*/ 548 h 656"/>
              <a:gd name="T48" fmla="*/ 142 w 581"/>
              <a:gd name="T49" fmla="*/ 605 h 656"/>
              <a:gd name="T50" fmla="*/ 200 w 581"/>
              <a:gd name="T51" fmla="*/ 441 h 656"/>
              <a:gd name="T52" fmla="*/ 142 w 581"/>
              <a:gd name="T53" fmla="*/ 605 h 656"/>
              <a:gd name="T54" fmla="*/ 108 w 581"/>
              <a:gd name="T55" fmla="*/ 229 h 656"/>
              <a:gd name="T56" fmla="*/ 195 w 581"/>
              <a:gd name="T57" fmla="*/ 75 h 656"/>
              <a:gd name="T58" fmla="*/ 220 w 581"/>
              <a:gd name="T59" fmla="*/ 62 h 656"/>
              <a:gd name="T60" fmla="*/ 252 w 581"/>
              <a:gd name="T61" fmla="*/ 52 h 656"/>
              <a:gd name="T62" fmla="*/ 315 w 581"/>
              <a:gd name="T63" fmla="*/ 50 h 656"/>
              <a:gd name="T64" fmla="*/ 349 w 581"/>
              <a:gd name="T65" fmla="*/ 59 h 656"/>
              <a:gd name="T66" fmla="*/ 375 w 581"/>
              <a:gd name="T67" fmla="*/ 71 h 656"/>
              <a:gd name="T68" fmla="*/ 469 w 581"/>
              <a:gd name="T69" fmla="*/ 229 h 656"/>
              <a:gd name="T70" fmla="*/ 108 w 581"/>
              <a:gd name="T71" fmla="*/ 229 h 656"/>
              <a:gd name="T72" fmla="*/ 441 w 581"/>
              <a:gd name="T73" fmla="*/ 611 h 656"/>
              <a:gd name="T74" fmla="*/ 375 w 581"/>
              <a:gd name="T75" fmla="*/ 442 h 656"/>
              <a:gd name="T76" fmla="*/ 441 w 581"/>
              <a:gd name="T77" fmla="*/ 611 h 656"/>
              <a:gd name="T78" fmla="*/ 420 w 581"/>
              <a:gd name="T79" fmla="*/ 417 h 656"/>
              <a:gd name="T80" fmla="*/ 540 w 581"/>
              <a:gd name="T81" fmla="*/ 558 h 656"/>
              <a:gd name="T82" fmla="*/ 420 w 581"/>
              <a:gd name="T83" fmla="*/ 417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1" h="656">
                <a:moveTo>
                  <a:pt x="318" y="117"/>
                </a:moveTo>
                <a:lnTo>
                  <a:pt x="274" y="117"/>
                </a:lnTo>
                <a:cubicBezTo>
                  <a:pt x="274" y="122"/>
                  <a:pt x="272" y="127"/>
                  <a:pt x="270" y="130"/>
                </a:cubicBezTo>
                <a:cubicBezTo>
                  <a:pt x="267" y="134"/>
                  <a:pt x="264" y="137"/>
                  <a:pt x="260" y="139"/>
                </a:cubicBezTo>
                <a:cubicBezTo>
                  <a:pt x="256" y="141"/>
                  <a:pt x="251" y="142"/>
                  <a:pt x="245" y="143"/>
                </a:cubicBezTo>
                <a:cubicBezTo>
                  <a:pt x="239" y="144"/>
                  <a:pt x="233" y="144"/>
                  <a:pt x="226" y="144"/>
                </a:cubicBezTo>
                <a:lnTo>
                  <a:pt x="226" y="177"/>
                </a:lnTo>
                <a:lnTo>
                  <a:pt x="269" y="177"/>
                </a:lnTo>
                <a:lnTo>
                  <a:pt x="269" y="284"/>
                </a:lnTo>
                <a:lnTo>
                  <a:pt x="226" y="284"/>
                </a:lnTo>
                <a:lnTo>
                  <a:pt x="226" y="319"/>
                </a:lnTo>
                <a:lnTo>
                  <a:pt x="360" y="319"/>
                </a:lnTo>
                <a:lnTo>
                  <a:pt x="360" y="284"/>
                </a:lnTo>
                <a:lnTo>
                  <a:pt x="318" y="284"/>
                </a:lnTo>
                <a:lnTo>
                  <a:pt x="318" y="117"/>
                </a:lnTo>
                <a:close/>
                <a:moveTo>
                  <a:pt x="462" y="379"/>
                </a:moveTo>
                <a:cubicBezTo>
                  <a:pt x="497" y="339"/>
                  <a:pt x="518" y="286"/>
                  <a:pt x="518" y="229"/>
                </a:cubicBezTo>
                <a:cubicBezTo>
                  <a:pt x="518" y="142"/>
                  <a:pt x="469" y="67"/>
                  <a:pt x="398" y="28"/>
                </a:cubicBezTo>
                <a:cubicBezTo>
                  <a:pt x="390" y="24"/>
                  <a:pt x="382" y="19"/>
                  <a:pt x="373" y="16"/>
                </a:cubicBezTo>
                <a:cubicBezTo>
                  <a:pt x="368" y="14"/>
                  <a:pt x="363" y="12"/>
                  <a:pt x="358" y="11"/>
                </a:cubicBezTo>
                <a:cubicBezTo>
                  <a:pt x="354" y="9"/>
                  <a:pt x="349" y="8"/>
                  <a:pt x="344" y="7"/>
                </a:cubicBezTo>
                <a:cubicBezTo>
                  <a:pt x="337" y="5"/>
                  <a:pt x="330" y="4"/>
                  <a:pt x="322" y="2"/>
                </a:cubicBezTo>
                <a:cubicBezTo>
                  <a:pt x="311" y="1"/>
                  <a:pt x="300" y="0"/>
                  <a:pt x="288" y="0"/>
                </a:cubicBezTo>
                <a:cubicBezTo>
                  <a:pt x="288" y="0"/>
                  <a:pt x="287" y="0"/>
                  <a:pt x="287" y="0"/>
                </a:cubicBezTo>
                <a:cubicBezTo>
                  <a:pt x="285" y="0"/>
                  <a:pt x="283" y="0"/>
                  <a:pt x="281" y="0"/>
                </a:cubicBezTo>
                <a:cubicBezTo>
                  <a:pt x="269" y="0"/>
                  <a:pt x="257" y="2"/>
                  <a:pt x="245" y="4"/>
                </a:cubicBezTo>
                <a:cubicBezTo>
                  <a:pt x="238" y="5"/>
                  <a:pt x="231" y="7"/>
                  <a:pt x="225" y="9"/>
                </a:cubicBezTo>
                <a:cubicBezTo>
                  <a:pt x="219" y="11"/>
                  <a:pt x="213" y="12"/>
                  <a:pt x="208" y="15"/>
                </a:cubicBezTo>
                <a:cubicBezTo>
                  <a:pt x="204" y="16"/>
                  <a:pt x="200" y="17"/>
                  <a:pt x="196" y="19"/>
                </a:cubicBezTo>
                <a:cubicBezTo>
                  <a:pt x="188" y="23"/>
                  <a:pt x="180" y="27"/>
                  <a:pt x="172" y="32"/>
                </a:cubicBezTo>
                <a:cubicBezTo>
                  <a:pt x="104" y="72"/>
                  <a:pt x="59" y="145"/>
                  <a:pt x="59" y="229"/>
                </a:cubicBezTo>
                <a:cubicBezTo>
                  <a:pt x="59" y="284"/>
                  <a:pt x="78" y="334"/>
                  <a:pt x="110" y="374"/>
                </a:cubicBezTo>
                <a:lnTo>
                  <a:pt x="0" y="567"/>
                </a:lnTo>
                <a:lnTo>
                  <a:pt x="94" y="569"/>
                </a:lnTo>
                <a:lnTo>
                  <a:pt x="146" y="649"/>
                </a:lnTo>
                <a:lnTo>
                  <a:pt x="256" y="457"/>
                </a:lnTo>
                <a:cubicBezTo>
                  <a:pt x="267" y="458"/>
                  <a:pt x="278" y="459"/>
                  <a:pt x="288" y="459"/>
                </a:cubicBezTo>
                <a:cubicBezTo>
                  <a:pt x="299" y="459"/>
                  <a:pt x="309" y="458"/>
                  <a:pt x="320" y="457"/>
                </a:cubicBezTo>
                <a:lnTo>
                  <a:pt x="439" y="656"/>
                </a:lnTo>
                <a:lnTo>
                  <a:pt x="487" y="577"/>
                </a:lnTo>
                <a:lnTo>
                  <a:pt x="581" y="579"/>
                </a:lnTo>
                <a:lnTo>
                  <a:pt x="462" y="379"/>
                </a:lnTo>
                <a:close/>
                <a:moveTo>
                  <a:pt x="77" y="548"/>
                </a:moveTo>
                <a:lnTo>
                  <a:pt x="77" y="548"/>
                </a:lnTo>
                <a:lnTo>
                  <a:pt x="41" y="547"/>
                </a:lnTo>
                <a:lnTo>
                  <a:pt x="129" y="394"/>
                </a:lnTo>
                <a:cubicBezTo>
                  <a:pt x="136" y="401"/>
                  <a:pt x="145" y="408"/>
                  <a:pt x="153" y="415"/>
                </a:cubicBezTo>
                <a:lnTo>
                  <a:pt x="77" y="548"/>
                </a:lnTo>
                <a:close/>
                <a:moveTo>
                  <a:pt x="142" y="605"/>
                </a:moveTo>
                <a:lnTo>
                  <a:pt x="142" y="605"/>
                </a:lnTo>
                <a:lnTo>
                  <a:pt x="123" y="576"/>
                </a:lnTo>
                <a:lnTo>
                  <a:pt x="200" y="441"/>
                </a:lnTo>
                <a:cubicBezTo>
                  <a:pt x="209" y="445"/>
                  <a:pt x="219" y="448"/>
                  <a:pt x="230" y="451"/>
                </a:cubicBezTo>
                <a:lnTo>
                  <a:pt x="142" y="605"/>
                </a:lnTo>
                <a:close/>
                <a:moveTo>
                  <a:pt x="108" y="229"/>
                </a:moveTo>
                <a:lnTo>
                  <a:pt x="108" y="229"/>
                </a:lnTo>
                <a:cubicBezTo>
                  <a:pt x="108" y="180"/>
                  <a:pt x="127" y="136"/>
                  <a:pt x="159" y="103"/>
                </a:cubicBezTo>
                <a:cubicBezTo>
                  <a:pt x="170" y="92"/>
                  <a:pt x="182" y="83"/>
                  <a:pt x="195" y="75"/>
                </a:cubicBezTo>
                <a:cubicBezTo>
                  <a:pt x="200" y="71"/>
                  <a:pt x="206" y="69"/>
                  <a:pt x="211" y="66"/>
                </a:cubicBezTo>
                <a:cubicBezTo>
                  <a:pt x="214" y="65"/>
                  <a:pt x="217" y="63"/>
                  <a:pt x="220" y="62"/>
                </a:cubicBezTo>
                <a:cubicBezTo>
                  <a:pt x="229" y="58"/>
                  <a:pt x="239" y="55"/>
                  <a:pt x="249" y="53"/>
                </a:cubicBezTo>
                <a:cubicBezTo>
                  <a:pt x="250" y="53"/>
                  <a:pt x="251" y="53"/>
                  <a:pt x="252" y="52"/>
                </a:cubicBezTo>
                <a:cubicBezTo>
                  <a:pt x="264" y="50"/>
                  <a:pt x="276" y="48"/>
                  <a:pt x="288" y="48"/>
                </a:cubicBezTo>
                <a:cubicBezTo>
                  <a:pt x="297" y="48"/>
                  <a:pt x="306" y="49"/>
                  <a:pt x="315" y="50"/>
                </a:cubicBezTo>
                <a:cubicBezTo>
                  <a:pt x="316" y="51"/>
                  <a:pt x="318" y="51"/>
                  <a:pt x="320" y="52"/>
                </a:cubicBezTo>
                <a:cubicBezTo>
                  <a:pt x="330" y="53"/>
                  <a:pt x="340" y="56"/>
                  <a:pt x="349" y="59"/>
                </a:cubicBezTo>
                <a:cubicBezTo>
                  <a:pt x="351" y="60"/>
                  <a:pt x="352" y="60"/>
                  <a:pt x="354" y="61"/>
                </a:cubicBezTo>
                <a:cubicBezTo>
                  <a:pt x="361" y="64"/>
                  <a:pt x="368" y="67"/>
                  <a:pt x="375" y="71"/>
                </a:cubicBezTo>
                <a:cubicBezTo>
                  <a:pt x="384" y="76"/>
                  <a:pt x="392" y="81"/>
                  <a:pt x="400" y="87"/>
                </a:cubicBezTo>
                <a:cubicBezTo>
                  <a:pt x="442" y="121"/>
                  <a:pt x="469" y="172"/>
                  <a:pt x="469" y="229"/>
                </a:cubicBezTo>
                <a:cubicBezTo>
                  <a:pt x="469" y="329"/>
                  <a:pt x="388" y="410"/>
                  <a:pt x="288" y="410"/>
                </a:cubicBezTo>
                <a:cubicBezTo>
                  <a:pt x="189" y="410"/>
                  <a:pt x="108" y="329"/>
                  <a:pt x="108" y="229"/>
                </a:cubicBezTo>
                <a:close/>
                <a:moveTo>
                  <a:pt x="441" y="611"/>
                </a:moveTo>
                <a:lnTo>
                  <a:pt x="441" y="611"/>
                </a:lnTo>
                <a:lnTo>
                  <a:pt x="346" y="452"/>
                </a:lnTo>
                <a:cubicBezTo>
                  <a:pt x="356" y="449"/>
                  <a:pt x="365" y="446"/>
                  <a:pt x="375" y="442"/>
                </a:cubicBezTo>
                <a:lnTo>
                  <a:pt x="459" y="583"/>
                </a:lnTo>
                <a:lnTo>
                  <a:pt x="441" y="611"/>
                </a:lnTo>
                <a:close/>
                <a:moveTo>
                  <a:pt x="420" y="417"/>
                </a:moveTo>
                <a:lnTo>
                  <a:pt x="420" y="417"/>
                </a:lnTo>
                <a:cubicBezTo>
                  <a:pt x="428" y="411"/>
                  <a:pt x="436" y="405"/>
                  <a:pt x="444" y="398"/>
                </a:cubicBezTo>
                <a:lnTo>
                  <a:pt x="540" y="558"/>
                </a:lnTo>
                <a:lnTo>
                  <a:pt x="504" y="557"/>
                </a:lnTo>
                <a:lnTo>
                  <a:pt x="420" y="417"/>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6" name="Freeform 18"/>
          <p:cNvSpPr>
            <a:spLocks noEditPoints="1"/>
          </p:cNvSpPr>
          <p:nvPr/>
        </p:nvSpPr>
        <p:spPr bwMode="auto">
          <a:xfrm>
            <a:off x="3059219" y="4280555"/>
            <a:ext cx="615453" cy="477665"/>
          </a:xfrm>
          <a:custGeom>
            <a:avLst/>
            <a:gdLst>
              <a:gd name="T0" fmla="*/ 670 w 801"/>
              <a:gd name="T1" fmla="*/ 131 h 613"/>
              <a:gd name="T2" fmla="*/ 763 w 801"/>
              <a:gd name="T3" fmla="*/ 353 h 613"/>
              <a:gd name="T4" fmla="*/ 766 w 801"/>
              <a:gd name="T5" fmla="*/ 249 h 613"/>
              <a:gd name="T6" fmla="*/ 727 w 801"/>
              <a:gd name="T7" fmla="*/ 89 h 613"/>
              <a:gd name="T8" fmla="*/ 660 w 801"/>
              <a:gd name="T9" fmla="*/ 17 h 613"/>
              <a:gd name="T10" fmla="*/ 634 w 801"/>
              <a:gd name="T11" fmla="*/ 49 h 613"/>
              <a:gd name="T12" fmla="*/ 571 w 801"/>
              <a:gd name="T13" fmla="*/ 59 h 613"/>
              <a:gd name="T14" fmla="*/ 619 w 801"/>
              <a:gd name="T15" fmla="*/ 47 h 613"/>
              <a:gd name="T16" fmla="*/ 709 w 801"/>
              <a:gd name="T17" fmla="*/ 268 h 613"/>
              <a:gd name="T18" fmla="*/ 701 w 801"/>
              <a:gd name="T19" fmla="*/ 339 h 613"/>
              <a:gd name="T20" fmla="*/ 635 w 801"/>
              <a:gd name="T21" fmla="*/ 372 h 613"/>
              <a:gd name="T22" fmla="*/ 600 w 801"/>
              <a:gd name="T23" fmla="*/ 433 h 613"/>
              <a:gd name="T24" fmla="*/ 486 w 801"/>
              <a:gd name="T25" fmla="*/ 516 h 613"/>
              <a:gd name="T26" fmla="*/ 315 w 801"/>
              <a:gd name="T27" fmla="*/ 516 h 613"/>
              <a:gd name="T28" fmla="*/ 202 w 801"/>
              <a:gd name="T29" fmla="*/ 433 h 613"/>
              <a:gd name="T30" fmla="*/ 167 w 801"/>
              <a:gd name="T31" fmla="*/ 372 h 613"/>
              <a:gd name="T32" fmla="*/ 100 w 801"/>
              <a:gd name="T33" fmla="*/ 339 h 613"/>
              <a:gd name="T34" fmla="*/ 93 w 801"/>
              <a:gd name="T35" fmla="*/ 268 h 613"/>
              <a:gd name="T36" fmla="*/ 183 w 801"/>
              <a:gd name="T37" fmla="*/ 47 h 613"/>
              <a:gd name="T38" fmla="*/ 231 w 801"/>
              <a:gd name="T39" fmla="*/ 59 h 613"/>
              <a:gd name="T40" fmla="*/ 167 w 801"/>
              <a:gd name="T41" fmla="*/ 49 h 613"/>
              <a:gd name="T42" fmla="*/ 141 w 801"/>
              <a:gd name="T43" fmla="*/ 17 h 613"/>
              <a:gd name="T44" fmla="*/ 74 w 801"/>
              <a:gd name="T45" fmla="*/ 89 h 613"/>
              <a:gd name="T46" fmla="*/ 35 w 801"/>
              <a:gd name="T47" fmla="*/ 249 h 613"/>
              <a:gd name="T48" fmla="*/ 38 w 801"/>
              <a:gd name="T49" fmla="*/ 353 h 613"/>
              <a:gd name="T50" fmla="*/ 135 w 801"/>
              <a:gd name="T51" fmla="*/ 451 h 613"/>
              <a:gd name="T52" fmla="*/ 238 w 801"/>
              <a:gd name="T53" fmla="*/ 540 h 613"/>
              <a:gd name="T54" fmla="*/ 305 w 801"/>
              <a:gd name="T55" fmla="*/ 612 h 613"/>
              <a:gd name="T56" fmla="*/ 401 w 801"/>
              <a:gd name="T57" fmla="*/ 579 h 613"/>
              <a:gd name="T58" fmla="*/ 496 w 801"/>
              <a:gd name="T59" fmla="*/ 612 h 613"/>
              <a:gd name="T60" fmla="*/ 563 w 801"/>
              <a:gd name="T61" fmla="*/ 540 h 613"/>
              <a:gd name="T62" fmla="*/ 667 w 801"/>
              <a:gd name="T63" fmla="*/ 451 h 613"/>
              <a:gd name="T64" fmla="*/ 763 w 801"/>
              <a:gd name="T65" fmla="*/ 353 h 613"/>
              <a:gd name="T66" fmla="*/ 719 w 801"/>
              <a:gd name="T67" fmla="*/ 264 h 613"/>
              <a:gd name="T68" fmla="*/ 736 w 801"/>
              <a:gd name="T69" fmla="*/ 334 h 613"/>
              <a:gd name="T70" fmla="*/ 675 w 801"/>
              <a:gd name="T71" fmla="*/ 183 h 613"/>
              <a:gd name="T72" fmla="*/ 698 w 801"/>
              <a:gd name="T73" fmla="*/ 172 h 613"/>
              <a:gd name="T74" fmla="*/ 127 w 801"/>
              <a:gd name="T75" fmla="*/ 183 h 613"/>
              <a:gd name="T76" fmla="*/ 97 w 801"/>
              <a:gd name="T77" fmla="*/ 147 h 613"/>
              <a:gd name="T78" fmla="*/ 97 w 801"/>
              <a:gd name="T79" fmla="*/ 147 h 613"/>
              <a:gd name="T80" fmla="*/ 82 w 801"/>
              <a:gd name="T81" fmla="*/ 264 h 613"/>
              <a:gd name="T82" fmla="*/ 87 w 801"/>
              <a:gd name="T83" fmla="*/ 348 h 613"/>
              <a:gd name="T84" fmla="*/ 112 w 801"/>
              <a:gd name="T85" fmla="*/ 261 h 613"/>
              <a:gd name="T86" fmla="*/ 110 w 801"/>
              <a:gd name="T87" fmla="*/ 387 h 613"/>
              <a:gd name="T88" fmla="*/ 101 w 801"/>
              <a:gd name="T89" fmla="*/ 435 h 613"/>
              <a:gd name="T90" fmla="*/ 101 w 801"/>
              <a:gd name="T91" fmla="*/ 435 h 613"/>
              <a:gd name="T92" fmla="*/ 163 w 801"/>
              <a:gd name="T93" fmla="*/ 394 h 613"/>
              <a:gd name="T94" fmla="*/ 186 w 801"/>
              <a:gd name="T95" fmla="*/ 505 h 613"/>
              <a:gd name="T96" fmla="*/ 212 w 801"/>
              <a:gd name="T97" fmla="*/ 466 h 613"/>
              <a:gd name="T98" fmla="*/ 215 w 801"/>
              <a:gd name="T99" fmla="*/ 570 h 613"/>
              <a:gd name="T100" fmla="*/ 311 w 801"/>
              <a:gd name="T101" fmla="*/ 558 h 613"/>
              <a:gd name="T102" fmla="*/ 490 w 801"/>
              <a:gd name="T103" fmla="*/ 558 h 613"/>
              <a:gd name="T104" fmla="*/ 490 w 801"/>
              <a:gd name="T105" fmla="*/ 558 h 613"/>
              <a:gd name="T106" fmla="*/ 562 w 801"/>
              <a:gd name="T107" fmla="*/ 558 h 613"/>
              <a:gd name="T108" fmla="*/ 590 w 801"/>
              <a:gd name="T109" fmla="*/ 466 h 613"/>
              <a:gd name="T110" fmla="*/ 635 w 801"/>
              <a:gd name="T111" fmla="*/ 507 h 613"/>
              <a:gd name="T112" fmla="*/ 642 w 801"/>
              <a:gd name="T113" fmla="*/ 465 h 613"/>
              <a:gd name="T114" fmla="*/ 709 w 801"/>
              <a:gd name="T115" fmla="*/ 431 h 613"/>
              <a:gd name="T116" fmla="*/ 691 w 801"/>
              <a:gd name="T117" fmla="*/ 387 h 613"/>
              <a:gd name="T118" fmla="*/ 691 w 801"/>
              <a:gd name="T119" fmla="*/ 387 h 613"/>
              <a:gd name="T120" fmla="*/ 710 w 801"/>
              <a:gd name="T121" fmla="*/ 290 h 613"/>
              <a:gd name="T122" fmla="*/ 131 w 801"/>
              <a:gd name="T123" fmla="*/ 131 h 613"/>
              <a:gd name="T124" fmla="*/ 212 w 801"/>
              <a:gd name="T125" fmla="*/ 11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1" h="613">
                <a:moveTo>
                  <a:pt x="629" y="108"/>
                </a:moveTo>
                <a:cubicBezTo>
                  <a:pt x="645" y="110"/>
                  <a:pt x="655" y="117"/>
                  <a:pt x="668" y="126"/>
                </a:cubicBezTo>
                <a:cubicBezTo>
                  <a:pt x="663" y="118"/>
                  <a:pt x="650" y="98"/>
                  <a:pt x="626" y="90"/>
                </a:cubicBezTo>
                <a:cubicBezTo>
                  <a:pt x="593" y="79"/>
                  <a:pt x="571" y="102"/>
                  <a:pt x="571" y="102"/>
                </a:cubicBezTo>
                <a:cubicBezTo>
                  <a:pt x="571" y="102"/>
                  <a:pt x="572" y="119"/>
                  <a:pt x="615" y="133"/>
                </a:cubicBezTo>
                <a:cubicBezTo>
                  <a:pt x="659" y="148"/>
                  <a:pt x="670" y="131"/>
                  <a:pt x="670" y="131"/>
                </a:cubicBezTo>
                <a:cubicBezTo>
                  <a:pt x="670" y="131"/>
                  <a:pt x="670" y="130"/>
                  <a:pt x="670" y="130"/>
                </a:cubicBezTo>
                <a:cubicBezTo>
                  <a:pt x="663" y="125"/>
                  <a:pt x="651" y="117"/>
                  <a:pt x="636" y="113"/>
                </a:cubicBezTo>
                <a:cubicBezTo>
                  <a:pt x="610" y="105"/>
                  <a:pt x="590" y="110"/>
                  <a:pt x="590" y="110"/>
                </a:cubicBezTo>
                <a:cubicBezTo>
                  <a:pt x="590" y="110"/>
                  <a:pt x="609" y="105"/>
                  <a:pt x="629" y="108"/>
                </a:cubicBezTo>
                <a:close/>
                <a:moveTo>
                  <a:pt x="763" y="353"/>
                </a:moveTo>
                <a:lnTo>
                  <a:pt x="763" y="353"/>
                </a:lnTo>
                <a:cubicBezTo>
                  <a:pt x="801" y="328"/>
                  <a:pt x="801" y="310"/>
                  <a:pt x="801" y="310"/>
                </a:cubicBezTo>
                <a:cubicBezTo>
                  <a:pt x="801" y="310"/>
                  <a:pt x="769" y="291"/>
                  <a:pt x="740" y="309"/>
                </a:cubicBezTo>
                <a:cubicBezTo>
                  <a:pt x="730" y="316"/>
                  <a:pt x="723" y="325"/>
                  <a:pt x="718" y="333"/>
                </a:cubicBezTo>
                <a:cubicBezTo>
                  <a:pt x="719" y="320"/>
                  <a:pt x="721" y="308"/>
                  <a:pt x="721" y="295"/>
                </a:cubicBezTo>
                <a:cubicBezTo>
                  <a:pt x="721" y="291"/>
                  <a:pt x="721" y="287"/>
                  <a:pt x="720" y="284"/>
                </a:cubicBezTo>
                <a:cubicBezTo>
                  <a:pt x="729" y="283"/>
                  <a:pt x="749" y="279"/>
                  <a:pt x="766" y="249"/>
                </a:cubicBezTo>
                <a:cubicBezTo>
                  <a:pt x="789" y="209"/>
                  <a:pt x="780" y="201"/>
                  <a:pt x="780" y="201"/>
                </a:cubicBezTo>
                <a:cubicBezTo>
                  <a:pt x="780" y="201"/>
                  <a:pt x="738" y="194"/>
                  <a:pt x="722" y="223"/>
                </a:cubicBezTo>
                <a:cubicBezTo>
                  <a:pt x="719" y="228"/>
                  <a:pt x="717" y="233"/>
                  <a:pt x="716" y="238"/>
                </a:cubicBezTo>
                <a:cubicBezTo>
                  <a:pt x="713" y="220"/>
                  <a:pt x="708" y="203"/>
                  <a:pt x="703" y="185"/>
                </a:cubicBezTo>
                <a:cubicBezTo>
                  <a:pt x="708" y="185"/>
                  <a:pt x="725" y="180"/>
                  <a:pt x="734" y="143"/>
                </a:cubicBezTo>
                <a:cubicBezTo>
                  <a:pt x="745" y="104"/>
                  <a:pt x="727" y="89"/>
                  <a:pt x="727" y="89"/>
                </a:cubicBezTo>
                <a:cubicBezTo>
                  <a:pt x="727" y="89"/>
                  <a:pt x="698" y="101"/>
                  <a:pt x="689" y="126"/>
                </a:cubicBezTo>
                <a:cubicBezTo>
                  <a:pt x="687" y="132"/>
                  <a:pt x="687" y="138"/>
                  <a:pt x="687" y="143"/>
                </a:cubicBezTo>
                <a:cubicBezTo>
                  <a:pt x="679" y="127"/>
                  <a:pt x="671" y="111"/>
                  <a:pt x="661" y="96"/>
                </a:cubicBezTo>
                <a:cubicBezTo>
                  <a:pt x="662" y="96"/>
                  <a:pt x="663" y="97"/>
                  <a:pt x="663" y="97"/>
                </a:cubicBezTo>
                <a:cubicBezTo>
                  <a:pt x="656" y="82"/>
                  <a:pt x="649" y="68"/>
                  <a:pt x="651" y="48"/>
                </a:cubicBezTo>
                <a:cubicBezTo>
                  <a:pt x="653" y="28"/>
                  <a:pt x="660" y="17"/>
                  <a:pt x="660" y="17"/>
                </a:cubicBezTo>
                <a:cubicBezTo>
                  <a:pt x="660" y="17"/>
                  <a:pt x="652" y="36"/>
                  <a:pt x="655" y="63"/>
                </a:cubicBezTo>
                <a:cubicBezTo>
                  <a:pt x="657" y="79"/>
                  <a:pt x="663" y="92"/>
                  <a:pt x="666" y="100"/>
                </a:cubicBezTo>
                <a:cubicBezTo>
                  <a:pt x="667" y="100"/>
                  <a:pt x="667" y="100"/>
                  <a:pt x="667" y="100"/>
                </a:cubicBezTo>
                <a:cubicBezTo>
                  <a:pt x="667" y="100"/>
                  <a:pt x="685" y="88"/>
                  <a:pt x="686" y="57"/>
                </a:cubicBezTo>
                <a:cubicBezTo>
                  <a:pt x="688" y="27"/>
                  <a:pt x="660" y="0"/>
                  <a:pt x="660" y="0"/>
                </a:cubicBezTo>
                <a:cubicBezTo>
                  <a:pt x="660" y="0"/>
                  <a:pt x="629" y="16"/>
                  <a:pt x="634" y="49"/>
                </a:cubicBezTo>
                <a:cubicBezTo>
                  <a:pt x="635" y="54"/>
                  <a:pt x="636" y="59"/>
                  <a:pt x="638" y="64"/>
                </a:cubicBezTo>
                <a:cubicBezTo>
                  <a:pt x="627" y="50"/>
                  <a:pt x="615" y="38"/>
                  <a:pt x="602" y="27"/>
                </a:cubicBezTo>
                <a:cubicBezTo>
                  <a:pt x="602" y="27"/>
                  <a:pt x="603" y="28"/>
                  <a:pt x="604" y="30"/>
                </a:cubicBezTo>
                <a:cubicBezTo>
                  <a:pt x="597" y="24"/>
                  <a:pt x="588" y="19"/>
                  <a:pt x="577" y="15"/>
                </a:cubicBezTo>
                <a:cubicBezTo>
                  <a:pt x="545" y="5"/>
                  <a:pt x="522" y="28"/>
                  <a:pt x="522" y="28"/>
                </a:cubicBezTo>
                <a:cubicBezTo>
                  <a:pt x="522" y="28"/>
                  <a:pt x="527" y="45"/>
                  <a:pt x="571" y="59"/>
                </a:cubicBezTo>
                <a:cubicBezTo>
                  <a:pt x="614" y="73"/>
                  <a:pt x="621" y="51"/>
                  <a:pt x="621" y="51"/>
                </a:cubicBezTo>
                <a:cubicBezTo>
                  <a:pt x="621" y="51"/>
                  <a:pt x="621" y="51"/>
                  <a:pt x="621" y="51"/>
                </a:cubicBezTo>
                <a:cubicBezTo>
                  <a:pt x="614" y="45"/>
                  <a:pt x="602" y="38"/>
                  <a:pt x="587" y="33"/>
                </a:cubicBezTo>
                <a:cubicBezTo>
                  <a:pt x="561" y="26"/>
                  <a:pt x="541" y="30"/>
                  <a:pt x="541" y="30"/>
                </a:cubicBezTo>
                <a:cubicBezTo>
                  <a:pt x="541" y="30"/>
                  <a:pt x="554" y="25"/>
                  <a:pt x="573" y="27"/>
                </a:cubicBezTo>
                <a:cubicBezTo>
                  <a:pt x="593" y="29"/>
                  <a:pt x="605" y="37"/>
                  <a:pt x="619" y="47"/>
                </a:cubicBezTo>
                <a:cubicBezTo>
                  <a:pt x="638" y="71"/>
                  <a:pt x="670" y="116"/>
                  <a:pt x="691" y="178"/>
                </a:cubicBezTo>
                <a:cubicBezTo>
                  <a:pt x="688" y="174"/>
                  <a:pt x="684" y="170"/>
                  <a:pt x="680" y="167"/>
                </a:cubicBezTo>
                <a:cubicBezTo>
                  <a:pt x="655" y="144"/>
                  <a:pt x="620" y="157"/>
                  <a:pt x="620" y="157"/>
                </a:cubicBezTo>
                <a:cubicBezTo>
                  <a:pt x="620" y="157"/>
                  <a:pt x="625" y="191"/>
                  <a:pt x="654" y="210"/>
                </a:cubicBezTo>
                <a:cubicBezTo>
                  <a:pt x="677" y="225"/>
                  <a:pt x="696" y="224"/>
                  <a:pt x="702" y="222"/>
                </a:cubicBezTo>
                <a:cubicBezTo>
                  <a:pt x="705" y="237"/>
                  <a:pt x="708" y="252"/>
                  <a:pt x="709" y="268"/>
                </a:cubicBezTo>
                <a:cubicBezTo>
                  <a:pt x="706" y="260"/>
                  <a:pt x="702" y="251"/>
                  <a:pt x="695" y="243"/>
                </a:cubicBezTo>
                <a:cubicBezTo>
                  <a:pt x="672" y="218"/>
                  <a:pt x="634" y="230"/>
                  <a:pt x="634" y="230"/>
                </a:cubicBezTo>
                <a:cubicBezTo>
                  <a:pt x="634" y="230"/>
                  <a:pt x="631" y="247"/>
                  <a:pt x="661" y="282"/>
                </a:cubicBezTo>
                <a:cubicBezTo>
                  <a:pt x="685" y="309"/>
                  <a:pt x="703" y="305"/>
                  <a:pt x="709" y="302"/>
                </a:cubicBezTo>
                <a:cubicBezTo>
                  <a:pt x="709" y="319"/>
                  <a:pt x="707" y="335"/>
                  <a:pt x="703" y="351"/>
                </a:cubicBezTo>
                <a:cubicBezTo>
                  <a:pt x="703" y="347"/>
                  <a:pt x="702" y="343"/>
                  <a:pt x="701" y="339"/>
                </a:cubicBezTo>
                <a:cubicBezTo>
                  <a:pt x="692" y="306"/>
                  <a:pt x="656" y="302"/>
                  <a:pt x="656" y="302"/>
                </a:cubicBezTo>
                <a:cubicBezTo>
                  <a:pt x="656" y="302"/>
                  <a:pt x="647" y="318"/>
                  <a:pt x="659" y="362"/>
                </a:cubicBezTo>
                <a:cubicBezTo>
                  <a:pt x="667" y="393"/>
                  <a:pt x="679" y="398"/>
                  <a:pt x="686" y="399"/>
                </a:cubicBezTo>
                <a:cubicBezTo>
                  <a:pt x="679" y="412"/>
                  <a:pt x="672" y="425"/>
                  <a:pt x="664" y="437"/>
                </a:cubicBezTo>
                <a:cubicBezTo>
                  <a:pt x="665" y="433"/>
                  <a:pt x="666" y="428"/>
                  <a:pt x="666" y="424"/>
                </a:cubicBezTo>
                <a:cubicBezTo>
                  <a:pt x="669" y="390"/>
                  <a:pt x="635" y="372"/>
                  <a:pt x="635" y="372"/>
                </a:cubicBezTo>
                <a:cubicBezTo>
                  <a:pt x="635" y="372"/>
                  <a:pt x="623" y="374"/>
                  <a:pt x="620" y="420"/>
                </a:cubicBezTo>
                <a:cubicBezTo>
                  <a:pt x="617" y="453"/>
                  <a:pt x="628" y="468"/>
                  <a:pt x="633" y="474"/>
                </a:cubicBezTo>
                <a:cubicBezTo>
                  <a:pt x="629" y="478"/>
                  <a:pt x="624" y="483"/>
                  <a:pt x="619" y="488"/>
                </a:cubicBezTo>
                <a:cubicBezTo>
                  <a:pt x="612" y="494"/>
                  <a:pt x="606" y="499"/>
                  <a:pt x="599" y="504"/>
                </a:cubicBezTo>
                <a:cubicBezTo>
                  <a:pt x="602" y="500"/>
                  <a:pt x="604" y="495"/>
                  <a:pt x="606" y="488"/>
                </a:cubicBezTo>
                <a:cubicBezTo>
                  <a:pt x="617" y="456"/>
                  <a:pt x="600" y="433"/>
                  <a:pt x="600" y="433"/>
                </a:cubicBezTo>
                <a:cubicBezTo>
                  <a:pt x="600" y="433"/>
                  <a:pt x="573" y="441"/>
                  <a:pt x="562" y="472"/>
                </a:cubicBezTo>
                <a:cubicBezTo>
                  <a:pt x="552" y="503"/>
                  <a:pt x="558" y="521"/>
                  <a:pt x="562" y="528"/>
                </a:cubicBezTo>
                <a:cubicBezTo>
                  <a:pt x="546" y="537"/>
                  <a:pt x="529" y="545"/>
                  <a:pt x="512" y="551"/>
                </a:cubicBezTo>
                <a:cubicBezTo>
                  <a:pt x="517" y="547"/>
                  <a:pt x="522" y="541"/>
                  <a:pt x="526" y="534"/>
                </a:cubicBezTo>
                <a:cubicBezTo>
                  <a:pt x="541" y="504"/>
                  <a:pt x="523" y="473"/>
                  <a:pt x="523" y="473"/>
                </a:cubicBezTo>
                <a:cubicBezTo>
                  <a:pt x="523" y="473"/>
                  <a:pt x="508" y="476"/>
                  <a:pt x="486" y="516"/>
                </a:cubicBezTo>
                <a:cubicBezTo>
                  <a:pt x="475" y="536"/>
                  <a:pt x="475" y="552"/>
                  <a:pt x="477" y="561"/>
                </a:cubicBezTo>
                <a:cubicBezTo>
                  <a:pt x="456" y="565"/>
                  <a:pt x="436" y="568"/>
                  <a:pt x="415" y="568"/>
                </a:cubicBezTo>
                <a:cubicBezTo>
                  <a:pt x="410" y="568"/>
                  <a:pt x="405" y="568"/>
                  <a:pt x="401" y="568"/>
                </a:cubicBezTo>
                <a:cubicBezTo>
                  <a:pt x="396" y="568"/>
                  <a:pt x="391" y="568"/>
                  <a:pt x="386" y="568"/>
                </a:cubicBezTo>
                <a:cubicBezTo>
                  <a:pt x="366" y="568"/>
                  <a:pt x="345" y="565"/>
                  <a:pt x="325" y="561"/>
                </a:cubicBezTo>
                <a:cubicBezTo>
                  <a:pt x="326" y="552"/>
                  <a:pt x="326" y="536"/>
                  <a:pt x="315" y="516"/>
                </a:cubicBezTo>
                <a:cubicBezTo>
                  <a:pt x="293" y="476"/>
                  <a:pt x="278" y="473"/>
                  <a:pt x="278" y="473"/>
                </a:cubicBezTo>
                <a:cubicBezTo>
                  <a:pt x="278" y="473"/>
                  <a:pt x="260" y="504"/>
                  <a:pt x="276" y="534"/>
                </a:cubicBezTo>
                <a:cubicBezTo>
                  <a:pt x="279" y="541"/>
                  <a:pt x="284" y="547"/>
                  <a:pt x="289" y="551"/>
                </a:cubicBezTo>
                <a:cubicBezTo>
                  <a:pt x="272" y="545"/>
                  <a:pt x="255" y="537"/>
                  <a:pt x="239" y="528"/>
                </a:cubicBezTo>
                <a:cubicBezTo>
                  <a:pt x="243" y="521"/>
                  <a:pt x="249" y="503"/>
                  <a:pt x="239" y="472"/>
                </a:cubicBezTo>
                <a:cubicBezTo>
                  <a:pt x="229" y="441"/>
                  <a:pt x="202" y="433"/>
                  <a:pt x="202" y="433"/>
                </a:cubicBezTo>
                <a:cubicBezTo>
                  <a:pt x="202" y="433"/>
                  <a:pt x="185" y="456"/>
                  <a:pt x="195" y="488"/>
                </a:cubicBezTo>
                <a:cubicBezTo>
                  <a:pt x="197" y="495"/>
                  <a:pt x="200" y="500"/>
                  <a:pt x="203" y="504"/>
                </a:cubicBezTo>
                <a:cubicBezTo>
                  <a:pt x="196" y="499"/>
                  <a:pt x="189" y="494"/>
                  <a:pt x="182" y="488"/>
                </a:cubicBezTo>
                <a:cubicBezTo>
                  <a:pt x="177" y="483"/>
                  <a:pt x="173" y="478"/>
                  <a:pt x="168" y="474"/>
                </a:cubicBezTo>
                <a:cubicBezTo>
                  <a:pt x="174" y="468"/>
                  <a:pt x="184" y="453"/>
                  <a:pt x="181" y="420"/>
                </a:cubicBezTo>
                <a:cubicBezTo>
                  <a:pt x="178" y="374"/>
                  <a:pt x="167" y="372"/>
                  <a:pt x="167" y="372"/>
                </a:cubicBezTo>
                <a:cubicBezTo>
                  <a:pt x="167" y="372"/>
                  <a:pt x="133" y="390"/>
                  <a:pt x="135" y="424"/>
                </a:cubicBezTo>
                <a:cubicBezTo>
                  <a:pt x="136" y="428"/>
                  <a:pt x="136" y="433"/>
                  <a:pt x="138" y="437"/>
                </a:cubicBezTo>
                <a:cubicBezTo>
                  <a:pt x="129" y="425"/>
                  <a:pt x="122" y="412"/>
                  <a:pt x="116" y="399"/>
                </a:cubicBezTo>
                <a:cubicBezTo>
                  <a:pt x="122" y="398"/>
                  <a:pt x="135" y="393"/>
                  <a:pt x="143" y="362"/>
                </a:cubicBezTo>
                <a:cubicBezTo>
                  <a:pt x="154" y="318"/>
                  <a:pt x="146" y="302"/>
                  <a:pt x="146" y="302"/>
                </a:cubicBezTo>
                <a:cubicBezTo>
                  <a:pt x="146" y="302"/>
                  <a:pt x="109" y="306"/>
                  <a:pt x="100" y="339"/>
                </a:cubicBezTo>
                <a:cubicBezTo>
                  <a:pt x="99" y="343"/>
                  <a:pt x="99" y="347"/>
                  <a:pt x="98" y="351"/>
                </a:cubicBezTo>
                <a:cubicBezTo>
                  <a:pt x="95" y="335"/>
                  <a:pt x="92" y="319"/>
                  <a:pt x="92" y="302"/>
                </a:cubicBezTo>
                <a:cubicBezTo>
                  <a:pt x="98" y="305"/>
                  <a:pt x="116" y="309"/>
                  <a:pt x="140" y="282"/>
                </a:cubicBezTo>
                <a:cubicBezTo>
                  <a:pt x="171" y="247"/>
                  <a:pt x="167" y="230"/>
                  <a:pt x="167" y="230"/>
                </a:cubicBezTo>
                <a:cubicBezTo>
                  <a:pt x="167" y="230"/>
                  <a:pt x="129" y="218"/>
                  <a:pt x="107" y="243"/>
                </a:cubicBezTo>
                <a:cubicBezTo>
                  <a:pt x="100" y="251"/>
                  <a:pt x="95" y="260"/>
                  <a:pt x="93" y="268"/>
                </a:cubicBezTo>
                <a:cubicBezTo>
                  <a:pt x="94" y="252"/>
                  <a:pt x="96" y="237"/>
                  <a:pt x="99" y="222"/>
                </a:cubicBezTo>
                <a:cubicBezTo>
                  <a:pt x="106" y="224"/>
                  <a:pt x="124" y="225"/>
                  <a:pt x="147" y="210"/>
                </a:cubicBezTo>
                <a:cubicBezTo>
                  <a:pt x="176" y="191"/>
                  <a:pt x="181" y="157"/>
                  <a:pt x="181" y="157"/>
                </a:cubicBezTo>
                <a:cubicBezTo>
                  <a:pt x="181" y="157"/>
                  <a:pt x="147" y="144"/>
                  <a:pt x="121" y="167"/>
                </a:cubicBezTo>
                <a:cubicBezTo>
                  <a:pt x="117" y="170"/>
                  <a:pt x="114" y="174"/>
                  <a:pt x="111" y="178"/>
                </a:cubicBezTo>
                <a:cubicBezTo>
                  <a:pt x="131" y="116"/>
                  <a:pt x="163" y="71"/>
                  <a:pt x="183" y="47"/>
                </a:cubicBezTo>
                <a:cubicBezTo>
                  <a:pt x="196" y="37"/>
                  <a:pt x="208" y="29"/>
                  <a:pt x="228" y="27"/>
                </a:cubicBezTo>
                <a:cubicBezTo>
                  <a:pt x="248" y="25"/>
                  <a:pt x="261" y="30"/>
                  <a:pt x="261" y="30"/>
                </a:cubicBezTo>
                <a:cubicBezTo>
                  <a:pt x="261" y="30"/>
                  <a:pt x="240" y="26"/>
                  <a:pt x="215" y="33"/>
                </a:cubicBezTo>
                <a:cubicBezTo>
                  <a:pt x="199" y="38"/>
                  <a:pt x="187" y="45"/>
                  <a:pt x="180" y="51"/>
                </a:cubicBezTo>
                <a:cubicBezTo>
                  <a:pt x="180" y="51"/>
                  <a:pt x="180" y="51"/>
                  <a:pt x="180" y="51"/>
                </a:cubicBezTo>
                <a:cubicBezTo>
                  <a:pt x="180" y="51"/>
                  <a:pt x="187" y="73"/>
                  <a:pt x="231" y="59"/>
                </a:cubicBezTo>
                <a:cubicBezTo>
                  <a:pt x="274" y="45"/>
                  <a:pt x="279" y="28"/>
                  <a:pt x="279" y="28"/>
                </a:cubicBezTo>
                <a:cubicBezTo>
                  <a:pt x="279" y="28"/>
                  <a:pt x="257" y="5"/>
                  <a:pt x="225" y="15"/>
                </a:cubicBezTo>
                <a:cubicBezTo>
                  <a:pt x="213" y="19"/>
                  <a:pt x="204" y="24"/>
                  <a:pt x="197" y="30"/>
                </a:cubicBezTo>
                <a:cubicBezTo>
                  <a:pt x="199" y="28"/>
                  <a:pt x="200" y="27"/>
                  <a:pt x="200" y="27"/>
                </a:cubicBezTo>
                <a:cubicBezTo>
                  <a:pt x="187" y="38"/>
                  <a:pt x="174" y="50"/>
                  <a:pt x="163" y="64"/>
                </a:cubicBezTo>
                <a:cubicBezTo>
                  <a:pt x="165" y="59"/>
                  <a:pt x="166" y="54"/>
                  <a:pt x="167" y="49"/>
                </a:cubicBezTo>
                <a:cubicBezTo>
                  <a:pt x="172" y="16"/>
                  <a:pt x="141" y="0"/>
                  <a:pt x="141" y="0"/>
                </a:cubicBezTo>
                <a:cubicBezTo>
                  <a:pt x="141" y="0"/>
                  <a:pt x="113" y="27"/>
                  <a:pt x="115" y="57"/>
                </a:cubicBezTo>
                <a:cubicBezTo>
                  <a:pt x="117" y="88"/>
                  <a:pt x="134" y="100"/>
                  <a:pt x="134" y="100"/>
                </a:cubicBezTo>
                <a:cubicBezTo>
                  <a:pt x="134" y="100"/>
                  <a:pt x="135" y="100"/>
                  <a:pt x="135" y="100"/>
                </a:cubicBezTo>
                <a:cubicBezTo>
                  <a:pt x="139" y="92"/>
                  <a:pt x="144" y="79"/>
                  <a:pt x="146" y="63"/>
                </a:cubicBezTo>
                <a:cubicBezTo>
                  <a:pt x="149" y="36"/>
                  <a:pt x="141" y="17"/>
                  <a:pt x="141" y="17"/>
                </a:cubicBezTo>
                <a:cubicBezTo>
                  <a:pt x="141" y="17"/>
                  <a:pt x="148" y="28"/>
                  <a:pt x="150" y="48"/>
                </a:cubicBezTo>
                <a:cubicBezTo>
                  <a:pt x="152" y="68"/>
                  <a:pt x="145" y="82"/>
                  <a:pt x="138" y="97"/>
                </a:cubicBezTo>
                <a:cubicBezTo>
                  <a:pt x="139" y="97"/>
                  <a:pt x="139" y="96"/>
                  <a:pt x="140" y="96"/>
                </a:cubicBezTo>
                <a:cubicBezTo>
                  <a:pt x="131" y="111"/>
                  <a:pt x="122" y="127"/>
                  <a:pt x="115" y="143"/>
                </a:cubicBezTo>
                <a:cubicBezTo>
                  <a:pt x="115" y="138"/>
                  <a:pt x="114" y="132"/>
                  <a:pt x="112" y="126"/>
                </a:cubicBezTo>
                <a:cubicBezTo>
                  <a:pt x="103" y="101"/>
                  <a:pt x="74" y="89"/>
                  <a:pt x="74" y="89"/>
                </a:cubicBezTo>
                <a:cubicBezTo>
                  <a:pt x="74" y="89"/>
                  <a:pt x="57" y="104"/>
                  <a:pt x="67" y="143"/>
                </a:cubicBezTo>
                <a:cubicBezTo>
                  <a:pt x="77" y="180"/>
                  <a:pt x="93" y="185"/>
                  <a:pt x="99" y="185"/>
                </a:cubicBezTo>
                <a:cubicBezTo>
                  <a:pt x="93" y="203"/>
                  <a:pt x="89" y="220"/>
                  <a:pt x="86" y="238"/>
                </a:cubicBezTo>
                <a:cubicBezTo>
                  <a:pt x="84" y="233"/>
                  <a:pt x="82" y="228"/>
                  <a:pt x="80" y="223"/>
                </a:cubicBezTo>
                <a:cubicBezTo>
                  <a:pt x="63" y="194"/>
                  <a:pt x="21" y="201"/>
                  <a:pt x="21" y="201"/>
                </a:cubicBezTo>
                <a:cubicBezTo>
                  <a:pt x="21" y="201"/>
                  <a:pt x="12" y="209"/>
                  <a:pt x="35" y="249"/>
                </a:cubicBezTo>
                <a:cubicBezTo>
                  <a:pt x="52" y="279"/>
                  <a:pt x="72" y="283"/>
                  <a:pt x="81" y="284"/>
                </a:cubicBezTo>
                <a:cubicBezTo>
                  <a:pt x="81" y="287"/>
                  <a:pt x="81" y="291"/>
                  <a:pt x="81" y="295"/>
                </a:cubicBezTo>
                <a:cubicBezTo>
                  <a:pt x="81" y="308"/>
                  <a:pt x="82" y="320"/>
                  <a:pt x="84" y="333"/>
                </a:cubicBezTo>
                <a:cubicBezTo>
                  <a:pt x="79" y="325"/>
                  <a:pt x="72" y="316"/>
                  <a:pt x="61" y="309"/>
                </a:cubicBezTo>
                <a:cubicBezTo>
                  <a:pt x="33" y="291"/>
                  <a:pt x="1" y="310"/>
                  <a:pt x="1" y="310"/>
                </a:cubicBezTo>
                <a:cubicBezTo>
                  <a:pt x="1" y="310"/>
                  <a:pt x="0" y="328"/>
                  <a:pt x="38" y="353"/>
                </a:cubicBezTo>
                <a:cubicBezTo>
                  <a:pt x="67" y="371"/>
                  <a:pt x="83" y="366"/>
                  <a:pt x="90" y="363"/>
                </a:cubicBezTo>
                <a:cubicBezTo>
                  <a:pt x="97" y="387"/>
                  <a:pt x="108" y="411"/>
                  <a:pt x="121" y="432"/>
                </a:cubicBezTo>
                <a:cubicBezTo>
                  <a:pt x="113" y="427"/>
                  <a:pt x="102" y="421"/>
                  <a:pt x="88" y="419"/>
                </a:cubicBezTo>
                <a:cubicBezTo>
                  <a:pt x="54" y="413"/>
                  <a:pt x="36" y="439"/>
                  <a:pt x="36" y="439"/>
                </a:cubicBezTo>
                <a:cubicBezTo>
                  <a:pt x="36" y="439"/>
                  <a:pt x="34" y="452"/>
                  <a:pt x="79" y="460"/>
                </a:cubicBezTo>
                <a:cubicBezTo>
                  <a:pt x="112" y="465"/>
                  <a:pt x="128" y="456"/>
                  <a:pt x="135" y="451"/>
                </a:cubicBezTo>
                <a:cubicBezTo>
                  <a:pt x="145" y="465"/>
                  <a:pt x="157" y="479"/>
                  <a:pt x="170" y="491"/>
                </a:cubicBezTo>
                <a:cubicBezTo>
                  <a:pt x="164" y="489"/>
                  <a:pt x="157" y="488"/>
                  <a:pt x="149" y="488"/>
                </a:cubicBezTo>
                <a:cubicBezTo>
                  <a:pt x="116" y="488"/>
                  <a:pt x="94" y="513"/>
                  <a:pt x="94" y="513"/>
                </a:cubicBezTo>
                <a:cubicBezTo>
                  <a:pt x="94" y="513"/>
                  <a:pt x="104" y="535"/>
                  <a:pt x="150" y="534"/>
                </a:cubicBezTo>
                <a:cubicBezTo>
                  <a:pt x="182" y="534"/>
                  <a:pt x="196" y="523"/>
                  <a:pt x="202" y="517"/>
                </a:cubicBezTo>
                <a:cubicBezTo>
                  <a:pt x="213" y="526"/>
                  <a:pt x="225" y="533"/>
                  <a:pt x="238" y="540"/>
                </a:cubicBezTo>
                <a:cubicBezTo>
                  <a:pt x="207" y="542"/>
                  <a:pt x="191" y="565"/>
                  <a:pt x="191" y="565"/>
                </a:cubicBezTo>
                <a:cubicBezTo>
                  <a:pt x="191" y="565"/>
                  <a:pt x="197" y="587"/>
                  <a:pt x="243" y="586"/>
                </a:cubicBezTo>
                <a:cubicBezTo>
                  <a:pt x="284" y="586"/>
                  <a:pt x="295" y="568"/>
                  <a:pt x="297" y="565"/>
                </a:cubicBezTo>
                <a:cubicBezTo>
                  <a:pt x="314" y="570"/>
                  <a:pt x="331" y="574"/>
                  <a:pt x="349" y="576"/>
                </a:cubicBezTo>
                <a:cubicBezTo>
                  <a:pt x="310" y="587"/>
                  <a:pt x="297" y="606"/>
                  <a:pt x="297" y="607"/>
                </a:cubicBezTo>
                <a:lnTo>
                  <a:pt x="305" y="612"/>
                </a:lnTo>
                <a:lnTo>
                  <a:pt x="306" y="613"/>
                </a:lnTo>
                <a:cubicBezTo>
                  <a:pt x="306" y="613"/>
                  <a:pt x="306" y="613"/>
                  <a:pt x="306" y="613"/>
                </a:cubicBezTo>
                <a:cubicBezTo>
                  <a:pt x="306" y="612"/>
                  <a:pt x="306" y="612"/>
                  <a:pt x="307" y="612"/>
                </a:cubicBezTo>
                <a:cubicBezTo>
                  <a:pt x="307" y="611"/>
                  <a:pt x="308" y="610"/>
                  <a:pt x="310" y="608"/>
                </a:cubicBezTo>
                <a:cubicBezTo>
                  <a:pt x="313" y="605"/>
                  <a:pt x="319" y="601"/>
                  <a:pt x="327" y="596"/>
                </a:cubicBezTo>
                <a:cubicBezTo>
                  <a:pt x="342" y="589"/>
                  <a:pt x="365" y="581"/>
                  <a:pt x="401" y="579"/>
                </a:cubicBezTo>
                <a:cubicBezTo>
                  <a:pt x="436" y="581"/>
                  <a:pt x="460" y="589"/>
                  <a:pt x="474" y="596"/>
                </a:cubicBezTo>
                <a:cubicBezTo>
                  <a:pt x="482" y="601"/>
                  <a:pt x="488" y="605"/>
                  <a:pt x="491" y="608"/>
                </a:cubicBezTo>
                <a:cubicBezTo>
                  <a:pt x="493" y="610"/>
                  <a:pt x="494" y="611"/>
                  <a:pt x="495" y="612"/>
                </a:cubicBezTo>
                <a:cubicBezTo>
                  <a:pt x="495" y="612"/>
                  <a:pt x="495" y="612"/>
                  <a:pt x="495" y="613"/>
                </a:cubicBezTo>
                <a:cubicBezTo>
                  <a:pt x="496" y="613"/>
                  <a:pt x="496" y="613"/>
                  <a:pt x="496" y="613"/>
                </a:cubicBezTo>
                <a:lnTo>
                  <a:pt x="496" y="612"/>
                </a:lnTo>
                <a:lnTo>
                  <a:pt x="505" y="607"/>
                </a:lnTo>
                <a:cubicBezTo>
                  <a:pt x="504" y="606"/>
                  <a:pt x="491" y="587"/>
                  <a:pt x="453" y="576"/>
                </a:cubicBezTo>
                <a:cubicBezTo>
                  <a:pt x="470" y="574"/>
                  <a:pt x="487" y="570"/>
                  <a:pt x="504" y="565"/>
                </a:cubicBezTo>
                <a:cubicBezTo>
                  <a:pt x="506" y="568"/>
                  <a:pt x="517" y="586"/>
                  <a:pt x="559" y="586"/>
                </a:cubicBezTo>
                <a:cubicBezTo>
                  <a:pt x="604" y="587"/>
                  <a:pt x="610" y="565"/>
                  <a:pt x="610" y="565"/>
                </a:cubicBezTo>
                <a:cubicBezTo>
                  <a:pt x="610" y="565"/>
                  <a:pt x="594" y="542"/>
                  <a:pt x="563" y="540"/>
                </a:cubicBezTo>
                <a:cubicBezTo>
                  <a:pt x="576" y="533"/>
                  <a:pt x="588" y="526"/>
                  <a:pt x="600" y="517"/>
                </a:cubicBezTo>
                <a:cubicBezTo>
                  <a:pt x="605" y="523"/>
                  <a:pt x="619" y="534"/>
                  <a:pt x="652" y="534"/>
                </a:cubicBezTo>
                <a:cubicBezTo>
                  <a:pt x="697" y="535"/>
                  <a:pt x="707" y="513"/>
                  <a:pt x="707" y="513"/>
                </a:cubicBezTo>
                <a:cubicBezTo>
                  <a:pt x="707" y="513"/>
                  <a:pt x="686" y="488"/>
                  <a:pt x="652" y="488"/>
                </a:cubicBezTo>
                <a:cubicBezTo>
                  <a:pt x="644" y="488"/>
                  <a:pt x="638" y="489"/>
                  <a:pt x="631" y="491"/>
                </a:cubicBezTo>
                <a:cubicBezTo>
                  <a:pt x="644" y="479"/>
                  <a:pt x="656" y="465"/>
                  <a:pt x="667" y="451"/>
                </a:cubicBezTo>
                <a:cubicBezTo>
                  <a:pt x="673" y="456"/>
                  <a:pt x="689" y="465"/>
                  <a:pt x="723" y="460"/>
                </a:cubicBezTo>
                <a:cubicBezTo>
                  <a:pt x="768" y="452"/>
                  <a:pt x="765" y="439"/>
                  <a:pt x="765" y="439"/>
                </a:cubicBezTo>
                <a:cubicBezTo>
                  <a:pt x="765" y="439"/>
                  <a:pt x="747" y="413"/>
                  <a:pt x="714" y="419"/>
                </a:cubicBezTo>
                <a:cubicBezTo>
                  <a:pt x="699" y="421"/>
                  <a:pt x="688" y="427"/>
                  <a:pt x="680" y="432"/>
                </a:cubicBezTo>
                <a:cubicBezTo>
                  <a:pt x="693" y="411"/>
                  <a:pt x="704" y="387"/>
                  <a:pt x="711" y="363"/>
                </a:cubicBezTo>
                <a:cubicBezTo>
                  <a:pt x="718" y="366"/>
                  <a:pt x="735" y="371"/>
                  <a:pt x="763" y="353"/>
                </a:cubicBezTo>
                <a:close/>
                <a:moveTo>
                  <a:pt x="736" y="233"/>
                </a:moveTo>
                <a:lnTo>
                  <a:pt x="736" y="233"/>
                </a:lnTo>
                <a:cubicBezTo>
                  <a:pt x="748" y="217"/>
                  <a:pt x="762" y="214"/>
                  <a:pt x="762" y="214"/>
                </a:cubicBezTo>
                <a:cubicBezTo>
                  <a:pt x="762" y="214"/>
                  <a:pt x="744" y="224"/>
                  <a:pt x="730" y="247"/>
                </a:cubicBezTo>
                <a:cubicBezTo>
                  <a:pt x="725" y="255"/>
                  <a:pt x="722" y="263"/>
                  <a:pt x="720" y="270"/>
                </a:cubicBezTo>
                <a:cubicBezTo>
                  <a:pt x="719" y="268"/>
                  <a:pt x="719" y="266"/>
                  <a:pt x="719" y="264"/>
                </a:cubicBezTo>
                <a:cubicBezTo>
                  <a:pt x="722" y="253"/>
                  <a:pt x="727" y="243"/>
                  <a:pt x="736" y="233"/>
                </a:cubicBezTo>
                <a:close/>
                <a:moveTo>
                  <a:pt x="715" y="348"/>
                </a:moveTo>
                <a:lnTo>
                  <a:pt x="715" y="348"/>
                </a:lnTo>
                <a:cubicBezTo>
                  <a:pt x="724" y="339"/>
                  <a:pt x="734" y="331"/>
                  <a:pt x="749" y="325"/>
                </a:cubicBezTo>
                <a:cubicBezTo>
                  <a:pt x="768" y="318"/>
                  <a:pt x="780" y="320"/>
                  <a:pt x="780" y="320"/>
                </a:cubicBezTo>
                <a:cubicBezTo>
                  <a:pt x="780" y="320"/>
                  <a:pt x="759" y="321"/>
                  <a:pt x="736" y="334"/>
                </a:cubicBezTo>
                <a:cubicBezTo>
                  <a:pt x="727" y="340"/>
                  <a:pt x="719" y="346"/>
                  <a:pt x="714" y="352"/>
                </a:cubicBezTo>
                <a:cubicBezTo>
                  <a:pt x="714" y="351"/>
                  <a:pt x="714" y="350"/>
                  <a:pt x="715" y="348"/>
                </a:cubicBezTo>
                <a:close/>
                <a:moveTo>
                  <a:pt x="680" y="192"/>
                </a:moveTo>
                <a:lnTo>
                  <a:pt x="680" y="192"/>
                </a:lnTo>
                <a:cubicBezTo>
                  <a:pt x="660" y="175"/>
                  <a:pt x="640" y="171"/>
                  <a:pt x="640" y="171"/>
                </a:cubicBezTo>
                <a:cubicBezTo>
                  <a:pt x="640" y="171"/>
                  <a:pt x="658" y="172"/>
                  <a:pt x="675" y="183"/>
                </a:cubicBezTo>
                <a:cubicBezTo>
                  <a:pt x="685" y="189"/>
                  <a:pt x="692" y="198"/>
                  <a:pt x="699" y="208"/>
                </a:cubicBezTo>
                <a:cubicBezTo>
                  <a:pt x="700" y="210"/>
                  <a:pt x="700" y="212"/>
                  <a:pt x="701" y="214"/>
                </a:cubicBezTo>
                <a:cubicBezTo>
                  <a:pt x="696" y="207"/>
                  <a:pt x="689" y="199"/>
                  <a:pt x="680" y="192"/>
                </a:cubicBezTo>
                <a:close/>
                <a:moveTo>
                  <a:pt x="700" y="178"/>
                </a:moveTo>
                <a:lnTo>
                  <a:pt x="700" y="178"/>
                </a:lnTo>
                <a:cubicBezTo>
                  <a:pt x="699" y="176"/>
                  <a:pt x="699" y="174"/>
                  <a:pt x="698" y="172"/>
                </a:cubicBezTo>
                <a:cubicBezTo>
                  <a:pt x="698" y="159"/>
                  <a:pt x="700" y="145"/>
                  <a:pt x="706" y="132"/>
                </a:cubicBezTo>
                <a:cubicBezTo>
                  <a:pt x="715" y="115"/>
                  <a:pt x="725" y="106"/>
                  <a:pt x="725" y="106"/>
                </a:cubicBezTo>
                <a:cubicBezTo>
                  <a:pt x="725" y="106"/>
                  <a:pt x="711" y="121"/>
                  <a:pt x="704" y="147"/>
                </a:cubicBezTo>
                <a:cubicBezTo>
                  <a:pt x="701" y="158"/>
                  <a:pt x="700" y="169"/>
                  <a:pt x="700" y="178"/>
                </a:cubicBezTo>
                <a:close/>
                <a:moveTo>
                  <a:pt x="127" y="183"/>
                </a:moveTo>
                <a:lnTo>
                  <a:pt x="127" y="183"/>
                </a:lnTo>
                <a:cubicBezTo>
                  <a:pt x="143" y="172"/>
                  <a:pt x="162" y="171"/>
                  <a:pt x="162" y="171"/>
                </a:cubicBezTo>
                <a:cubicBezTo>
                  <a:pt x="162" y="171"/>
                  <a:pt x="142" y="175"/>
                  <a:pt x="121" y="192"/>
                </a:cubicBezTo>
                <a:cubicBezTo>
                  <a:pt x="112" y="199"/>
                  <a:pt x="105" y="207"/>
                  <a:pt x="101" y="214"/>
                </a:cubicBezTo>
                <a:cubicBezTo>
                  <a:pt x="101" y="212"/>
                  <a:pt x="102" y="210"/>
                  <a:pt x="102" y="208"/>
                </a:cubicBezTo>
                <a:cubicBezTo>
                  <a:pt x="109" y="198"/>
                  <a:pt x="116" y="189"/>
                  <a:pt x="127" y="183"/>
                </a:cubicBezTo>
                <a:close/>
                <a:moveTo>
                  <a:pt x="97" y="147"/>
                </a:moveTo>
                <a:lnTo>
                  <a:pt x="97" y="147"/>
                </a:lnTo>
                <a:cubicBezTo>
                  <a:pt x="90" y="121"/>
                  <a:pt x="76" y="106"/>
                  <a:pt x="76" y="106"/>
                </a:cubicBezTo>
                <a:cubicBezTo>
                  <a:pt x="76" y="106"/>
                  <a:pt x="86" y="115"/>
                  <a:pt x="95" y="132"/>
                </a:cubicBezTo>
                <a:cubicBezTo>
                  <a:pt x="101" y="145"/>
                  <a:pt x="103" y="159"/>
                  <a:pt x="103" y="172"/>
                </a:cubicBezTo>
                <a:cubicBezTo>
                  <a:pt x="103" y="174"/>
                  <a:pt x="102" y="176"/>
                  <a:pt x="101" y="178"/>
                </a:cubicBezTo>
                <a:cubicBezTo>
                  <a:pt x="101" y="169"/>
                  <a:pt x="101" y="158"/>
                  <a:pt x="97" y="147"/>
                </a:cubicBezTo>
                <a:close/>
                <a:moveTo>
                  <a:pt x="82" y="270"/>
                </a:moveTo>
                <a:lnTo>
                  <a:pt x="82" y="270"/>
                </a:lnTo>
                <a:cubicBezTo>
                  <a:pt x="79" y="263"/>
                  <a:pt x="76" y="255"/>
                  <a:pt x="71" y="247"/>
                </a:cubicBezTo>
                <a:cubicBezTo>
                  <a:pt x="57" y="224"/>
                  <a:pt x="40" y="214"/>
                  <a:pt x="40" y="214"/>
                </a:cubicBezTo>
                <a:cubicBezTo>
                  <a:pt x="40" y="214"/>
                  <a:pt x="53" y="217"/>
                  <a:pt x="66" y="233"/>
                </a:cubicBezTo>
                <a:cubicBezTo>
                  <a:pt x="74" y="243"/>
                  <a:pt x="79" y="253"/>
                  <a:pt x="82" y="264"/>
                </a:cubicBezTo>
                <a:cubicBezTo>
                  <a:pt x="82" y="266"/>
                  <a:pt x="82" y="268"/>
                  <a:pt x="82" y="270"/>
                </a:cubicBezTo>
                <a:close/>
                <a:moveTo>
                  <a:pt x="65" y="334"/>
                </a:moveTo>
                <a:lnTo>
                  <a:pt x="65" y="334"/>
                </a:lnTo>
                <a:cubicBezTo>
                  <a:pt x="42" y="321"/>
                  <a:pt x="21" y="320"/>
                  <a:pt x="21" y="320"/>
                </a:cubicBezTo>
                <a:cubicBezTo>
                  <a:pt x="21" y="320"/>
                  <a:pt x="34" y="318"/>
                  <a:pt x="52" y="325"/>
                </a:cubicBezTo>
                <a:cubicBezTo>
                  <a:pt x="67" y="331"/>
                  <a:pt x="78" y="339"/>
                  <a:pt x="87" y="348"/>
                </a:cubicBezTo>
                <a:cubicBezTo>
                  <a:pt x="87" y="350"/>
                  <a:pt x="87" y="351"/>
                  <a:pt x="87" y="352"/>
                </a:cubicBezTo>
                <a:cubicBezTo>
                  <a:pt x="82" y="346"/>
                  <a:pt x="74" y="340"/>
                  <a:pt x="65" y="334"/>
                </a:cubicBezTo>
                <a:close/>
                <a:moveTo>
                  <a:pt x="92" y="295"/>
                </a:moveTo>
                <a:lnTo>
                  <a:pt x="92" y="295"/>
                </a:lnTo>
                <a:cubicBezTo>
                  <a:pt x="92" y="293"/>
                  <a:pt x="92" y="292"/>
                  <a:pt x="92" y="290"/>
                </a:cubicBezTo>
                <a:cubicBezTo>
                  <a:pt x="97" y="279"/>
                  <a:pt x="102" y="270"/>
                  <a:pt x="112" y="261"/>
                </a:cubicBezTo>
                <a:cubicBezTo>
                  <a:pt x="126" y="247"/>
                  <a:pt x="148" y="242"/>
                  <a:pt x="148" y="242"/>
                </a:cubicBezTo>
                <a:cubicBezTo>
                  <a:pt x="148" y="242"/>
                  <a:pt x="128" y="248"/>
                  <a:pt x="110" y="268"/>
                </a:cubicBezTo>
                <a:cubicBezTo>
                  <a:pt x="101" y="277"/>
                  <a:pt x="95" y="287"/>
                  <a:pt x="92" y="295"/>
                </a:cubicBezTo>
                <a:cubicBezTo>
                  <a:pt x="92" y="295"/>
                  <a:pt x="92" y="295"/>
                  <a:pt x="92" y="295"/>
                </a:cubicBezTo>
                <a:close/>
                <a:moveTo>
                  <a:pt x="110" y="387"/>
                </a:moveTo>
                <a:lnTo>
                  <a:pt x="110" y="387"/>
                </a:lnTo>
                <a:cubicBezTo>
                  <a:pt x="109" y="385"/>
                  <a:pt x="109" y="383"/>
                  <a:pt x="108" y="381"/>
                </a:cubicBezTo>
                <a:cubicBezTo>
                  <a:pt x="108" y="371"/>
                  <a:pt x="110" y="361"/>
                  <a:pt x="117" y="346"/>
                </a:cubicBezTo>
                <a:cubicBezTo>
                  <a:pt x="125" y="328"/>
                  <a:pt x="137" y="320"/>
                  <a:pt x="137" y="320"/>
                </a:cubicBezTo>
                <a:cubicBezTo>
                  <a:pt x="137" y="320"/>
                  <a:pt x="122" y="334"/>
                  <a:pt x="114" y="360"/>
                </a:cubicBezTo>
                <a:cubicBezTo>
                  <a:pt x="112" y="370"/>
                  <a:pt x="110" y="379"/>
                  <a:pt x="110" y="387"/>
                </a:cubicBezTo>
                <a:close/>
                <a:moveTo>
                  <a:pt x="101" y="435"/>
                </a:moveTo>
                <a:lnTo>
                  <a:pt x="101" y="435"/>
                </a:lnTo>
                <a:cubicBezTo>
                  <a:pt x="74" y="432"/>
                  <a:pt x="55" y="439"/>
                  <a:pt x="55" y="439"/>
                </a:cubicBezTo>
                <a:cubicBezTo>
                  <a:pt x="55" y="439"/>
                  <a:pt x="73" y="431"/>
                  <a:pt x="93" y="431"/>
                </a:cubicBezTo>
                <a:cubicBezTo>
                  <a:pt x="106" y="432"/>
                  <a:pt x="116" y="435"/>
                  <a:pt x="127" y="440"/>
                </a:cubicBezTo>
                <a:cubicBezTo>
                  <a:pt x="127" y="441"/>
                  <a:pt x="128" y="443"/>
                  <a:pt x="129" y="444"/>
                </a:cubicBezTo>
                <a:cubicBezTo>
                  <a:pt x="122" y="440"/>
                  <a:pt x="112" y="437"/>
                  <a:pt x="101" y="435"/>
                </a:cubicBezTo>
                <a:close/>
                <a:moveTo>
                  <a:pt x="155" y="439"/>
                </a:moveTo>
                <a:lnTo>
                  <a:pt x="155" y="439"/>
                </a:lnTo>
                <a:cubicBezTo>
                  <a:pt x="156" y="449"/>
                  <a:pt x="158" y="458"/>
                  <a:pt x="160" y="465"/>
                </a:cubicBezTo>
                <a:cubicBezTo>
                  <a:pt x="159" y="464"/>
                  <a:pt x="157" y="462"/>
                  <a:pt x="156" y="461"/>
                </a:cubicBezTo>
                <a:cubicBezTo>
                  <a:pt x="153" y="450"/>
                  <a:pt x="151" y="438"/>
                  <a:pt x="152" y="426"/>
                </a:cubicBezTo>
                <a:cubicBezTo>
                  <a:pt x="154" y="406"/>
                  <a:pt x="163" y="394"/>
                  <a:pt x="163" y="394"/>
                </a:cubicBezTo>
                <a:cubicBezTo>
                  <a:pt x="163" y="394"/>
                  <a:pt x="154" y="412"/>
                  <a:pt x="155" y="439"/>
                </a:cubicBezTo>
                <a:close/>
                <a:moveTo>
                  <a:pt x="166" y="507"/>
                </a:moveTo>
                <a:lnTo>
                  <a:pt x="166" y="507"/>
                </a:lnTo>
                <a:cubicBezTo>
                  <a:pt x="139" y="508"/>
                  <a:pt x="122" y="518"/>
                  <a:pt x="122" y="518"/>
                </a:cubicBezTo>
                <a:cubicBezTo>
                  <a:pt x="122" y="518"/>
                  <a:pt x="131" y="511"/>
                  <a:pt x="150" y="505"/>
                </a:cubicBezTo>
                <a:cubicBezTo>
                  <a:pt x="163" y="502"/>
                  <a:pt x="175" y="503"/>
                  <a:pt x="186" y="505"/>
                </a:cubicBezTo>
                <a:cubicBezTo>
                  <a:pt x="187" y="506"/>
                  <a:pt x="189" y="507"/>
                  <a:pt x="190" y="509"/>
                </a:cubicBezTo>
                <a:cubicBezTo>
                  <a:pt x="183" y="507"/>
                  <a:pt x="175" y="506"/>
                  <a:pt x="166" y="507"/>
                </a:cubicBezTo>
                <a:close/>
                <a:moveTo>
                  <a:pt x="224" y="519"/>
                </a:moveTo>
                <a:lnTo>
                  <a:pt x="224" y="519"/>
                </a:lnTo>
                <a:cubicBezTo>
                  <a:pt x="216" y="506"/>
                  <a:pt x="207" y="489"/>
                  <a:pt x="209" y="478"/>
                </a:cubicBezTo>
                <a:cubicBezTo>
                  <a:pt x="210" y="473"/>
                  <a:pt x="211" y="469"/>
                  <a:pt x="212" y="466"/>
                </a:cubicBezTo>
                <a:cubicBezTo>
                  <a:pt x="211" y="473"/>
                  <a:pt x="211" y="482"/>
                  <a:pt x="215" y="493"/>
                </a:cubicBezTo>
                <a:cubicBezTo>
                  <a:pt x="217" y="503"/>
                  <a:pt x="223" y="514"/>
                  <a:pt x="228" y="522"/>
                </a:cubicBezTo>
                <a:cubicBezTo>
                  <a:pt x="227" y="521"/>
                  <a:pt x="225" y="520"/>
                  <a:pt x="224" y="519"/>
                </a:cubicBezTo>
                <a:close/>
                <a:moveTo>
                  <a:pt x="259" y="558"/>
                </a:moveTo>
                <a:lnTo>
                  <a:pt x="259" y="558"/>
                </a:lnTo>
                <a:cubicBezTo>
                  <a:pt x="232" y="560"/>
                  <a:pt x="215" y="570"/>
                  <a:pt x="215" y="570"/>
                </a:cubicBezTo>
                <a:cubicBezTo>
                  <a:pt x="215" y="570"/>
                  <a:pt x="220" y="563"/>
                  <a:pt x="239" y="558"/>
                </a:cubicBezTo>
                <a:cubicBezTo>
                  <a:pt x="249" y="555"/>
                  <a:pt x="262" y="555"/>
                  <a:pt x="274" y="557"/>
                </a:cubicBezTo>
                <a:cubicBezTo>
                  <a:pt x="277" y="558"/>
                  <a:pt x="280" y="559"/>
                  <a:pt x="283" y="560"/>
                </a:cubicBezTo>
                <a:cubicBezTo>
                  <a:pt x="276" y="559"/>
                  <a:pt x="268" y="558"/>
                  <a:pt x="259" y="558"/>
                </a:cubicBezTo>
                <a:close/>
                <a:moveTo>
                  <a:pt x="311" y="558"/>
                </a:moveTo>
                <a:lnTo>
                  <a:pt x="311" y="558"/>
                </a:lnTo>
                <a:cubicBezTo>
                  <a:pt x="302" y="547"/>
                  <a:pt x="293" y="535"/>
                  <a:pt x="290" y="523"/>
                </a:cubicBezTo>
                <a:cubicBezTo>
                  <a:pt x="287" y="504"/>
                  <a:pt x="285" y="493"/>
                  <a:pt x="285" y="493"/>
                </a:cubicBezTo>
                <a:cubicBezTo>
                  <a:pt x="285" y="493"/>
                  <a:pt x="289" y="512"/>
                  <a:pt x="300" y="536"/>
                </a:cubicBezTo>
                <a:cubicBezTo>
                  <a:pt x="304" y="545"/>
                  <a:pt x="310" y="553"/>
                  <a:pt x="315" y="559"/>
                </a:cubicBezTo>
                <a:cubicBezTo>
                  <a:pt x="313" y="558"/>
                  <a:pt x="312" y="558"/>
                  <a:pt x="311" y="558"/>
                </a:cubicBezTo>
                <a:close/>
                <a:moveTo>
                  <a:pt x="490" y="558"/>
                </a:moveTo>
                <a:lnTo>
                  <a:pt x="490" y="558"/>
                </a:lnTo>
                <a:cubicBezTo>
                  <a:pt x="489" y="558"/>
                  <a:pt x="488" y="558"/>
                  <a:pt x="487" y="559"/>
                </a:cubicBezTo>
                <a:cubicBezTo>
                  <a:pt x="492" y="553"/>
                  <a:pt x="497" y="545"/>
                  <a:pt x="501" y="536"/>
                </a:cubicBezTo>
                <a:cubicBezTo>
                  <a:pt x="513" y="512"/>
                  <a:pt x="517" y="493"/>
                  <a:pt x="517" y="493"/>
                </a:cubicBezTo>
                <a:cubicBezTo>
                  <a:pt x="517" y="493"/>
                  <a:pt x="514" y="504"/>
                  <a:pt x="511" y="523"/>
                </a:cubicBezTo>
                <a:cubicBezTo>
                  <a:pt x="509" y="535"/>
                  <a:pt x="500" y="547"/>
                  <a:pt x="490" y="558"/>
                </a:cubicBezTo>
                <a:close/>
                <a:moveTo>
                  <a:pt x="587" y="570"/>
                </a:moveTo>
                <a:lnTo>
                  <a:pt x="587" y="570"/>
                </a:lnTo>
                <a:cubicBezTo>
                  <a:pt x="587" y="570"/>
                  <a:pt x="569" y="560"/>
                  <a:pt x="542" y="558"/>
                </a:cubicBezTo>
                <a:cubicBezTo>
                  <a:pt x="533" y="558"/>
                  <a:pt x="525" y="559"/>
                  <a:pt x="518" y="560"/>
                </a:cubicBezTo>
                <a:cubicBezTo>
                  <a:pt x="521" y="559"/>
                  <a:pt x="524" y="558"/>
                  <a:pt x="528" y="557"/>
                </a:cubicBezTo>
                <a:cubicBezTo>
                  <a:pt x="540" y="555"/>
                  <a:pt x="552" y="555"/>
                  <a:pt x="562" y="558"/>
                </a:cubicBezTo>
                <a:cubicBezTo>
                  <a:pt x="581" y="563"/>
                  <a:pt x="587" y="570"/>
                  <a:pt x="587" y="570"/>
                </a:cubicBezTo>
                <a:close/>
                <a:moveTo>
                  <a:pt x="577" y="519"/>
                </a:moveTo>
                <a:lnTo>
                  <a:pt x="577" y="519"/>
                </a:lnTo>
                <a:cubicBezTo>
                  <a:pt x="576" y="520"/>
                  <a:pt x="575" y="521"/>
                  <a:pt x="573" y="522"/>
                </a:cubicBezTo>
                <a:cubicBezTo>
                  <a:pt x="578" y="514"/>
                  <a:pt x="584" y="503"/>
                  <a:pt x="587" y="493"/>
                </a:cubicBezTo>
                <a:cubicBezTo>
                  <a:pt x="590" y="482"/>
                  <a:pt x="590" y="473"/>
                  <a:pt x="590" y="466"/>
                </a:cubicBezTo>
                <a:cubicBezTo>
                  <a:pt x="590" y="469"/>
                  <a:pt x="591" y="473"/>
                  <a:pt x="592" y="478"/>
                </a:cubicBezTo>
                <a:cubicBezTo>
                  <a:pt x="594" y="489"/>
                  <a:pt x="586" y="506"/>
                  <a:pt x="577" y="519"/>
                </a:cubicBezTo>
                <a:close/>
                <a:moveTo>
                  <a:pt x="652" y="505"/>
                </a:moveTo>
                <a:lnTo>
                  <a:pt x="652" y="505"/>
                </a:lnTo>
                <a:cubicBezTo>
                  <a:pt x="671" y="511"/>
                  <a:pt x="680" y="518"/>
                  <a:pt x="680" y="518"/>
                </a:cubicBezTo>
                <a:cubicBezTo>
                  <a:pt x="680" y="518"/>
                  <a:pt x="662" y="508"/>
                  <a:pt x="635" y="507"/>
                </a:cubicBezTo>
                <a:cubicBezTo>
                  <a:pt x="626" y="506"/>
                  <a:pt x="618" y="507"/>
                  <a:pt x="611" y="509"/>
                </a:cubicBezTo>
                <a:cubicBezTo>
                  <a:pt x="612" y="507"/>
                  <a:pt x="614" y="506"/>
                  <a:pt x="615" y="505"/>
                </a:cubicBezTo>
                <a:cubicBezTo>
                  <a:pt x="627" y="503"/>
                  <a:pt x="639" y="502"/>
                  <a:pt x="652" y="505"/>
                </a:cubicBezTo>
                <a:close/>
                <a:moveTo>
                  <a:pt x="645" y="461"/>
                </a:moveTo>
                <a:lnTo>
                  <a:pt x="645" y="461"/>
                </a:lnTo>
                <a:cubicBezTo>
                  <a:pt x="644" y="462"/>
                  <a:pt x="643" y="464"/>
                  <a:pt x="642" y="465"/>
                </a:cubicBezTo>
                <a:cubicBezTo>
                  <a:pt x="644" y="458"/>
                  <a:pt x="646" y="449"/>
                  <a:pt x="646" y="439"/>
                </a:cubicBezTo>
                <a:cubicBezTo>
                  <a:pt x="647" y="412"/>
                  <a:pt x="638" y="394"/>
                  <a:pt x="638" y="394"/>
                </a:cubicBezTo>
                <a:cubicBezTo>
                  <a:pt x="638" y="394"/>
                  <a:pt x="647" y="406"/>
                  <a:pt x="649" y="426"/>
                </a:cubicBezTo>
                <a:cubicBezTo>
                  <a:pt x="650" y="438"/>
                  <a:pt x="648" y="450"/>
                  <a:pt x="645" y="461"/>
                </a:cubicBezTo>
                <a:close/>
                <a:moveTo>
                  <a:pt x="709" y="431"/>
                </a:moveTo>
                <a:lnTo>
                  <a:pt x="709" y="431"/>
                </a:lnTo>
                <a:cubicBezTo>
                  <a:pt x="729" y="431"/>
                  <a:pt x="746" y="439"/>
                  <a:pt x="746" y="439"/>
                </a:cubicBezTo>
                <a:cubicBezTo>
                  <a:pt x="746" y="439"/>
                  <a:pt x="727" y="432"/>
                  <a:pt x="701" y="435"/>
                </a:cubicBezTo>
                <a:cubicBezTo>
                  <a:pt x="689" y="437"/>
                  <a:pt x="680" y="440"/>
                  <a:pt x="672" y="444"/>
                </a:cubicBezTo>
                <a:cubicBezTo>
                  <a:pt x="673" y="443"/>
                  <a:pt x="674" y="441"/>
                  <a:pt x="675" y="440"/>
                </a:cubicBezTo>
                <a:cubicBezTo>
                  <a:pt x="686" y="435"/>
                  <a:pt x="696" y="432"/>
                  <a:pt x="709" y="431"/>
                </a:cubicBezTo>
                <a:close/>
                <a:moveTo>
                  <a:pt x="691" y="387"/>
                </a:moveTo>
                <a:lnTo>
                  <a:pt x="691" y="387"/>
                </a:lnTo>
                <a:cubicBezTo>
                  <a:pt x="691" y="379"/>
                  <a:pt x="690" y="370"/>
                  <a:pt x="687" y="360"/>
                </a:cubicBezTo>
                <a:cubicBezTo>
                  <a:pt x="679" y="334"/>
                  <a:pt x="665" y="320"/>
                  <a:pt x="665" y="320"/>
                </a:cubicBezTo>
                <a:cubicBezTo>
                  <a:pt x="665" y="320"/>
                  <a:pt x="677" y="328"/>
                  <a:pt x="685" y="346"/>
                </a:cubicBezTo>
                <a:cubicBezTo>
                  <a:pt x="691" y="361"/>
                  <a:pt x="693" y="371"/>
                  <a:pt x="693" y="381"/>
                </a:cubicBezTo>
                <a:cubicBezTo>
                  <a:pt x="693" y="383"/>
                  <a:pt x="692" y="385"/>
                  <a:pt x="691" y="387"/>
                </a:cubicBezTo>
                <a:close/>
                <a:moveTo>
                  <a:pt x="710" y="295"/>
                </a:moveTo>
                <a:lnTo>
                  <a:pt x="710" y="295"/>
                </a:lnTo>
                <a:cubicBezTo>
                  <a:pt x="706" y="287"/>
                  <a:pt x="700" y="277"/>
                  <a:pt x="691" y="268"/>
                </a:cubicBezTo>
                <a:cubicBezTo>
                  <a:pt x="673" y="248"/>
                  <a:pt x="654" y="242"/>
                  <a:pt x="654" y="242"/>
                </a:cubicBezTo>
                <a:cubicBezTo>
                  <a:pt x="654" y="242"/>
                  <a:pt x="675" y="247"/>
                  <a:pt x="690" y="261"/>
                </a:cubicBezTo>
                <a:cubicBezTo>
                  <a:pt x="699" y="270"/>
                  <a:pt x="704" y="279"/>
                  <a:pt x="710" y="290"/>
                </a:cubicBezTo>
                <a:cubicBezTo>
                  <a:pt x="710" y="292"/>
                  <a:pt x="710" y="293"/>
                  <a:pt x="710" y="295"/>
                </a:cubicBezTo>
                <a:cubicBezTo>
                  <a:pt x="710" y="295"/>
                  <a:pt x="710" y="295"/>
                  <a:pt x="710" y="295"/>
                </a:cubicBezTo>
                <a:close/>
                <a:moveTo>
                  <a:pt x="166" y="113"/>
                </a:moveTo>
                <a:lnTo>
                  <a:pt x="166" y="113"/>
                </a:lnTo>
                <a:cubicBezTo>
                  <a:pt x="150" y="117"/>
                  <a:pt x="138" y="125"/>
                  <a:pt x="131" y="130"/>
                </a:cubicBezTo>
                <a:cubicBezTo>
                  <a:pt x="131" y="130"/>
                  <a:pt x="131" y="131"/>
                  <a:pt x="131" y="131"/>
                </a:cubicBezTo>
                <a:cubicBezTo>
                  <a:pt x="131" y="131"/>
                  <a:pt x="142" y="148"/>
                  <a:pt x="186" y="133"/>
                </a:cubicBezTo>
                <a:cubicBezTo>
                  <a:pt x="229" y="119"/>
                  <a:pt x="230" y="102"/>
                  <a:pt x="230" y="102"/>
                </a:cubicBezTo>
                <a:cubicBezTo>
                  <a:pt x="230" y="102"/>
                  <a:pt x="208" y="79"/>
                  <a:pt x="176" y="90"/>
                </a:cubicBezTo>
                <a:cubicBezTo>
                  <a:pt x="151" y="98"/>
                  <a:pt x="138" y="118"/>
                  <a:pt x="133" y="126"/>
                </a:cubicBezTo>
                <a:cubicBezTo>
                  <a:pt x="147" y="117"/>
                  <a:pt x="156" y="110"/>
                  <a:pt x="172" y="108"/>
                </a:cubicBezTo>
                <a:cubicBezTo>
                  <a:pt x="192" y="105"/>
                  <a:pt x="212" y="110"/>
                  <a:pt x="212" y="110"/>
                </a:cubicBezTo>
                <a:cubicBezTo>
                  <a:pt x="212" y="110"/>
                  <a:pt x="191" y="105"/>
                  <a:pt x="166" y="11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7" name="Freeform 5"/>
          <p:cNvSpPr>
            <a:spLocks noEditPoints="1"/>
          </p:cNvSpPr>
          <p:nvPr/>
        </p:nvSpPr>
        <p:spPr bwMode="auto">
          <a:xfrm>
            <a:off x="417476" y="303292"/>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7"/>
                                        </p:tgtEl>
                                        <p:attrNameLst>
                                          <p:attrName>style.visibility</p:attrName>
                                        </p:attrNameLst>
                                      </p:cBhvr>
                                      <p:to>
                                        <p:strVal val="visible"/>
                                      </p:to>
                                    </p:set>
                                    <p:anim calcmode="lin" valueType="num">
                                      <p:cBhvr>
                                        <p:cTn id="7" dur="300" fill="hold"/>
                                        <p:tgtEl>
                                          <p:spTgt spid="247"/>
                                        </p:tgtEl>
                                        <p:attrNameLst>
                                          <p:attrName>ppt_w</p:attrName>
                                        </p:attrNameLst>
                                      </p:cBhvr>
                                      <p:tavLst>
                                        <p:tav tm="0">
                                          <p:val>
                                            <p:fltVal val="0"/>
                                          </p:val>
                                        </p:tav>
                                        <p:tav tm="100000">
                                          <p:val>
                                            <p:strVal val="#ppt_w"/>
                                          </p:val>
                                        </p:tav>
                                      </p:tavLst>
                                    </p:anim>
                                    <p:anim calcmode="lin" valueType="num">
                                      <p:cBhvr>
                                        <p:cTn id="8" dur="300" fill="hold"/>
                                        <p:tgtEl>
                                          <p:spTgt spid="247"/>
                                        </p:tgtEl>
                                        <p:attrNameLst>
                                          <p:attrName>ppt_h</p:attrName>
                                        </p:attrNameLst>
                                      </p:cBhvr>
                                      <p:tavLst>
                                        <p:tav tm="0">
                                          <p:val>
                                            <p:fltVal val="0"/>
                                          </p:val>
                                        </p:tav>
                                        <p:tav tm="100000">
                                          <p:val>
                                            <p:strVal val="#ppt_h"/>
                                          </p:val>
                                        </p:tav>
                                      </p:tavLst>
                                    </p:anim>
                                    <p:animEffect transition="in" filter="fade">
                                      <p:cBhvr>
                                        <p:cTn id="9" dur="300"/>
                                        <p:tgtEl>
                                          <p:spTgt spid="24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04"/>
                                        </p:tgtEl>
                                        <p:attrNameLst>
                                          <p:attrName>style.visibility</p:attrName>
                                        </p:attrNameLst>
                                      </p:cBhvr>
                                      <p:to>
                                        <p:strVal val="visible"/>
                                      </p:to>
                                    </p:set>
                                    <p:anim calcmode="lin" valueType="num">
                                      <p:cBhvr>
                                        <p:cTn id="13" dur="400" fill="hold"/>
                                        <p:tgtEl>
                                          <p:spTgt spid="204"/>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04"/>
                                        </p:tgtEl>
                                        <p:attrNameLst>
                                          <p:attrName>ppt_y</p:attrName>
                                        </p:attrNameLst>
                                      </p:cBhvr>
                                      <p:tavLst>
                                        <p:tav tm="0">
                                          <p:val>
                                            <p:strVal val="#ppt_y"/>
                                          </p:val>
                                        </p:tav>
                                        <p:tav tm="100000">
                                          <p:val>
                                            <p:strVal val="#ppt_y"/>
                                          </p:val>
                                        </p:tav>
                                      </p:tavLst>
                                    </p:anim>
                                    <p:anim calcmode="lin" valueType="num">
                                      <p:cBhvr>
                                        <p:cTn id="15" dur="400" fill="hold"/>
                                        <p:tgtEl>
                                          <p:spTgt spid="204"/>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0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04"/>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205"/>
                                        </p:tgtEl>
                                        <p:attrNameLst>
                                          <p:attrName>style.visibility</p:attrName>
                                        </p:attrNameLst>
                                      </p:cBhvr>
                                      <p:to>
                                        <p:strVal val="visible"/>
                                      </p:to>
                                    </p:set>
                                    <p:anim calcmode="lin" valueType="num">
                                      <p:cBhvr>
                                        <p:cTn id="20" dur="500" fill="hold"/>
                                        <p:tgtEl>
                                          <p:spTgt spid="205"/>
                                        </p:tgtEl>
                                        <p:attrNameLst>
                                          <p:attrName>ppt_w</p:attrName>
                                        </p:attrNameLst>
                                      </p:cBhvr>
                                      <p:tavLst>
                                        <p:tav tm="0">
                                          <p:val>
                                            <p:fltVal val="0"/>
                                          </p:val>
                                        </p:tav>
                                        <p:tav tm="100000">
                                          <p:val>
                                            <p:strVal val="#ppt_w"/>
                                          </p:val>
                                        </p:tav>
                                      </p:tavLst>
                                    </p:anim>
                                    <p:anim calcmode="lin" valueType="num">
                                      <p:cBhvr>
                                        <p:cTn id="21" dur="500" fill="hold"/>
                                        <p:tgtEl>
                                          <p:spTgt spid="205"/>
                                        </p:tgtEl>
                                        <p:attrNameLst>
                                          <p:attrName>ppt_h</p:attrName>
                                        </p:attrNameLst>
                                      </p:cBhvr>
                                      <p:tavLst>
                                        <p:tav tm="0">
                                          <p:val>
                                            <p:fltVal val="0"/>
                                          </p:val>
                                        </p:tav>
                                        <p:tav tm="100000">
                                          <p:val>
                                            <p:strVal val="#ppt_h"/>
                                          </p:val>
                                        </p:tav>
                                      </p:tavLst>
                                    </p:anim>
                                    <p:anim calcmode="lin" valueType="num">
                                      <p:cBhvr>
                                        <p:cTn id="22" dur="500" fill="hold"/>
                                        <p:tgtEl>
                                          <p:spTgt spid="205"/>
                                        </p:tgtEl>
                                        <p:attrNameLst>
                                          <p:attrName>style.rotation</p:attrName>
                                        </p:attrNameLst>
                                      </p:cBhvr>
                                      <p:tavLst>
                                        <p:tav tm="0">
                                          <p:val>
                                            <p:fltVal val="90"/>
                                          </p:val>
                                        </p:tav>
                                        <p:tav tm="100000">
                                          <p:val>
                                            <p:fltVal val="0"/>
                                          </p:val>
                                        </p:tav>
                                      </p:tavLst>
                                    </p:anim>
                                    <p:animEffect transition="in" filter="fade">
                                      <p:cBhvr>
                                        <p:cTn id="23" dur="500"/>
                                        <p:tgtEl>
                                          <p:spTgt spid="205"/>
                                        </p:tgtEl>
                                      </p:cBhvr>
                                    </p:animEffect>
                                  </p:childTnLst>
                                </p:cTn>
                              </p:par>
                            </p:childTnLst>
                          </p:cTn>
                        </p:par>
                        <p:par>
                          <p:cTn id="24" fill="hold">
                            <p:stCondLst>
                              <p:cond delay="900"/>
                            </p:stCondLst>
                            <p:childTnLst>
                              <p:par>
                                <p:cTn id="25" presetID="22" presetClass="entr" presetSubtype="1" fill="hold" grpId="0" nodeType="afterEffect">
                                  <p:stCondLst>
                                    <p:cond delay="0"/>
                                  </p:stCondLst>
                                  <p:childTnLst>
                                    <p:set>
                                      <p:cBhvr>
                                        <p:cTn id="26" dur="1" fill="hold">
                                          <p:stCondLst>
                                            <p:cond delay="0"/>
                                          </p:stCondLst>
                                        </p:cTn>
                                        <p:tgtEl>
                                          <p:spTgt spid="206"/>
                                        </p:tgtEl>
                                        <p:attrNameLst>
                                          <p:attrName>style.visibility</p:attrName>
                                        </p:attrNameLst>
                                      </p:cBhvr>
                                      <p:to>
                                        <p:strVal val="visible"/>
                                      </p:to>
                                    </p:set>
                                    <p:animEffect transition="in" filter="wipe(up)">
                                      <p:cBhvr>
                                        <p:cTn id="27" dur="500"/>
                                        <p:tgtEl>
                                          <p:spTgt spid="20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p:cTn id="30" dur="500" fill="hold"/>
                                        <p:tgtEl>
                                          <p:spTgt spid="207"/>
                                        </p:tgtEl>
                                        <p:attrNameLst>
                                          <p:attrName>ppt_w</p:attrName>
                                        </p:attrNameLst>
                                      </p:cBhvr>
                                      <p:tavLst>
                                        <p:tav tm="0">
                                          <p:val>
                                            <p:fltVal val="0"/>
                                          </p:val>
                                        </p:tav>
                                        <p:tav tm="100000">
                                          <p:val>
                                            <p:strVal val="#ppt_w"/>
                                          </p:val>
                                        </p:tav>
                                      </p:tavLst>
                                    </p:anim>
                                    <p:anim calcmode="lin" valueType="num">
                                      <p:cBhvr>
                                        <p:cTn id="31" dur="500" fill="hold"/>
                                        <p:tgtEl>
                                          <p:spTgt spid="207"/>
                                        </p:tgtEl>
                                        <p:attrNameLst>
                                          <p:attrName>ppt_h</p:attrName>
                                        </p:attrNameLst>
                                      </p:cBhvr>
                                      <p:tavLst>
                                        <p:tav tm="0">
                                          <p:val>
                                            <p:fltVal val="0"/>
                                          </p:val>
                                        </p:tav>
                                        <p:tav tm="100000">
                                          <p:val>
                                            <p:strVal val="#ppt_h"/>
                                          </p:val>
                                        </p:tav>
                                      </p:tavLst>
                                    </p:anim>
                                    <p:anim calcmode="lin" valueType="num">
                                      <p:cBhvr>
                                        <p:cTn id="32" dur="500" fill="hold"/>
                                        <p:tgtEl>
                                          <p:spTgt spid="207"/>
                                        </p:tgtEl>
                                        <p:attrNameLst>
                                          <p:attrName>style.rotation</p:attrName>
                                        </p:attrNameLst>
                                      </p:cBhvr>
                                      <p:tavLst>
                                        <p:tav tm="0">
                                          <p:val>
                                            <p:fltVal val="90"/>
                                          </p:val>
                                        </p:tav>
                                        <p:tav tm="100000">
                                          <p:val>
                                            <p:fltVal val="0"/>
                                          </p:val>
                                        </p:tav>
                                      </p:tavLst>
                                    </p:anim>
                                    <p:animEffect transition="in" filter="fade">
                                      <p:cBhvr>
                                        <p:cTn id="33" dur="500"/>
                                        <p:tgtEl>
                                          <p:spTgt spid="207"/>
                                        </p:tgtEl>
                                      </p:cBhvr>
                                    </p:animEffect>
                                  </p:childTnLst>
                                </p:cTn>
                              </p:par>
                            </p:childTnLst>
                          </p:cTn>
                        </p:par>
                        <p:par>
                          <p:cTn id="34" fill="hold">
                            <p:stCondLst>
                              <p:cond delay="1400"/>
                            </p:stCondLst>
                            <p:childTnLst>
                              <p:par>
                                <p:cTn id="35" presetID="22" presetClass="entr" presetSubtype="1" fill="hold" grpId="0" nodeType="afterEffect">
                                  <p:stCondLst>
                                    <p:cond delay="0"/>
                                  </p:stCondLst>
                                  <p:childTnLst>
                                    <p:set>
                                      <p:cBhvr>
                                        <p:cTn id="36" dur="1" fill="hold">
                                          <p:stCondLst>
                                            <p:cond delay="0"/>
                                          </p:stCondLst>
                                        </p:cTn>
                                        <p:tgtEl>
                                          <p:spTgt spid="208"/>
                                        </p:tgtEl>
                                        <p:attrNameLst>
                                          <p:attrName>style.visibility</p:attrName>
                                        </p:attrNameLst>
                                      </p:cBhvr>
                                      <p:to>
                                        <p:strVal val="visible"/>
                                      </p:to>
                                    </p:set>
                                    <p:animEffect transition="in" filter="wipe(up)">
                                      <p:cBhvr>
                                        <p:cTn id="37" dur="500"/>
                                        <p:tgtEl>
                                          <p:spTgt spid="208"/>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p:cTn id="40" dur="500" fill="hold"/>
                                        <p:tgtEl>
                                          <p:spTgt spid="209"/>
                                        </p:tgtEl>
                                        <p:attrNameLst>
                                          <p:attrName>ppt_w</p:attrName>
                                        </p:attrNameLst>
                                      </p:cBhvr>
                                      <p:tavLst>
                                        <p:tav tm="0">
                                          <p:val>
                                            <p:fltVal val="0"/>
                                          </p:val>
                                        </p:tav>
                                        <p:tav tm="100000">
                                          <p:val>
                                            <p:strVal val="#ppt_w"/>
                                          </p:val>
                                        </p:tav>
                                      </p:tavLst>
                                    </p:anim>
                                    <p:anim calcmode="lin" valueType="num">
                                      <p:cBhvr>
                                        <p:cTn id="41" dur="500" fill="hold"/>
                                        <p:tgtEl>
                                          <p:spTgt spid="209"/>
                                        </p:tgtEl>
                                        <p:attrNameLst>
                                          <p:attrName>ppt_h</p:attrName>
                                        </p:attrNameLst>
                                      </p:cBhvr>
                                      <p:tavLst>
                                        <p:tav tm="0">
                                          <p:val>
                                            <p:fltVal val="0"/>
                                          </p:val>
                                        </p:tav>
                                        <p:tav tm="100000">
                                          <p:val>
                                            <p:strVal val="#ppt_h"/>
                                          </p:val>
                                        </p:tav>
                                      </p:tavLst>
                                    </p:anim>
                                    <p:anim calcmode="lin" valueType="num">
                                      <p:cBhvr>
                                        <p:cTn id="42" dur="500" fill="hold"/>
                                        <p:tgtEl>
                                          <p:spTgt spid="209"/>
                                        </p:tgtEl>
                                        <p:attrNameLst>
                                          <p:attrName>style.rotation</p:attrName>
                                        </p:attrNameLst>
                                      </p:cBhvr>
                                      <p:tavLst>
                                        <p:tav tm="0">
                                          <p:val>
                                            <p:fltVal val="90"/>
                                          </p:val>
                                        </p:tav>
                                        <p:tav tm="100000">
                                          <p:val>
                                            <p:fltVal val="0"/>
                                          </p:val>
                                        </p:tav>
                                      </p:tavLst>
                                    </p:anim>
                                    <p:animEffect transition="in" filter="fade">
                                      <p:cBhvr>
                                        <p:cTn id="43" dur="500"/>
                                        <p:tgtEl>
                                          <p:spTgt spid="209"/>
                                        </p:tgtEl>
                                      </p:cBhvr>
                                    </p:animEffect>
                                  </p:childTnLst>
                                </p:cTn>
                              </p:par>
                            </p:childTnLst>
                          </p:cTn>
                        </p:par>
                        <p:par>
                          <p:cTn id="44" fill="hold">
                            <p:stCondLst>
                              <p:cond delay="1900"/>
                            </p:stCondLst>
                            <p:childTnLst>
                              <p:par>
                                <p:cTn id="45" presetID="22" presetClass="entr" presetSubtype="1" fill="hold" grpId="0" nodeType="afterEffect">
                                  <p:stCondLst>
                                    <p:cond delay="0"/>
                                  </p:stCondLst>
                                  <p:childTnLst>
                                    <p:set>
                                      <p:cBhvr>
                                        <p:cTn id="46" dur="1" fill="hold">
                                          <p:stCondLst>
                                            <p:cond delay="0"/>
                                          </p:stCondLst>
                                        </p:cTn>
                                        <p:tgtEl>
                                          <p:spTgt spid="210"/>
                                        </p:tgtEl>
                                        <p:attrNameLst>
                                          <p:attrName>style.visibility</p:attrName>
                                        </p:attrNameLst>
                                      </p:cBhvr>
                                      <p:to>
                                        <p:strVal val="visible"/>
                                      </p:to>
                                    </p:set>
                                    <p:animEffect transition="in" filter="wipe(up)">
                                      <p:cBhvr>
                                        <p:cTn id="47" dur="500"/>
                                        <p:tgtEl>
                                          <p:spTgt spid="210"/>
                                        </p:tgtEl>
                                      </p:cBhvr>
                                    </p:animEffect>
                                  </p:childTnLst>
                                </p:cTn>
                              </p:par>
                            </p:childTnLst>
                          </p:cTn>
                        </p:par>
                        <p:par>
                          <p:cTn id="48" fill="hold">
                            <p:stCondLst>
                              <p:cond delay="2400"/>
                            </p:stCondLst>
                            <p:childTnLst>
                              <p:par>
                                <p:cTn id="49" presetID="53" presetClass="entr" presetSubtype="16" fill="hold" grpId="0" nodeType="afterEffect">
                                  <p:stCondLst>
                                    <p:cond delay="0"/>
                                  </p:stCondLst>
                                  <p:childTnLst>
                                    <p:set>
                                      <p:cBhvr>
                                        <p:cTn id="50" dur="1" fill="hold">
                                          <p:stCondLst>
                                            <p:cond delay="0"/>
                                          </p:stCondLst>
                                        </p:cTn>
                                        <p:tgtEl>
                                          <p:spTgt spid="211"/>
                                        </p:tgtEl>
                                        <p:attrNameLst>
                                          <p:attrName>style.visibility</p:attrName>
                                        </p:attrNameLst>
                                      </p:cBhvr>
                                      <p:to>
                                        <p:strVal val="visible"/>
                                      </p:to>
                                    </p:set>
                                    <p:anim calcmode="lin" valueType="num">
                                      <p:cBhvr>
                                        <p:cTn id="51" dur="500" fill="hold"/>
                                        <p:tgtEl>
                                          <p:spTgt spid="211"/>
                                        </p:tgtEl>
                                        <p:attrNameLst>
                                          <p:attrName>ppt_w</p:attrName>
                                        </p:attrNameLst>
                                      </p:cBhvr>
                                      <p:tavLst>
                                        <p:tav tm="0">
                                          <p:val>
                                            <p:fltVal val="0"/>
                                          </p:val>
                                        </p:tav>
                                        <p:tav tm="100000">
                                          <p:val>
                                            <p:strVal val="#ppt_w"/>
                                          </p:val>
                                        </p:tav>
                                      </p:tavLst>
                                    </p:anim>
                                    <p:anim calcmode="lin" valueType="num">
                                      <p:cBhvr>
                                        <p:cTn id="52" dur="500" fill="hold"/>
                                        <p:tgtEl>
                                          <p:spTgt spid="211"/>
                                        </p:tgtEl>
                                        <p:attrNameLst>
                                          <p:attrName>ppt_h</p:attrName>
                                        </p:attrNameLst>
                                      </p:cBhvr>
                                      <p:tavLst>
                                        <p:tav tm="0">
                                          <p:val>
                                            <p:fltVal val="0"/>
                                          </p:val>
                                        </p:tav>
                                        <p:tav tm="100000">
                                          <p:val>
                                            <p:strVal val="#ppt_h"/>
                                          </p:val>
                                        </p:tav>
                                      </p:tavLst>
                                    </p:anim>
                                    <p:animEffect transition="in" filter="fade">
                                      <p:cBhvr>
                                        <p:cTn id="53" dur="500"/>
                                        <p:tgtEl>
                                          <p:spTgt spid="211"/>
                                        </p:tgtEl>
                                      </p:cBhvr>
                                    </p:animEffect>
                                  </p:childTnLst>
                                </p:cTn>
                              </p:par>
                            </p:childTnLst>
                          </p:cTn>
                        </p:par>
                        <p:par>
                          <p:cTn id="54" fill="hold">
                            <p:stCondLst>
                              <p:cond delay="2900"/>
                            </p:stCondLst>
                            <p:childTnLst>
                              <p:par>
                                <p:cTn id="55" presetID="53" presetClass="entr" presetSubtype="16" fill="hold" grpId="0" nodeType="afterEffect">
                                  <p:stCondLst>
                                    <p:cond delay="0"/>
                                  </p:stCondLst>
                                  <p:childTnLst>
                                    <p:set>
                                      <p:cBhvr>
                                        <p:cTn id="56" dur="1" fill="hold">
                                          <p:stCondLst>
                                            <p:cond delay="0"/>
                                          </p:stCondLst>
                                        </p:cTn>
                                        <p:tgtEl>
                                          <p:spTgt spid="212"/>
                                        </p:tgtEl>
                                        <p:attrNameLst>
                                          <p:attrName>style.visibility</p:attrName>
                                        </p:attrNameLst>
                                      </p:cBhvr>
                                      <p:to>
                                        <p:strVal val="visible"/>
                                      </p:to>
                                    </p:set>
                                    <p:anim calcmode="lin" valueType="num">
                                      <p:cBhvr>
                                        <p:cTn id="57" dur="500" fill="hold"/>
                                        <p:tgtEl>
                                          <p:spTgt spid="212"/>
                                        </p:tgtEl>
                                        <p:attrNameLst>
                                          <p:attrName>ppt_w</p:attrName>
                                        </p:attrNameLst>
                                      </p:cBhvr>
                                      <p:tavLst>
                                        <p:tav tm="0">
                                          <p:val>
                                            <p:fltVal val="0"/>
                                          </p:val>
                                        </p:tav>
                                        <p:tav tm="100000">
                                          <p:val>
                                            <p:strVal val="#ppt_w"/>
                                          </p:val>
                                        </p:tav>
                                      </p:tavLst>
                                    </p:anim>
                                    <p:anim calcmode="lin" valueType="num">
                                      <p:cBhvr>
                                        <p:cTn id="58" dur="500" fill="hold"/>
                                        <p:tgtEl>
                                          <p:spTgt spid="212"/>
                                        </p:tgtEl>
                                        <p:attrNameLst>
                                          <p:attrName>ppt_h</p:attrName>
                                        </p:attrNameLst>
                                      </p:cBhvr>
                                      <p:tavLst>
                                        <p:tav tm="0">
                                          <p:val>
                                            <p:fltVal val="0"/>
                                          </p:val>
                                        </p:tav>
                                        <p:tav tm="100000">
                                          <p:val>
                                            <p:strVal val="#ppt_h"/>
                                          </p:val>
                                        </p:tav>
                                      </p:tavLst>
                                    </p:anim>
                                    <p:animEffect transition="in" filter="fade">
                                      <p:cBhvr>
                                        <p:cTn id="59" dur="500"/>
                                        <p:tgtEl>
                                          <p:spTgt spid="212"/>
                                        </p:tgtEl>
                                      </p:cBhvr>
                                    </p:animEffect>
                                  </p:childTnLst>
                                </p:cTn>
                              </p:par>
                            </p:childTnLst>
                          </p:cTn>
                        </p:par>
                        <p:par>
                          <p:cTn id="60" fill="hold">
                            <p:stCondLst>
                              <p:cond delay="3400"/>
                            </p:stCondLst>
                            <p:childTnLst>
                              <p:par>
                                <p:cTn id="61" presetID="53" presetClass="entr" presetSubtype="16" fill="hold" grpId="0" nodeType="afterEffect">
                                  <p:stCondLst>
                                    <p:cond delay="0"/>
                                  </p:stCondLst>
                                  <p:childTnLst>
                                    <p:set>
                                      <p:cBhvr>
                                        <p:cTn id="62" dur="1" fill="hold">
                                          <p:stCondLst>
                                            <p:cond delay="0"/>
                                          </p:stCondLst>
                                        </p:cTn>
                                        <p:tgtEl>
                                          <p:spTgt spid="213"/>
                                        </p:tgtEl>
                                        <p:attrNameLst>
                                          <p:attrName>style.visibility</p:attrName>
                                        </p:attrNameLst>
                                      </p:cBhvr>
                                      <p:to>
                                        <p:strVal val="visible"/>
                                      </p:to>
                                    </p:set>
                                    <p:anim calcmode="lin" valueType="num">
                                      <p:cBhvr>
                                        <p:cTn id="63" dur="500" fill="hold"/>
                                        <p:tgtEl>
                                          <p:spTgt spid="213"/>
                                        </p:tgtEl>
                                        <p:attrNameLst>
                                          <p:attrName>ppt_w</p:attrName>
                                        </p:attrNameLst>
                                      </p:cBhvr>
                                      <p:tavLst>
                                        <p:tav tm="0">
                                          <p:val>
                                            <p:fltVal val="0"/>
                                          </p:val>
                                        </p:tav>
                                        <p:tav tm="100000">
                                          <p:val>
                                            <p:strVal val="#ppt_w"/>
                                          </p:val>
                                        </p:tav>
                                      </p:tavLst>
                                    </p:anim>
                                    <p:anim calcmode="lin" valueType="num">
                                      <p:cBhvr>
                                        <p:cTn id="64" dur="500" fill="hold"/>
                                        <p:tgtEl>
                                          <p:spTgt spid="213"/>
                                        </p:tgtEl>
                                        <p:attrNameLst>
                                          <p:attrName>ppt_h</p:attrName>
                                        </p:attrNameLst>
                                      </p:cBhvr>
                                      <p:tavLst>
                                        <p:tav tm="0">
                                          <p:val>
                                            <p:fltVal val="0"/>
                                          </p:val>
                                        </p:tav>
                                        <p:tav tm="100000">
                                          <p:val>
                                            <p:strVal val="#ppt_h"/>
                                          </p:val>
                                        </p:tav>
                                      </p:tavLst>
                                    </p:anim>
                                    <p:animEffect transition="in" filter="fade">
                                      <p:cBhvr>
                                        <p:cTn id="65" dur="500"/>
                                        <p:tgtEl>
                                          <p:spTgt spid="213"/>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214"/>
                                        </p:tgtEl>
                                        <p:attrNameLst>
                                          <p:attrName>style.visibility</p:attrName>
                                        </p:attrNameLst>
                                      </p:cBhvr>
                                      <p:to>
                                        <p:strVal val="visible"/>
                                      </p:to>
                                    </p:set>
                                    <p:animEffect transition="in" filter="fade">
                                      <p:cBhvr>
                                        <p:cTn id="68" dur="1000"/>
                                        <p:tgtEl>
                                          <p:spTgt spid="214"/>
                                        </p:tgtEl>
                                      </p:cBhvr>
                                    </p:animEffect>
                                    <p:anim calcmode="lin" valueType="num">
                                      <p:cBhvr>
                                        <p:cTn id="69" dur="1000" fill="hold"/>
                                        <p:tgtEl>
                                          <p:spTgt spid="214"/>
                                        </p:tgtEl>
                                        <p:attrNameLst>
                                          <p:attrName>ppt_x</p:attrName>
                                        </p:attrNameLst>
                                      </p:cBhvr>
                                      <p:tavLst>
                                        <p:tav tm="0">
                                          <p:val>
                                            <p:strVal val="#ppt_x"/>
                                          </p:val>
                                        </p:tav>
                                        <p:tav tm="100000">
                                          <p:val>
                                            <p:strVal val="#ppt_x"/>
                                          </p:val>
                                        </p:tav>
                                      </p:tavLst>
                                    </p:anim>
                                    <p:anim calcmode="lin" valueType="num">
                                      <p:cBhvr>
                                        <p:cTn id="70" dur="1000" fill="hold"/>
                                        <p:tgtEl>
                                          <p:spTgt spid="2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p:bldP spid="205" grpId="0"/>
      <p:bldP spid="206" grpId="0"/>
      <p:bldP spid="207" grpId="0"/>
      <p:bldP spid="208" grpId="0"/>
      <p:bldP spid="209" grpId="0"/>
      <p:bldP spid="210" grpId="0"/>
      <p:bldP spid="211" grpId="0" animBg="1"/>
      <p:bldP spid="212" grpId="0" animBg="1"/>
      <p:bldP spid="213" grpId="0" animBg="1"/>
      <p:bldP spid="214" grpId="0"/>
      <p:bldP spid="2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756311" y="2492253"/>
            <a:ext cx="4465638" cy="477838"/>
          </a:xfrm>
          <a:custGeom>
            <a:avLst/>
            <a:gdLst>
              <a:gd name="T0" fmla="*/ 326 w 6110"/>
              <a:gd name="T1" fmla="*/ 0 h 651"/>
              <a:gd name="T2" fmla="*/ 5784 w 6110"/>
              <a:gd name="T3" fmla="*/ 0 h 651"/>
              <a:gd name="T4" fmla="*/ 6110 w 6110"/>
              <a:gd name="T5" fmla="*/ 326 h 651"/>
              <a:gd name="T6" fmla="*/ 6110 w 6110"/>
              <a:gd name="T7" fmla="*/ 326 h 651"/>
              <a:gd name="T8" fmla="*/ 5784 w 6110"/>
              <a:gd name="T9" fmla="*/ 651 h 651"/>
              <a:gd name="T10" fmla="*/ 326 w 6110"/>
              <a:gd name="T11" fmla="*/ 651 h 651"/>
              <a:gd name="T12" fmla="*/ 0 w 6110"/>
              <a:gd name="T13" fmla="*/ 326 h 651"/>
              <a:gd name="T14" fmla="*/ 0 w 6110"/>
              <a:gd name="T15" fmla="*/ 326 h 651"/>
              <a:gd name="T16" fmla="*/ 326 w 6110"/>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0" h="651">
                <a:moveTo>
                  <a:pt x="326" y="0"/>
                </a:moveTo>
                <a:lnTo>
                  <a:pt x="5784" y="0"/>
                </a:lnTo>
                <a:cubicBezTo>
                  <a:pt x="5963" y="0"/>
                  <a:pt x="6110" y="146"/>
                  <a:pt x="6110" y="326"/>
                </a:cubicBezTo>
                <a:lnTo>
                  <a:pt x="6110" y="326"/>
                </a:lnTo>
                <a:cubicBezTo>
                  <a:pt x="6110" y="505"/>
                  <a:pt x="5963" y="651"/>
                  <a:pt x="5784" y="651"/>
                </a:cubicBezTo>
                <a:lnTo>
                  <a:pt x="326" y="651"/>
                </a:lnTo>
                <a:cubicBezTo>
                  <a:pt x="147" y="651"/>
                  <a:pt x="0" y="505"/>
                  <a:pt x="0" y="326"/>
                </a:cubicBezTo>
                <a:lnTo>
                  <a:pt x="0" y="326"/>
                </a:lnTo>
                <a:cubicBezTo>
                  <a:pt x="0" y="146"/>
                  <a:pt x="147" y="0"/>
                  <a:pt x="326"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 name="Freeform 6"/>
          <p:cNvSpPr/>
          <p:nvPr/>
        </p:nvSpPr>
        <p:spPr bwMode="auto">
          <a:xfrm>
            <a:off x="4745699" y="2492253"/>
            <a:ext cx="476250" cy="2874963"/>
          </a:xfrm>
          <a:custGeom>
            <a:avLst/>
            <a:gdLst>
              <a:gd name="T0" fmla="*/ 652 w 652"/>
              <a:gd name="T1" fmla="*/ 326 h 3910"/>
              <a:gd name="T2" fmla="*/ 652 w 652"/>
              <a:gd name="T3" fmla="*/ 3585 h 3910"/>
              <a:gd name="T4" fmla="*/ 326 w 652"/>
              <a:gd name="T5" fmla="*/ 3910 h 3910"/>
              <a:gd name="T6" fmla="*/ 326 w 652"/>
              <a:gd name="T7" fmla="*/ 3910 h 3910"/>
              <a:gd name="T8" fmla="*/ 0 w 652"/>
              <a:gd name="T9" fmla="*/ 3585 h 3910"/>
              <a:gd name="T10" fmla="*/ 0 w 652"/>
              <a:gd name="T11" fmla="*/ 326 h 3910"/>
              <a:gd name="T12" fmla="*/ 326 w 652"/>
              <a:gd name="T13" fmla="*/ 0 h 3910"/>
              <a:gd name="T14" fmla="*/ 326 w 652"/>
              <a:gd name="T15" fmla="*/ 0 h 3910"/>
              <a:gd name="T16" fmla="*/ 652 w 652"/>
              <a:gd name="T17" fmla="*/ 326 h 3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3910">
                <a:moveTo>
                  <a:pt x="652" y="326"/>
                </a:moveTo>
                <a:lnTo>
                  <a:pt x="652" y="3585"/>
                </a:lnTo>
                <a:cubicBezTo>
                  <a:pt x="652" y="3764"/>
                  <a:pt x="505" y="3910"/>
                  <a:pt x="326" y="3910"/>
                </a:cubicBezTo>
                <a:lnTo>
                  <a:pt x="326" y="3910"/>
                </a:lnTo>
                <a:cubicBezTo>
                  <a:pt x="146" y="3910"/>
                  <a:pt x="0" y="3764"/>
                  <a:pt x="0" y="3585"/>
                </a:cubicBezTo>
                <a:lnTo>
                  <a:pt x="0" y="326"/>
                </a:lnTo>
                <a:cubicBezTo>
                  <a:pt x="0" y="146"/>
                  <a:pt x="146" y="0"/>
                  <a:pt x="326" y="0"/>
                </a:cubicBezTo>
                <a:lnTo>
                  <a:pt x="326" y="0"/>
                </a:lnTo>
                <a:cubicBezTo>
                  <a:pt x="505" y="0"/>
                  <a:pt x="652" y="146"/>
                  <a:pt x="652" y="32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7"/>
          <p:cNvSpPr/>
          <p:nvPr/>
        </p:nvSpPr>
        <p:spPr bwMode="auto">
          <a:xfrm>
            <a:off x="4745699" y="4887790"/>
            <a:ext cx="7545388" cy="479425"/>
          </a:xfrm>
          <a:custGeom>
            <a:avLst/>
            <a:gdLst>
              <a:gd name="T0" fmla="*/ 326 w 10324"/>
              <a:gd name="T1" fmla="*/ 0 h 651"/>
              <a:gd name="T2" fmla="*/ 9998 w 10324"/>
              <a:gd name="T3" fmla="*/ 0 h 651"/>
              <a:gd name="T4" fmla="*/ 10324 w 10324"/>
              <a:gd name="T5" fmla="*/ 326 h 651"/>
              <a:gd name="T6" fmla="*/ 10324 w 10324"/>
              <a:gd name="T7" fmla="*/ 326 h 651"/>
              <a:gd name="T8" fmla="*/ 9998 w 10324"/>
              <a:gd name="T9" fmla="*/ 651 h 651"/>
              <a:gd name="T10" fmla="*/ 326 w 10324"/>
              <a:gd name="T11" fmla="*/ 651 h 651"/>
              <a:gd name="T12" fmla="*/ 0 w 10324"/>
              <a:gd name="T13" fmla="*/ 326 h 651"/>
              <a:gd name="T14" fmla="*/ 0 w 10324"/>
              <a:gd name="T15" fmla="*/ 326 h 651"/>
              <a:gd name="T16" fmla="*/ 326 w 10324"/>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24" h="651">
                <a:moveTo>
                  <a:pt x="326" y="0"/>
                </a:moveTo>
                <a:lnTo>
                  <a:pt x="9998" y="0"/>
                </a:lnTo>
                <a:cubicBezTo>
                  <a:pt x="10177" y="0"/>
                  <a:pt x="10324" y="146"/>
                  <a:pt x="10324" y="326"/>
                </a:cubicBezTo>
                <a:lnTo>
                  <a:pt x="10324" y="326"/>
                </a:lnTo>
                <a:cubicBezTo>
                  <a:pt x="10324" y="505"/>
                  <a:pt x="10177" y="651"/>
                  <a:pt x="9998" y="651"/>
                </a:cubicBezTo>
                <a:lnTo>
                  <a:pt x="326" y="651"/>
                </a:lnTo>
                <a:cubicBezTo>
                  <a:pt x="146" y="651"/>
                  <a:pt x="0" y="505"/>
                  <a:pt x="0" y="326"/>
                </a:cubicBezTo>
                <a:lnTo>
                  <a:pt x="0" y="326"/>
                </a:lnTo>
                <a:cubicBezTo>
                  <a:pt x="0" y="146"/>
                  <a:pt x="146" y="0"/>
                  <a:pt x="326"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 name="Freeform 10"/>
          <p:cNvSpPr/>
          <p:nvPr/>
        </p:nvSpPr>
        <p:spPr bwMode="auto">
          <a:xfrm>
            <a:off x="1024599" y="2603307"/>
            <a:ext cx="392633" cy="271077"/>
          </a:xfrm>
          <a:custGeom>
            <a:avLst/>
            <a:gdLst/>
            <a:ahLst/>
            <a:cxnLst/>
            <a:rect l="l" t="t" r="r" b="b"/>
            <a:pathLst>
              <a:path w="392633" h="271077">
                <a:moveTo>
                  <a:pt x="22048" y="352"/>
                </a:moveTo>
                <a:cubicBezTo>
                  <a:pt x="26267" y="1110"/>
                  <a:pt x="31031" y="3083"/>
                  <a:pt x="36293" y="6204"/>
                </a:cubicBezTo>
                <a:lnTo>
                  <a:pt x="117590" y="59071"/>
                </a:lnTo>
                <a:lnTo>
                  <a:pt x="176212" y="97045"/>
                </a:lnTo>
                <a:cubicBezTo>
                  <a:pt x="176212" y="73933"/>
                  <a:pt x="176212" y="50930"/>
                  <a:pt x="176212" y="28232"/>
                </a:cubicBezTo>
                <a:cubicBezTo>
                  <a:pt x="179136" y="-405"/>
                  <a:pt x="192296" y="-6279"/>
                  <a:pt x="213497" y="6204"/>
                </a:cubicBezTo>
                <a:lnTo>
                  <a:pt x="294648" y="59071"/>
                </a:lnTo>
                <a:cubicBezTo>
                  <a:pt x="322429" y="76694"/>
                  <a:pt x="350210" y="95051"/>
                  <a:pt x="377992" y="112673"/>
                </a:cubicBezTo>
                <a:cubicBezTo>
                  <a:pt x="398462" y="129561"/>
                  <a:pt x="397000" y="144981"/>
                  <a:pt x="376530" y="159666"/>
                </a:cubicBezTo>
                <a:lnTo>
                  <a:pt x="294648" y="212534"/>
                </a:lnTo>
                <a:cubicBezTo>
                  <a:pt x="267598" y="230156"/>
                  <a:pt x="239817" y="247779"/>
                  <a:pt x="212035" y="266136"/>
                </a:cubicBezTo>
                <a:cubicBezTo>
                  <a:pt x="188641" y="277884"/>
                  <a:pt x="177674" y="268339"/>
                  <a:pt x="176212" y="241171"/>
                </a:cubicBezTo>
                <a:lnTo>
                  <a:pt x="176212" y="174069"/>
                </a:lnTo>
                <a:lnTo>
                  <a:pt x="117590" y="212534"/>
                </a:lnTo>
                <a:cubicBezTo>
                  <a:pt x="90007" y="230156"/>
                  <a:pt x="62424" y="247779"/>
                  <a:pt x="34842" y="266136"/>
                </a:cubicBezTo>
                <a:cubicBezTo>
                  <a:pt x="11614" y="277884"/>
                  <a:pt x="726" y="268339"/>
                  <a:pt x="0" y="241171"/>
                </a:cubicBezTo>
                <a:lnTo>
                  <a:pt x="0" y="135435"/>
                </a:lnTo>
                <a:cubicBezTo>
                  <a:pt x="0" y="99456"/>
                  <a:pt x="0" y="63477"/>
                  <a:pt x="0" y="28232"/>
                </a:cubicBezTo>
                <a:cubicBezTo>
                  <a:pt x="1633" y="6755"/>
                  <a:pt x="9391" y="-1919"/>
                  <a:pt x="22048" y="3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nvGrpSpPr>
          <p:cNvPr id="6" name="组合 5"/>
          <p:cNvGrpSpPr/>
          <p:nvPr/>
        </p:nvGrpSpPr>
        <p:grpSpPr>
          <a:xfrm>
            <a:off x="4852061" y="3730503"/>
            <a:ext cx="282575" cy="403225"/>
            <a:chOff x="5010150" y="3613772"/>
            <a:chExt cx="282575" cy="403225"/>
          </a:xfrm>
        </p:grpSpPr>
        <p:sp>
          <p:nvSpPr>
            <p:cNvPr id="7" name="Freeform 12"/>
            <p:cNvSpPr/>
            <p:nvPr/>
          </p:nvSpPr>
          <p:spPr bwMode="auto">
            <a:xfrm>
              <a:off x="5010150" y="3613772"/>
              <a:ext cx="282575" cy="223838"/>
            </a:xfrm>
            <a:custGeom>
              <a:avLst/>
              <a:gdLst>
                <a:gd name="T0" fmla="*/ 161 w 387"/>
                <a:gd name="T1" fmla="*/ 274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1 h 304"/>
                <a:gd name="T14" fmla="*/ 298 w 387"/>
                <a:gd name="T15" fmla="*/ 162 h 304"/>
                <a:gd name="T16" fmla="*/ 225 w 387"/>
                <a:gd name="T17" fmla="*/ 276 h 304"/>
                <a:gd name="T18" fmla="*/ 161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4"/>
                  </a:moveTo>
                  <a:lnTo>
                    <a:pt x="89" y="162"/>
                  </a:lnTo>
                  <a:cubicBezTo>
                    <a:pt x="65" y="124"/>
                    <a:pt x="41" y="86"/>
                    <a:pt x="16" y="48"/>
                  </a:cubicBezTo>
                  <a:cubicBezTo>
                    <a:pt x="0" y="17"/>
                    <a:pt x="13" y="2"/>
                    <a:pt x="50" y="0"/>
                  </a:cubicBezTo>
                  <a:lnTo>
                    <a:pt x="194" y="0"/>
                  </a:lnTo>
                  <a:cubicBezTo>
                    <a:pt x="243" y="0"/>
                    <a:pt x="292" y="0"/>
                    <a:pt x="340" y="0"/>
                  </a:cubicBezTo>
                  <a:cubicBezTo>
                    <a:pt x="379" y="4"/>
                    <a:pt x="387" y="21"/>
                    <a:pt x="370" y="51"/>
                  </a:cubicBezTo>
                  <a:lnTo>
                    <a:pt x="298" y="162"/>
                  </a:lnTo>
                  <a:cubicBezTo>
                    <a:pt x="274" y="200"/>
                    <a:pt x="249" y="238"/>
                    <a:pt x="225" y="276"/>
                  </a:cubicBezTo>
                  <a:cubicBezTo>
                    <a:pt x="202" y="304"/>
                    <a:pt x="181" y="302"/>
                    <a:pt x="161" y="2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8" name="Freeform 13"/>
            <p:cNvSpPr/>
            <p:nvPr/>
          </p:nvSpPr>
          <p:spPr bwMode="auto">
            <a:xfrm>
              <a:off x="5010150" y="3793159"/>
              <a:ext cx="282575" cy="223838"/>
            </a:xfrm>
            <a:custGeom>
              <a:avLst/>
              <a:gdLst>
                <a:gd name="T0" fmla="*/ 161 w 387"/>
                <a:gd name="T1" fmla="*/ 273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0 h 304"/>
                <a:gd name="T14" fmla="*/ 298 w 387"/>
                <a:gd name="T15" fmla="*/ 162 h 304"/>
                <a:gd name="T16" fmla="*/ 225 w 387"/>
                <a:gd name="T17" fmla="*/ 276 h 304"/>
                <a:gd name="T18" fmla="*/ 161 w 387"/>
                <a:gd name="T19" fmla="*/ 27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3"/>
                  </a:moveTo>
                  <a:lnTo>
                    <a:pt x="89" y="162"/>
                  </a:lnTo>
                  <a:cubicBezTo>
                    <a:pt x="65" y="124"/>
                    <a:pt x="41" y="86"/>
                    <a:pt x="16" y="48"/>
                  </a:cubicBezTo>
                  <a:cubicBezTo>
                    <a:pt x="0" y="16"/>
                    <a:pt x="13" y="1"/>
                    <a:pt x="50" y="0"/>
                  </a:cubicBezTo>
                  <a:lnTo>
                    <a:pt x="194" y="0"/>
                  </a:lnTo>
                  <a:cubicBezTo>
                    <a:pt x="243" y="0"/>
                    <a:pt x="292" y="0"/>
                    <a:pt x="340" y="0"/>
                  </a:cubicBezTo>
                  <a:cubicBezTo>
                    <a:pt x="379" y="3"/>
                    <a:pt x="387" y="21"/>
                    <a:pt x="370" y="50"/>
                  </a:cubicBezTo>
                  <a:lnTo>
                    <a:pt x="298" y="162"/>
                  </a:lnTo>
                  <a:cubicBezTo>
                    <a:pt x="274" y="200"/>
                    <a:pt x="249" y="238"/>
                    <a:pt x="225" y="276"/>
                  </a:cubicBezTo>
                  <a:cubicBezTo>
                    <a:pt x="202" y="304"/>
                    <a:pt x="181" y="301"/>
                    <a:pt x="161" y="2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9" name="Freeform 14"/>
          <p:cNvSpPr/>
          <p:nvPr/>
        </p:nvSpPr>
        <p:spPr bwMode="auto">
          <a:xfrm>
            <a:off x="11187774" y="4983005"/>
            <a:ext cx="395361" cy="272606"/>
          </a:xfrm>
          <a:custGeom>
            <a:avLst/>
            <a:gdLst/>
            <a:ahLst/>
            <a:cxnLst/>
            <a:rect l="l" t="t" r="r" b="b"/>
            <a:pathLst>
              <a:path w="395361" h="272606">
                <a:moveTo>
                  <a:pt x="22309" y="354"/>
                </a:moveTo>
                <a:cubicBezTo>
                  <a:pt x="26502" y="1115"/>
                  <a:pt x="31254" y="3100"/>
                  <a:pt x="36554" y="6238"/>
                </a:cubicBezTo>
                <a:lnTo>
                  <a:pt x="118436" y="59400"/>
                </a:lnTo>
                <a:lnTo>
                  <a:pt x="179387" y="99359"/>
                </a:lnTo>
                <a:cubicBezTo>
                  <a:pt x="179387" y="75702"/>
                  <a:pt x="179387" y="52045"/>
                  <a:pt x="179387" y="28389"/>
                </a:cubicBezTo>
                <a:cubicBezTo>
                  <a:pt x="181580" y="-408"/>
                  <a:pt x="194740" y="-6315"/>
                  <a:pt x="215941" y="6238"/>
                </a:cubicBezTo>
                <a:lnTo>
                  <a:pt x="297823" y="59400"/>
                </a:lnTo>
                <a:cubicBezTo>
                  <a:pt x="325604" y="77860"/>
                  <a:pt x="352654" y="95581"/>
                  <a:pt x="380436" y="114040"/>
                </a:cubicBezTo>
                <a:cubicBezTo>
                  <a:pt x="401637" y="130284"/>
                  <a:pt x="399444" y="146528"/>
                  <a:pt x="378973" y="160557"/>
                </a:cubicBezTo>
                <a:lnTo>
                  <a:pt x="297823" y="213720"/>
                </a:lnTo>
                <a:cubicBezTo>
                  <a:pt x="270042" y="232179"/>
                  <a:pt x="242260" y="249900"/>
                  <a:pt x="214479" y="267621"/>
                </a:cubicBezTo>
                <a:cubicBezTo>
                  <a:pt x="191084" y="279435"/>
                  <a:pt x="180118" y="269836"/>
                  <a:pt x="179387" y="243255"/>
                </a:cubicBezTo>
                <a:lnTo>
                  <a:pt x="179387" y="174147"/>
                </a:lnTo>
                <a:lnTo>
                  <a:pt x="118436" y="213720"/>
                </a:lnTo>
                <a:cubicBezTo>
                  <a:pt x="90655" y="232179"/>
                  <a:pt x="62873" y="249900"/>
                  <a:pt x="35092" y="267621"/>
                </a:cubicBezTo>
                <a:cubicBezTo>
                  <a:pt x="11697" y="279435"/>
                  <a:pt x="731" y="269836"/>
                  <a:pt x="0" y="243255"/>
                </a:cubicBezTo>
                <a:lnTo>
                  <a:pt x="0" y="136929"/>
                </a:lnTo>
                <a:cubicBezTo>
                  <a:pt x="0" y="100749"/>
                  <a:pt x="0" y="64569"/>
                  <a:pt x="0" y="28389"/>
                </a:cubicBezTo>
                <a:cubicBezTo>
                  <a:pt x="2193" y="6791"/>
                  <a:pt x="9733" y="-1931"/>
                  <a:pt x="22309" y="354"/>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0" name="Freeform 20"/>
          <p:cNvSpPr/>
          <p:nvPr/>
        </p:nvSpPr>
        <p:spPr bwMode="auto">
          <a:xfrm>
            <a:off x="5287036" y="2566865"/>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1" name="Freeform 21"/>
          <p:cNvSpPr/>
          <p:nvPr/>
        </p:nvSpPr>
        <p:spPr bwMode="auto">
          <a:xfrm>
            <a:off x="2039011" y="2204915"/>
            <a:ext cx="282575" cy="223838"/>
          </a:xfrm>
          <a:custGeom>
            <a:avLst/>
            <a:gdLst>
              <a:gd name="T0" fmla="*/ 226 w 387"/>
              <a:gd name="T1" fmla="*/ 30 h 304"/>
              <a:gd name="T2" fmla="*/ 298 w 387"/>
              <a:gd name="T3" fmla="*/ 142 h 304"/>
              <a:gd name="T4" fmla="*/ 371 w 387"/>
              <a:gd name="T5" fmla="*/ 256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8"/>
                  <a:pt x="371" y="256"/>
                </a:cubicBezTo>
                <a:cubicBezTo>
                  <a:pt x="387" y="287"/>
                  <a:pt x="374" y="302"/>
                  <a:pt x="337" y="304"/>
                </a:cubicBezTo>
                <a:lnTo>
                  <a:pt x="194" y="304"/>
                </a:lnTo>
                <a:cubicBezTo>
                  <a:pt x="145" y="304"/>
                  <a:pt x="96" y="304"/>
                  <a:pt x="47" y="304"/>
                </a:cubicBezTo>
                <a:cubicBezTo>
                  <a:pt x="8" y="300"/>
                  <a:pt x="0" y="283"/>
                  <a:pt x="17" y="253"/>
                </a:cubicBezTo>
                <a:lnTo>
                  <a:pt x="89" y="142"/>
                </a:lnTo>
                <a:cubicBezTo>
                  <a:pt x="114" y="104"/>
                  <a:pt x="138" y="66"/>
                  <a:pt x="163" y="28"/>
                </a:cubicBezTo>
                <a:cubicBezTo>
                  <a:pt x="185" y="0"/>
                  <a:pt x="206" y="2"/>
                  <a:pt x="226" y="3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2" name="Freeform 22"/>
          <p:cNvSpPr/>
          <p:nvPr/>
        </p:nvSpPr>
        <p:spPr bwMode="auto">
          <a:xfrm>
            <a:off x="3431249" y="3049465"/>
            <a:ext cx="282575" cy="223838"/>
          </a:xfrm>
          <a:custGeom>
            <a:avLst/>
            <a:gdLst>
              <a:gd name="T0" fmla="*/ 226 w 387"/>
              <a:gd name="T1" fmla="*/ 274 h 304"/>
              <a:gd name="T2" fmla="*/ 298 w 387"/>
              <a:gd name="T3" fmla="*/ 162 h 304"/>
              <a:gd name="T4" fmla="*/ 371 w 387"/>
              <a:gd name="T5" fmla="*/ 48 h 304"/>
              <a:gd name="T6" fmla="*/ 337 w 387"/>
              <a:gd name="T7" fmla="*/ 0 h 304"/>
              <a:gd name="T8" fmla="*/ 193 w 387"/>
              <a:gd name="T9" fmla="*/ 0 h 304"/>
              <a:gd name="T10" fmla="*/ 47 w 387"/>
              <a:gd name="T11" fmla="*/ 0 h 304"/>
              <a:gd name="T12" fmla="*/ 17 w 387"/>
              <a:gd name="T13" fmla="*/ 51 h 304"/>
              <a:gd name="T14" fmla="*/ 89 w 387"/>
              <a:gd name="T15" fmla="*/ 162 h 304"/>
              <a:gd name="T16" fmla="*/ 162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2" y="124"/>
                  <a:pt x="347" y="86"/>
                  <a:pt x="371" y="48"/>
                </a:cubicBezTo>
                <a:cubicBezTo>
                  <a:pt x="387" y="17"/>
                  <a:pt x="374" y="1"/>
                  <a:pt x="337" y="0"/>
                </a:cubicBezTo>
                <a:lnTo>
                  <a:pt x="193" y="0"/>
                </a:lnTo>
                <a:cubicBezTo>
                  <a:pt x="144" y="0"/>
                  <a:pt x="96" y="0"/>
                  <a:pt x="47" y="0"/>
                </a:cubicBezTo>
                <a:cubicBezTo>
                  <a:pt x="8" y="4"/>
                  <a:pt x="0" y="21"/>
                  <a:pt x="17" y="51"/>
                </a:cubicBezTo>
                <a:lnTo>
                  <a:pt x="89" y="162"/>
                </a:lnTo>
                <a:cubicBezTo>
                  <a:pt x="113" y="200"/>
                  <a:pt x="138" y="238"/>
                  <a:pt x="162" y="276"/>
                </a:cubicBezTo>
                <a:cubicBezTo>
                  <a:pt x="185" y="304"/>
                  <a:pt x="206" y="302"/>
                  <a:pt x="226" y="27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3" name="Freeform 24"/>
          <p:cNvSpPr/>
          <p:nvPr/>
        </p:nvSpPr>
        <p:spPr bwMode="auto">
          <a:xfrm>
            <a:off x="6790609" y="4611565"/>
            <a:ext cx="282575" cy="223838"/>
          </a:xfrm>
          <a:custGeom>
            <a:avLst/>
            <a:gdLst>
              <a:gd name="T0" fmla="*/ 226 w 387"/>
              <a:gd name="T1" fmla="*/ 30 h 304"/>
              <a:gd name="T2" fmla="*/ 298 w 387"/>
              <a:gd name="T3" fmla="*/ 142 h 304"/>
              <a:gd name="T4" fmla="*/ 371 w 387"/>
              <a:gd name="T5" fmla="*/ 255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7"/>
                  <a:pt x="371" y="255"/>
                </a:cubicBezTo>
                <a:cubicBezTo>
                  <a:pt x="387" y="287"/>
                  <a:pt x="374" y="302"/>
                  <a:pt x="337" y="304"/>
                </a:cubicBezTo>
                <a:lnTo>
                  <a:pt x="194" y="304"/>
                </a:lnTo>
                <a:cubicBezTo>
                  <a:pt x="145" y="304"/>
                  <a:pt x="96" y="304"/>
                  <a:pt x="47" y="304"/>
                </a:cubicBezTo>
                <a:cubicBezTo>
                  <a:pt x="8" y="300"/>
                  <a:pt x="0" y="282"/>
                  <a:pt x="17" y="253"/>
                </a:cubicBezTo>
                <a:lnTo>
                  <a:pt x="89" y="142"/>
                </a:lnTo>
                <a:cubicBezTo>
                  <a:pt x="114" y="104"/>
                  <a:pt x="138" y="66"/>
                  <a:pt x="163" y="28"/>
                </a:cubicBezTo>
                <a:cubicBezTo>
                  <a:pt x="185" y="0"/>
                  <a:pt x="206" y="2"/>
                  <a:pt x="226" y="3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4" name="TextBox 20"/>
          <p:cNvSpPr txBox="1"/>
          <p:nvPr/>
        </p:nvSpPr>
        <p:spPr>
          <a:xfrm>
            <a:off x="1326402" y="1254807"/>
            <a:ext cx="1760280" cy="400110"/>
          </a:xfrm>
          <a:prstGeom prst="rect">
            <a:avLst/>
          </a:prstGeom>
          <a:noFill/>
        </p:spPr>
        <p:txBody>
          <a:bodyPr wrap="square" rtlCol="0">
            <a:spAutoFit/>
          </a:bodyPr>
          <a:lstStyle/>
          <a:p>
            <a:pPr algn="ctr"/>
            <a:r>
              <a:rPr lang="zh-CN" altLang="en-US" sz="2000" b="1" dirty="0">
                <a:solidFill>
                  <a:schemeClr val="accent1"/>
                </a:solidFill>
                <a:latin typeface="+mn-ea"/>
                <a:ea typeface="+mn-ea"/>
              </a:rPr>
              <a:t>这里是标题</a:t>
            </a:r>
            <a:endParaRPr lang="en-US" altLang="zh-CN" sz="2000" b="1" dirty="0">
              <a:solidFill>
                <a:schemeClr val="accent1"/>
              </a:solidFill>
              <a:latin typeface="+mn-ea"/>
              <a:ea typeface="+mn-ea"/>
            </a:endParaRPr>
          </a:p>
        </p:txBody>
      </p:sp>
      <p:sp>
        <p:nvSpPr>
          <p:cNvPr id="15" name="TextBox 25"/>
          <p:cNvSpPr txBox="1"/>
          <p:nvPr/>
        </p:nvSpPr>
        <p:spPr>
          <a:xfrm>
            <a:off x="1203945" y="1619891"/>
            <a:ext cx="2210689"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a:t>
            </a:r>
            <a:endParaRPr lang="zh-CN" altLang="en-US" dirty="0">
              <a:solidFill>
                <a:schemeClr val="accent1"/>
              </a:solidFill>
              <a:latin typeface="+mn-ea"/>
              <a:ea typeface="+mn-ea"/>
            </a:endParaRPr>
          </a:p>
        </p:txBody>
      </p:sp>
      <p:sp>
        <p:nvSpPr>
          <p:cNvPr id="16" name="TextBox 26"/>
          <p:cNvSpPr txBox="1"/>
          <p:nvPr/>
        </p:nvSpPr>
        <p:spPr>
          <a:xfrm>
            <a:off x="2551109" y="3394019"/>
            <a:ext cx="1760280" cy="400110"/>
          </a:xfrm>
          <a:prstGeom prst="rect">
            <a:avLst/>
          </a:prstGeom>
          <a:noFill/>
        </p:spPr>
        <p:txBody>
          <a:bodyPr wrap="square" rtlCol="0">
            <a:spAutoFit/>
          </a:bodyPr>
          <a:lstStyle/>
          <a:p>
            <a:pPr algn="ctr"/>
            <a:r>
              <a:rPr lang="zh-CN" altLang="en-US" sz="2000" b="1" dirty="0">
                <a:solidFill>
                  <a:schemeClr val="accent1"/>
                </a:solidFill>
                <a:latin typeface="+mn-ea"/>
                <a:ea typeface="+mn-ea"/>
              </a:rPr>
              <a:t>这里是标题</a:t>
            </a:r>
            <a:endParaRPr lang="en-US" altLang="zh-CN" sz="2000" b="1" dirty="0">
              <a:solidFill>
                <a:schemeClr val="accent1"/>
              </a:solidFill>
              <a:latin typeface="+mn-ea"/>
              <a:ea typeface="+mn-ea"/>
            </a:endParaRPr>
          </a:p>
        </p:txBody>
      </p:sp>
      <p:sp>
        <p:nvSpPr>
          <p:cNvPr id="17" name="TextBox 28"/>
          <p:cNvSpPr txBox="1"/>
          <p:nvPr/>
        </p:nvSpPr>
        <p:spPr>
          <a:xfrm>
            <a:off x="2428652" y="3759103"/>
            <a:ext cx="2210689"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a:t>
            </a:r>
            <a:endParaRPr lang="zh-CN" altLang="en-US" dirty="0">
              <a:solidFill>
                <a:schemeClr val="accent1"/>
              </a:solidFill>
              <a:latin typeface="+mn-ea"/>
              <a:ea typeface="+mn-ea"/>
            </a:endParaRPr>
          </a:p>
        </p:txBody>
      </p:sp>
      <p:sp>
        <p:nvSpPr>
          <p:cNvPr id="18" name="TextBox 29"/>
          <p:cNvSpPr txBox="1"/>
          <p:nvPr/>
        </p:nvSpPr>
        <p:spPr>
          <a:xfrm>
            <a:off x="5553891" y="2256961"/>
            <a:ext cx="1760280" cy="400110"/>
          </a:xfrm>
          <a:prstGeom prst="rect">
            <a:avLst/>
          </a:prstGeom>
          <a:noFill/>
        </p:spPr>
        <p:txBody>
          <a:bodyPr wrap="square" rtlCol="0">
            <a:spAutoFit/>
          </a:bodyPr>
          <a:lstStyle/>
          <a:p>
            <a:r>
              <a:rPr lang="zh-CN" altLang="en-US" sz="2000" b="1" dirty="0">
                <a:solidFill>
                  <a:schemeClr val="accent1"/>
                </a:solidFill>
                <a:latin typeface="+mn-ea"/>
                <a:ea typeface="+mn-ea"/>
              </a:rPr>
              <a:t>这里是标题</a:t>
            </a:r>
            <a:endParaRPr lang="en-US" altLang="zh-CN" sz="2000" b="1" dirty="0">
              <a:solidFill>
                <a:schemeClr val="accent1"/>
              </a:solidFill>
              <a:latin typeface="+mn-ea"/>
              <a:ea typeface="+mn-ea"/>
            </a:endParaRPr>
          </a:p>
        </p:txBody>
      </p:sp>
      <p:sp>
        <p:nvSpPr>
          <p:cNvPr id="19" name="TextBox 30"/>
          <p:cNvSpPr txBox="1"/>
          <p:nvPr/>
        </p:nvSpPr>
        <p:spPr>
          <a:xfrm>
            <a:off x="5553891" y="2622045"/>
            <a:ext cx="2210689"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a:t>
            </a:r>
            <a:endParaRPr lang="zh-CN" altLang="en-US" dirty="0">
              <a:solidFill>
                <a:schemeClr val="accent1"/>
              </a:solidFill>
              <a:latin typeface="+mn-ea"/>
              <a:ea typeface="+mn-ea"/>
            </a:endParaRPr>
          </a:p>
        </p:txBody>
      </p:sp>
      <p:sp>
        <p:nvSpPr>
          <p:cNvPr id="20" name="椭圆 19"/>
          <p:cNvSpPr/>
          <p:nvPr/>
        </p:nvSpPr>
        <p:spPr bwMode="auto">
          <a:xfrm>
            <a:off x="1956890" y="2513627"/>
            <a:ext cx="383753" cy="383753"/>
          </a:xfrm>
          <a:prstGeom prst="ellipse">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600" b="1" i="0" u="none" strike="noStrike" cap="none" normalizeH="0" baseline="0" dirty="0">
                <a:ln>
                  <a:noFill/>
                </a:ln>
                <a:solidFill>
                  <a:schemeClr val="accent1"/>
                </a:solidFill>
                <a:effectLst/>
                <a:latin typeface="+mn-ea"/>
                <a:ea typeface="+mn-ea"/>
              </a:rPr>
              <a:t>1</a:t>
            </a:r>
            <a:endParaRPr kumimoji="0" lang="zh-CN" altLang="en-US" sz="1600" b="1" i="0" u="none" strike="noStrike" cap="none" normalizeH="0" baseline="0" dirty="0">
              <a:ln>
                <a:noFill/>
              </a:ln>
              <a:solidFill>
                <a:schemeClr val="accent1"/>
              </a:solidFill>
              <a:effectLst/>
              <a:latin typeface="+mn-ea"/>
              <a:ea typeface="+mn-ea"/>
            </a:endParaRPr>
          </a:p>
        </p:txBody>
      </p:sp>
      <p:sp>
        <p:nvSpPr>
          <p:cNvPr id="21" name="椭圆 20"/>
          <p:cNvSpPr/>
          <p:nvPr/>
        </p:nvSpPr>
        <p:spPr bwMode="auto">
          <a:xfrm>
            <a:off x="3371988" y="2519826"/>
            <a:ext cx="383753" cy="383753"/>
          </a:xfrm>
          <a:prstGeom prst="ellipse">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600" b="1" i="0" u="none" strike="noStrike" cap="none" normalizeH="0" baseline="0" dirty="0">
                <a:ln>
                  <a:noFill/>
                </a:ln>
                <a:solidFill>
                  <a:schemeClr val="accent1"/>
                </a:solidFill>
                <a:effectLst/>
                <a:latin typeface="+mn-ea"/>
                <a:ea typeface="+mn-ea"/>
              </a:rPr>
              <a:t>2</a:t>
            </a:r>
            <a:endParaRPr kumimoji="0" lang="zh-CN" altLang="en-US" sz="1600" b="1" i="0" u="none" strike="noStrike" cap="none" normalizeH="0" baseline="0" dirty="0">
              <a:ln>
                <a:noFill/>
              </a:ln>
              <a:solidFill>
                <a:schemeClr val="accent1"/>
              </a:solidFill>
              <a:effectLst/>
              <a:latin typeface="+mn-ea"/>
              <a:ea typeface="+mn-ea"/>
            </a:endParaRPr>
          </a:p>
        </p:txBody>
      </p:sp>
      <p:sp>
        <p:nvSpPr>
          <p:cNvPr id="22" name="椭圆 21"/>
          <p:cNvSpPr/>
          <p:nvPr/>
        </p:nvSpPr>
        <p:spPr bwMode="auto">
          <a:xfrm>
            <a:off x="4750883" y="2539295"/>
            <a:ext cx="383753" cy="383753"/>
          </a:xfrm>
          <a:prstGeom prst="ellipse">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600" b="1" i="0" u="none" strike="noStrike" cap="none" normalizeH="0" baseline="0" dirty="0">
                <a:ln>
                  <a:noFill/>
                </a:ln>
                <a:solidFill>
                  <a:schemeClr val="accent1"/>
                </a:solidFill>
                <a:effectLst/>
                <a:latin typeface="+mn-ea"/>
                <a:ea typeface="+mn-ea"/>
              </a:rPr>
              <a:t>3</a:t>
            </a:r>
            <a:endParaRPr kumimoji="0" lang="zh-CN" altLang="en-US" sz="1600" b="1" i="0" u="none" strike="noStrike" cap="none" normalizeH="0" baseline="0" dirty="0">
              <a:ln>
                <a:noFill/>
              </a:ln>
              <a:solidFill>
                <a:schemeClr val="accent1"/>
              </a:solidFill>
              <a:effectLst/>
              <a:latin typeface="+mn-ea"/>
              <a:ea typeface="+mn-ea"/>
            </a:endParaRPr>
          </a:p>
        </p:txBody>
      </p:sp>
      <p:sp>
        <p:nvSpPr>
          <p:cNvPr id="23" name="椭圆 22"/>
          <p:cNvSpPr/>
          <p:nvPr/>
        </p:nvSpPr>
        <p:spPr bwMode="auto">
          <a:xfrm>
            <a:off x="4806055" y="4887790"/>
            <a:ext cx="383753" cy="383753"/>
          </a:xfrm>
          <a:prstGeom prst="ellipse">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600" b="1" i="0" u="none" strike="noStrike" cap="none" normalizeH="0" baseline="0" dirty="0">
                <a:ln>
                  <a:noFill/>
                </a:ln>
                <a:solidFill>
                  <a:schemeClr val="accent1"/>
                </a:solidFill>
                <a:effectLst/>
                <a:latin typeface="+mn-ea"/>
                <a:ea typeface="+mn-ea"/>
              </a:rPr>
              <a:t>4</a:t>
            </a:r>
            <a:endParaRPr kumimoji="0" lang="zh-CN" altLang="en-US" sz="1600" b="1" i="0" u="none" strike="noStrike" cap="none" normalizeH="0" baseline="0" dirty="0">
              <a:ln>
                <a:noFill/>
              </a:ln>
              <a:solidFill>
                <a:schemeClr val="accent1"/>
              </a:solidFill>
              <a:effectLst/>
              <a:latin typeface="+mn-ea"/>
              <a:ea typeface="+mn-ea"/>
            </a:endParaRPr>
          </a:p>
        </p:txBody>
      </p:sp>
      <p:sp>
        <p:nvSpPr>
          <p:cNvPr id="24" name="椭圆 23"/>
          <p:cNvSpPr/>
          <p:nvPr/>
        </p:nvSpPr>
        <p:spPr bwMode="auto">
          <a:xfrm>
            <a:off x="6740021" y="4935625"/>
            <a:ext cx="383753" cy="383753"/>
          </a:xfrm>
          <a:prstGeom prst="ellipse">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600" b="1" i="0" u="none" strike="noStrike" cap="none" normalizeH="0" baseline="0" dirty="0">
                <a:ln>
                  <a:noFill/>
                </a:ln>
                <a:solidFill>
                  <a:schemeClr val="accent1"/>
                </a:solidFill>
                <a:effectLst/>
                <a:latin typeface="+mn-ea"/>
                <a:ea typeface="+mn-ea"/>
              </a:rPr>
              <a:t>5</a:t>
            </a:r>
            <a:endParaRPr kumimoji="0" lang="zh-CN" altLang="en-US" sz="1600" b="1" i="0" u="none" strike="noStrike" cap="none" normalizeH="0" baseline="0" dirty="0">
              <a:ln>
                <a:noFill/>
              </a:ln>
              <a:solidFill>
                <a:schemeClr val="accent1"/>
              </a:solidFill>
              <a:effectLst/>
              <a:latin typeface="+mn-ea"/>
              <a:ea typeface="+mn-ea"/>
            </a:endParaRPr>
          </a:p>
        </p:txBody>
      </p:sp>
      <p:sp>
        <p:nvSpPr>
          <p:cNvPr id="25" name="椭圆 24"/>
          <p:cNvSpPr/>
          <p:nvPr/>
        </p:nvSpPr>
        <p:spPr bwMode="auto">
          <a:xfrm>
            <a:off x="8770221" y="4927431"/>
            <a:ext cx="383753" cy="383753"/>
          </a:xfrm>
          <a:prstGeom prst="ellipse">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600" b="1" i="0" u="none" strike="noStrike" cap="none" normalizeH="0" baseline="0" dirty="0">
                <a:ln>
                  <a:noFill/>
                </a:ln>
                <a:solidFill>
                  <a:schemeClr val="accent1"/>
                </a:solidFill>
                <a:effectLst/>
                <a:latin typeface="+mn-ea"/>
                <a:ea typeface="+mn-ea"/>
              </a:rPr>
              <a:t>6</a:t>
            </a:r>
            <a:endParaRPr kumimoji="0" lang="zh-CN" altLang="en-US" sz="1600" b="1" i="0" u="none" strike="noStrike" cap="none" normalizeH="0" baseline="0" dirty="0">
              <a:ln>
                <a:noFill/>
              </a:ln>
              <a:solidFill>
                <a:schemeClr val="accent1"/>
              </a:solidFill>
              <a:effectLst/>
              <a:latin typeface="+mn-ea"/>
              <a:ea typeface="+mn-ea"/>
            </a:endParaRPr>
          </a:p>
        </p:txBody>
      </p:sp>
      <p:sp>
        <p:nvSpPr>
          <p:cNvPr id="26" name="Freeform 23"/>
          <p:cNvSpPr/>
          <p:nvPr/>
        </p:nvSpPr>
        <p:spPr bwMode="auto">
          <a:xfrm>
            <a:off x="4823213" y="5425953"/>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7" name="Freeform 23"/>
          <p:cNvSpPr/>
          <p:nvPr/>
        </p:nvSpPr>
        <p:spPr bwMode="auto">
          <a:xfrm>
            <a:off x="8811889" y="5425953"/>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8" name="TextBox 39"/>
          <p:cNvSpPr txBox="1"/>
          <p:nvPr/>
        </p:nvSpPr>
        <p:spPr>
          <a:xfrm>
            <a:off x="4056167" y="5662312"/>
            <a:ext cx="1760280" cy="400110"/>
          </a:xfrm>
          <a:prstGeom prst="rect">
            <a:avLst/>
          </a:prstGeom>
          <a:noFill/>
        </p:spPr>
        <p:txBody>
          <a:bodyPr wrap="square" rtlCol="0">
            <a:spAutoFit/>
          </a:bodyPr>
          <a:lstStyle/>
          <a:p>
            <a:r>
              <a:rPr lang="zh-CN" altLang="en-US" sz="2000" b="1" dirty="0">
                <a:solidFill>
                  <a:schemeClr val="accent1"/>
                </a:solidFill>
                <a:latin typeface="+mn-ea"/>
                <a:ea typeface="+mn-ea"/>
              </a:rPr>
              <a:t>这里是标题</a:t>
            </a:r>
            <a:endParaRPr lang="en-US" altLang="zh-CN" sz="2000" b="1" dirty="0">
              <a:solidFill>
                <a:schemeClr val="accent1"/>
              </a:solidFill>
              <a:latin typeface="+mn-ea"/>
              <a:ea typeface="+mn-ea"/>
            </a:endParaRPr>
          </a:p>
        </p:txBody>
      </p:sp>
      <p:sp>
        <p:nvSpPr>
          <p:cNvPr id="29" name="TextBox 40"/>
          <p:cNvSpPr txBox="1"/>
          <p:nvPr/>
        </p:nvSpPr>
        <p:spPr>
          <a:xfrm>
            <a:off x="4056167" y="6027396"/>
            <a:ext cx="2210689"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a:t>
            </a:r>
            <a:endParaRPr lang="zh-CN" altLang="en-US" dirty="0">
              <a:solidFill>
                <a:schemeClr val="accent1"/>
              </a:solidFill>
              <a:latin typeface="+mn-ea"/>
              <a:ea typeface="+mn-ea"/>
            </a:endParaRPr>
          </a:p>
        </p:txBody>
      </p:sp>
      <p:sp>
        <p:nvSpPr>
          <p:cNvPr id="30" name="TextBox 41"/>
          <p:cNvSpPr txBox="1"/>
          <p:nvPr/>
        </p:nvSpPr>
        <p:spPr>
          <a:xfrm>
            <a:off x="6094406" y="3643566"/>
            <a:ext cx="1760280" cy="400110"/>
          </a:xfrm>
          <a:prstGeom prst="rect">
            <a:avLst/>
          </a:prstGeom>
          <a:noFill/>
        </p:spPr>
        <p:txBody>
          <a:bodyPr wrap="square" rtlCol="0">
            <a:spAutoFit/>
          </a:bodyPr>
          <a:lstStyle/>
          <a:p>
            <a:pPr algn="ctr"/>
            <a:r>
              <a:rPr lang="zh-CN" altLang="en-US" sz="2000" b="1" dirty="0">
                <a:solidFill>
                  <a:schemeClr val="accent1"/>
                </a:solidFill>
                <a:latin typeface="+mn-ea"/>
                <a:ea typeface="+mn-ea"/>
              </a:rPr>
              <a:t>这里是标题</a:t>
            </a:r>
            <a:endParaRPr lang="en-US" altLang="zh-CN" sz="2000" b="1" dirty="0">
              <a:solidFill>
                <a:schemeClr val="accent1"/>
              </a:solidFill>
              <a:latin typeface="+mn-ea"/>
              <a:ea typeface="+mn-ea"/>
            </a:endParaRPr>
          </a:p>
        </p:txBody>
      </p:sp>
      <p:sp>
        <p:nvSpPr>
          <p:cNvPr id="31" name="TextBox 42"/>
          <p:cNvSpPr txBox="1"/>
          <p:nvPr/>
        </p:nvSpPr>
        <p:spPr>
          <a:xfrm>
            <a:off x="5869202" y="4008650"/>
            <a:ext cx="2210689" cy="646331"/>
          </a:xfrm>
          <a:prstGeom prst="rect">
            <a:avLst/>
          </a:prstGeom>
          <a:noFill/>
        </p:spPr>
        <p:txBody>
          <a:bodyPr wrap="square" rtlCol="0">
            <a:spAutoFit/>
          </a:bodyPr>
          <a:lstStyle/>
          <a:p>
            <a:pPr algn="ctr"/>
            <a:r>
              <a:rPr lang="zh-CN" altLang="en-US" dirty="0">
                <a:solidFill>
                  <a:schemeClr val="accent1"/>
                </a:solidFill>
                <a:latin typeface="+mn-ea"/>
                <a:ea typeface="+mn-ea"/>
              </a:rPr>
              <a:t>这里可以添加主要内容这里可以</a:t>
            </a:r>
            <a:endParaRPr lang="zh-CN" altLang="en-US" dirty="0">
              <a:solidFill>
                <a:schemeClr val="accent1"/>
              </a:solidFill>
              <a:latin typeface="+mn-ea"/>
              <a:ea typeface="+mn-ea"/>
            </a:endParaRPr>
          </a:p>
        </p:txBody>
      </p:sp>
      <p:sp>
        <p:nvSpPr>
          <p:cNvPr id="32" name="TextBox 43"/>
          <p:cNvSpPr txBox="1"/>
          <p:nvPr/>
        </p:nvSpPr>
        <p:spPr>
          <a:xfrm>
            <a:off x="8114409" y="5662312"/>
            <a:ext cx="1760280" cy="400110"/>
          </a:xfrm>
          <a:prstGeom prst="rect">
            <a:avLst/>
          </a:prstGeom>
          <a:noFill/>
        </p:spPr>
        <p:txBody>
          <a:bodyPr wrap="square" rtlCol="0">
            <a:spAutoFit/>
          </a:bodyPr>
          <a:lstStyle/>
          <a:p>
            <a:pPr algn="ctr"/>
            <a:r>
              <a:rPr lang="zh-CN" altLang="en-US" sz="2000" b="1" dirty="0">
                <a:solidFill>
                  <a:schemeClr val="accent1"/>
                </a:solidFill>
                <a:latin typeface="+mn-ea"/>
                <a:ea typeface="+mn-ea"/>
              </a:rPr>
              <a:t>这里是标题</a:t>
            </a:r>
            <a:endParaRPr lang="en-US" altLang="zh-CN" sz="2000" b="1" dirty="0">
              <a:solidFill>
                <a:schemeClr val="accent1"/>
              </a:solidFill>
              <a:latin typeface="+mn-ea"/>
              <a:ea typeface="+mn-ea"/>
            </a:endParaRPr>
          </a:p>
        </p:txBody>
      </p:sp>
      <p:sp>
        <p:nvSpPr>
          <p:cNvPr id="33" name="TextBox 44"/>
          <p:cNvSpPr txBox="1"/>
          <p:nvPr/>
        </p:nvSpPr>
        <p:spPr>
          <a:xfrm>
            <a:off x="7889205" y="6027396"/>
            <a:ext cx="2210689" cy="646331"/>
          </a:xfrm>
          <a:prstGeom prst="rect">
            <a:avLst/>
          </a:prstGeom>
          <a:noFill/>
        </p:spPr>
        <p:txBody>
          <a:bodyPr wrap="square" rtlCol="0">
            <a:spAutoFit/>
          </a:bodyPr>
          <a:lstStyle/>
          <a:p>
            <a:pPr algn="ctr"/>
            <a:r>
              <a:rPr lang="zh-CN" altLang="en-US" dirty="0">
                <a:solidFill>
                  <a:schemeClr val="accent1"/>
                </a:solidFill>
                <a:latin typeface="+mn-ea"/>
                <a:ea typeface="+mn-ea"/>
              </a:rPr>
              <a:t>这里可以添加主要内容这里可以</a:t>
            </a:r>
            <a:endParaRPr lang="zh-CN" altLang="en-US" dirty="0">
              <a:solidFill>
                <a:schemeClr val="accent1"/>
              </a:solidFill>
              <a:latin typeface="+mn-ea"/>
              <a:ea typeface="+mn-ea"/>
            </a:endParaRPr>
          </a:p>
        </p:txBody>
      </p:sp>
      <p:sp>
        <p:nvSpPr>
          <p:cNvPr id="34"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5"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300" fill="hold"/>
                                        <p:tgtEl>
                                          <p:spTgt spid="35"/>
                                        </p:tgtEl>
                                        <p:attrNameLst>
                                          <p:attrName>ppt_w</p:attrName>
                                        </p:attrNameLst>
                                      </p:cBhvr>
                                      <p:tavLst>
                                        <p:tav tm="0">
                                          <p:val>
                                            <p:fltVal val="0"/>
                                          </p:val>
                                        </p:tav>
                                        <p:tav tm="100000">
                                          <p:val>
                                            <p:strVal val="#ppt_w"/>
                                          </p:val>
                                        </p:tav>
                                      </p:tavLst>
                                    </p:anim>
                                    <p:anim calcmode="lin" valueType="num">
                                      <p:cBhvr>
                                        <p:cTn id="8" dur="300" fill="hold"/>
                                        <p:tgtEl>
                                          <p:spTgt spid="35"/>
                                        </p:tgtEl>
                                        <p:attrNameLst>
                                          <p:attrName>ppt_h</p:attrName>
                                        </p:attrNameLst>
                                      </p:cBhvr>
                                      <p:tavLst>
                                        <p:tav tm="0">
                                          <p:val>
                                            <p:fltVal val="0"/>
                                          </p:val>
                                        </p:tav>
                                        <p:tav tm="100000">
                                          <p:val>
                                            <p:strVal val="#ppt_h"/>
                                          </p:val>
                                        </p:tav>
                                      </p:tavLst>
                                    </p:anim>
                                    <p:animEffect transition="in" filter="fade">
                                      <p:cBhvr>
                                        <p:cTn id="9" dur="300"/>
                                        <p:tgtEl>
                                          <p:spTgt spid="3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4"/>
                                        </p:tgtEl>
                                        <p:attrNameLst>
                                          <p:attrName>style.visibility</p:attrName>
                                        </p:attrNameLst>
                                      </p:cBhvr>
                                      <p:to>
                                        <p:strVal val="visible"/>
                                      </p:to>
                                    </p:set>
                                    <p:anim calcmode="lin" valueType="num">
                                      <p:cBhvr>
                                        <p:cTn id="13" dur="4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34"/>
                                        </p:tgtEl>
                                        <p:attrNameLst>
                                          <p:attrName>ppt_y</p:attrName>
                                        </p:attrNameLst>
                                      </p:cBhvr>
                                      <p:tavLst>
                                        <p:tav tm="0">
                                          <p:val>
                                            <p:strVal val="#ppt_y"/>
                                          </p:val>
                                        </p:tav>
                                        <p:tav tm="100000">
                                          <p:val>
                                            <p:strVal val="#ppt_y"/>
                                          </p:val>
                                        </p:tav>
                                      </p:tavLst>
                                    </p:anim>
                                    <p:anim calcmode="lin" valueType="num">
                                      <p:cBhvr>
                                        <p:cTn id="15" dur="4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34"/>
                                        </p:tgtEl>
                                      </p:cBhvr>
                                    </p:animEffect>
                                  </p:childTnLst>
                                </p:cTn>
                              </p:par>
                            </p:childTnLst>
                          </p:cTn>
                        </p:par>
                        <p:par>
                          <p:cTn id="18" fill="hold">
                            <p:stCondLst>
                              <p:cond delay="939"/>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400"/>
                                        <p:tgtEl>
                                          <p:spTgt spid="2"/>
                                        </p:tgtEl>
                                      </p:cBhvr>
                                    </p:animEffect>
                                  </p:childTnLst>
                                </p:cTn>
                              </p:par>
                            </p:childTnLst>
                          </p:cTn>
                        </p:par>
                        <p:par>
                          <p:cTn id="22" fill="hold">
                            <p:stCondLst>
                              <p:cond delay="1439"/>
                            </p:stCondLst>
                            <p:childTnLst>
                              <p:par>
                                <p:cTn id="23" presetID="2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300"/>
                                        <p:tgtEl>
                                          <p:spTgt spid="3"/>
                                        </p:tgtEl>
                                      </p:cBhvr>
                                    </p:animEffect>
                                  </p:childTnLst>
                                </p:cTn>
                              </p:par>
                            </p:childTnLst>
                          </p:cTn>
                        </p:par>
                        <p:par>
                          <p:cTn id="26" fill="hold">
                            <p:stCondLst>
                              <p:cond delay="1939"/>
                            </p:stCondLst>
                            <p:childTnLst>
                              <p:par>
                                <p:cTn id="27" presetID="22" presetClass="entr" presetSubtype="8"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400"/>
                                        <p:tgtEl>
                                          <p:spTgt spid="4"/>
                                        </p:tgtEl>
                                      </p:cBhvr>
                                    </p:animEffect>
                                  </p:childTnLst>
                                </p:cTn>
                              </p:par>
                            </p:childTnLst>
                          </p:cTn>
                        </p:par>
                        <p:par>
                          <p:cTn id="30" fill="hold">
                            <p:stCondLst>
                              <p:cond delay="2439"/>
                            </p:stCondLst>
                            <p:childTnLst>
                              <p:par>
                                <p:cTn id="31" presetID="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300" fill="hold"/>
                                        <p:tgtEl>
                                          <p:spTgt spid="5"/>
                                        </p:tgtEl>
                                        <p:attrNameLst>
                                          <p:attrName>ppt_x</p:attrName>
                                        </p:attrNameLst>
                                      </p:cBhvr>
                                      <p:tavLst>
                                        <p:tav tm="0">
                                          <p:val>
                                            <p:strVal val="0-#ppt_w/2"/>
                                          </p:val>
                                        </p:tav>
                                        <p:tav tm="100000">
                                          <p:val>
                                            <p:strVal val="#ppt_x"/>
                                          </p:val>
                                        </p:tav>
                                      </p:tavLst>
                                    </p:anim>
                                    <p:anim calcmode="lin" valueType="num">
                                      <p:cBhvr additive="base">
                                        <p:cTn id="34" dur="3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2939"/>
                            </p:stCondLst>
                            <p:childTnLst>
                              <p:par>
                                <p:cTn id="36" presetID="53" presetClass="entr" presetSubtype="16"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300" fill="hold"/>
                                        <p:tgtEl>
                                          <p:spTgt spid="20"/>
                                        </p:tgtEl>
                                        <p:attrNameLst>
                                          <p:attrName>ppt_w</p:attrName>
                                        </p:attrNameLst>
                                      </p:cBhvr>
                                      <p:tavLst>
                                        <p:tav tm="0">
                                          <p:val>
                                            <p:fltVal val="0"/>
                                          </p:val>
                                        </p:tav>
                                        <p:tav tm="100000">
                                          <p:val>
                                            <p:strVal val="#ppt_w"/>
                                          </p:val>
                                        </p:tav>
                                      </p:tavLst>
                                    </p:anim>
                                    <p:anim calcmode="lin" valueType="num">
                                      <p:cBhvr>
                                        <p:cTn id="39" dur="300" fill="hold"/>
                                        <p:tgtEl>
                                          <p:spTgt spid="20"/>
                                        </p:tgtEl>
                                        <p:attrNameLst>
                                          <p:attrName>ppt_h</p:attrName>
                                        </p:attrNameLst>
                                      </p:cBhvr>
                                      <p:tavLst>
                                        <p:tav tm="0">
                                          <p:val>
                                            <p:fltVal val="0"/>
                                          </p:val>
                                        </p:tav>
                                        <p:tav tm="100000">
                                          <p:val>
                                            <p:strVal val="#ppt_h"/>
                                          </p:val>
                                        </p:tav>
                                      </p:tavLst>
                                    </p:anim>
                                    <p:animEffect transition="in" filter="fade">
                                      <p:cBhvr>
                                        <p:cTn id="40" dur="300"/>
                                        <p:tgtEl>
                                          <p:spTgt spid="20"/>
                                        </p:tgtEl>
                                      </p:cBhvr>
                                    </p:animEffect>
                                  </p:childTnLst>
                                </p:cTn>
                              </p:par>
                            </p:childTnLst>
                          </p:cTn>
                        </p:par>
                        <p:par>
                          <p:cTn id="41" fill="hold">
                            <p:stCondLst>
                              <p:cond delay="3439"/>
                            </p:stCondLst>
                            <p:childTnLst>
                              <p:par>
                                <p:cTn id="42" presetID="12" presetClass="entr" presetSubtype="4"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300"/>
                                        <p:tgtEl>
                                          <p:spTgt spid="11"/>
                                        </p:tgtEl>
                                        <p:attrNameLst>
                                          <p:attrName>ppt_y</p:attrName>
                                        </p:attrNameLst>
                                      </p:cBhvr>
                                      <p:tavLst>
                                        <p:tav tm="0">
                                          <p:val>
                                            <p:strVal val="#ppt_y+#ppt_h*1.125000"/>
                                          </p:val>
                                        </p:tav>
                                        <p:tav tm="100000">
                                          <p:val>
                                            <p:strVal val="#ppt_y"/>
                                          </p:val>
                                        </p:tav>
                                      </p:tavLst>
                                    </p:anim>
                                    <p:animEffect transition="in" filter="wipe(up)">
                                      <p:cBhvr>
                                        <p:cTn id="45" dur="300"/>
                                        <p:tgtEl>
                                          <p:spTgt spid="11"/>
                                        </p:tgtEl>
                                      </p:cBhvr>
                                    </p:animEffect>
                                  </p:childTnLst>
                                </p:cTn>
                              </p:par>
                            </p:childTnLst>
                          </p:cTn>
                        </p:par>
                        <p:par>
                          <p:cTn id="46" fill="hold">
                            <p:stCondLst>
                              <p:cond delay="3939"/>
                            </p:stCondLst>
                            <p:childTnLst>
                              <p:par>
                                <p:cTn id="47" presetID="31"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300" fill="hold"/>
                                        <p:tgtEl>
                                          <p:spTgt spid="14"/>
                                        </p:tgtEl>
                                        <p:attrNameLst>
                                          <p:attrName>ppt_w</p:attrName>
                                        </p:attrNameLst>
                                      </p:cBhvr>
                                      <p:tavLst>
                                        <p:tav tm="0">
                                          <p:val>
                                            <p:fltVal val="0"/>
                                          </p:val>
                                        </p:tav>
                                        <p:tav tm="100000">
                                          <p:val>
                                            <p:strVal val="#ppt_w"/>
                                          </p:val>
                                        </p:tav>
                                      </p:tavLst>
                                    </p:anim>
                                    <p:anim calcmode="lin" valueType="num">
                                      <p:cBhvr>
                                        <p:cTn id="50" dur="300" fill="hold"/>
                                        <p:tgtEl>
                                          <p:spTgt spid="14"/>
                                        </p:tgtEl>
                                        <p:attrNameLst>
                                          <p:attrName>ppt_h</p:attrName>
                                        </p:attrNameLst>
                                      </p:cBhvr>
                                      <p:tavLst>
                                        <p:tav tm="0">
                                          <p:val>
                                            <p:fltVal val="0"/>
                                          </p:val>
                                        </p:tav>
                                        <p:tav tm="100000">
                                          <p:val>
                                            <p:strVal val="#ppt_h"/>
                                          </p:val>
                                        </p:tav>
                                      </p:tavLst>
                                    </p:anim>
                                    <p:anim calcmode="lin" valueType="num">
                                      <p:cBhvr>
                                        <p:cTn id="51" dur="300" fill="hold"/>
                                        <p:tgtEl>
                                          <p:spTgt spid="14"/>
                                        </p:tgtEl>
                                        <p:attrNameLst>
                                          <p:attrName>style.rotation</p:attrName>
                                        </p:attrNameLst>
                                      </p:cBhvr>
                                      <p:tavLst>
                                        <p:tav tm="0">
                                          <p:val>
                                            <p:fltVal val="90"/>
                                          </p:val>
                                        </p:tav>
                                        <p:tav tm="100000">
                                          <p:val>
                                            <p:fltVal val="0"/>
                                          </p:val>
                                        </p:tav>
                                      </p:tavLst>
                                    </p:anim>
                                    <p:animEffect transition="in" filter="fade">
                                      <p:cBhvr>
                                        <p:cTn id="52" dur="300"/>
                                        <p:tgtEl>
                                          <p:spTgt spid="1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300"/>
                                        <p:tgtEl>
                                          <p:spTgt spid="15"/>
                                        </p:tgtEl>
                                      </p:cBhvr>
                                    </p:animEffect>
                                  </p:childTnLst>
                                </p:cTn>
                              </p:par>
                            </p:childTnLst>
                          </p:cTn>
                        </p:par>
                        <p:par>
                          <p:cTn id="56" fill="hold">
                            <p:stCondLst>
                              <p:cond delay="4439"/>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300" fill="hold"/>
                                        <p:tgtEl>
                                          <p:spTgt spid="21"/>
                                        </p:tgtEl>
                                        <p:attrNameLst>
                                          <p:attrName>ppt_w</p:attrName>
                                        </p:attrNameLst>
                                      </p:cBhvr>
                                      <p:tavLst>
                                        <p:tav tm="0">
                                          <p:val>
                                            <p:fltVal val="0"/>
                                          </p:val>
                                        </p:tav>
                                        <p:tav tm="100000">
                                          <p:val>
                                            <p:strVal val="#ppt_w"/>
                                          </p:val>
                                        </p:tav>
                                      </p:tavLst>
                                    </p:anim>
                                    <p:anim calcmode="lin" valueType="num">
                                      <p:cBhvr>
                                        <p:cTn id="60" dur="300" fill="hold"/>
                                        <p:tgtEl>
                                          <p:spTgt spid="21"/>
                                        </p:tgtEl>
                                        <p:attrNameLst>
                                          <p:attrName>ppt_h</p:attrName>
                                        </p:attrNameLst>
                                      </p:cBhvr>
                                      <p:tavLst>
                                        <p:tav tm="0">
                                          <p:val>
                                            <p:fltVal val="0"/>
                                          </p:val>
                                        </p:tav>
                                        <p:tav tm="100000">
                                          <p:val>
                                            <p:strVal val="#ppt_h"/>
                                          </p:val>
                                        </p:tav>
                                      </p:tavLst>
                                    </p:anim>
                                    <p:animEffect transition="in" filter="fade">
                                      <p:cBhvr>
                                        <p:cTn id="61" dur="300"/>
                                        <p:tgtEl>
                                          <p:spTgt spid="21"/>
                                        </p:tgtEl>
                                      </p:cBhvr>
                                    </p:animEffect>
                                  </p:childTnLst>
                                </p:cTn>
                              </p:par>
                            </p:childTnLst>
                          </p:cTn>
                        </p:par>
                        <p:par>
                          <p:cTn id="62" fill="hold">
                            <p:stCondLst>
                              <p:cond delay="4939"/>
                            </p:stCondLst>
                            <p:childTnLst>
                              <p:par>
                                <p:cTn id="63" presetID="12" presetClass="entr" presetSubtype="1"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additive="base">
                                        <p:cTn id="65" dur="300"/>
                                        <p:tgtEl>
                                          <p:spTgt spid="12"/>
                                        </p:tgtEl>
                                        <p:attrNameLst>
                                          <p:attrName>ppt_y</p:attrName>
                                        </p:attrNameLst>
                                      </p:cBhvr>
                                      <p:tavLst>
                                        <p:tav tm="0">
                                          <p:val>
                                            <p:strVal val="#ppt_y-#ppt_h*1.125000"/>
                                          </p:val>
                                        </p:tav>
                                        <p:tav tm="100000">
                                          <p:val>
                                            <p:strVal val="#ppt_y"/>
                                          </p:val>
                                        </p:tav>
                                      </p:tavLst>
                                    </p:anim>
                                    <p:animEffect transition="in" filter="wipe(down)">
                                      <p:cBhvr>
                                        <p:cTn id="66" dur="300"/>
                                        <p:tgtEl>
                                          <p:spTgt spid="12"/>
                                        </p:tgtEl>
                                      </p:cBhvr>
                                    </p:animEffect>
                                  </p:childTnLst>
                                </p:cTn>
                              </p:par>
                            </p:childTnLst>
                          </p:cTn>
                        </p:par>
                        <p:par>
                          <p:cTn id="67" fill="hold">
                            <p:stCondLst>
                              <p:cond delay="5439"/>
                            </p:stCondLst>
                            <p:childTnLst>
                              <p:par>
                                <p:cTn id="68" presetID="31"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300" fill="hold"/>
                                        <p:tgtEl>
                                          <p:spTgt spid="16"/>
                                        </p:tgtEl>
                                        <p:attrNameLst>
                                          <p:attrName>ppt_w</p:attrName>
                                        </p:attrNameLst>
                                      </p:cBhvr>
                                      <p:tavLst>
                                        <p:tav tm="0">
                                          <p:val>
                                            <p:fltVal val="0"/>
                                          </p:val>
                                        </p:tav>
                                        <p:tav tm="100000">
                                          <p:val>
                                            <p:strVal val="#ppt_w"/>
                                          </p:val>
                                        </p:tav>
                                      </p:tavLst>
                                    </p:anim>
                                    <p:anim calcmode="lin" valueType="num">
                                      <p:cBhvr>
                                        <p:cTn id="71" dur="300" fill="hold"/>
                                        <p:tgtEl>
                                          <p:spTgt spid="16"/>
                                        </p:tgtEl>
                                        <p:attrNameLst>
                                          <p:attrName>ppt_h</p:attrName>
                                        </p:attrNameLst>
                                      </p:cBhvr>
                                      <p:tavLst>
                                        <p:tav tm="0">
                                          <p:val>
                                            <p:fltVal val="0"/>
                                          </p:val>
                                        </p:tav>
                                        <p:tav tm="100000">
                                          <p:val>
                                            <p:strVal val="#ppt_h"/>
                                          </p:val>
                                        </p:tav>
                                      </p:tavLst>
                                    </p:anim>
                                    <p:anim calcmode="lin" valueType="num">
                                      <p:cBhvr>
                                        <p:cTn id="72" dur="300" fill="hold"/>
                                        <p:tgtEl>
                                          <p:spTgt spid="16"/>
                                        </p:tgtEl>
                                        <p:attrNameLst>
                                          <p:attrName>style.rotation</p:attrName>
                                        </p:attrNameLst>
                                      </p:cBhvr>
                                      <p:tavLst>
                                        <p:tav tm="0">
                                          <p:val>
                                            <p:fltVal val="90"/>
                                          </p:val>
                                        </p:tav>
                                        <p:tav tm="100000">
                                          <p:val>
                                            <p:fltVal val="0"/>
                                          </p:val>
                                        </p:tav>
                                      </p:tavLst>
                                    </p:anim>
                                    <p:animEffect transition="in" filter="fade">
                                      <p:cBhvr>
                                        <p:cTn id="73" dur="300"/>
                                        <p:tgtEl>
                                          <p:spTgt spid="16"/>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up)">
                                      <p:cBhvr>
                                        <p:cTn id="76" dur="300"/>
                                        <p:tgtEl>
                                          <p:spTgt spid="17"/>
                                        </p:tgtEl>
                                      </p:cBhvr>
                                    </p:animEffect>
                                  </p:childTnLst>
                                </p:cTn>
                              </p:par>
                            </p:childTnLst>
                          </p:cTn>
                        </p:par>
                        <p:par>
                          <p:cTn id="77" fill="hold">
                            <p:stCondLst>
                              <p:cond delay="5939"/>
                            </p:stCondLst>
                            <p:childTnLst>
                              <p:par>
                                <p:cTn id="78" presetID="53" presetClass="entr" presetSubtype="16"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300" fill="hold"/>
                                        <p:tgtEl>
                                          <p:spTgt spid="22"/>
                                        </p:tgtEl>
                                        <p:attrNameLst>
                                          <p:attrName>ppt_w</p:attrName>
                                        </p:attrNameLst>
                                      </p:cBhvr>
                                      <p:tavLst>
                                        <p:tav tm="0">
                                          <p:val>
                                            <p:fltVal val="0"/>
                                          </p:val>
                                        </p:tav>
                                        <p:tav tm="100000">
                                          <p:val>
                                            <p:strVal val="#ppt_w"/>
                                          </p:val>
                                        </p:tav>
                                      </p:tavLst>
                                    </p:anim>
                                    <p:anim calcmode="lin" valueType="num">
                                      <p:cBhvr>
                                        <p:cTn id="81" dur="300" fill="hold"/>
                                        <p:tgtEl>
                                          <p:spTgt spid="22"/>
                                        </p:tgtEl>
                                        <p:attrNameLst>
                                          <p:attrName>ppt_h</p:attrName>
                                        </p:attrNameLst>
                                      </p:cBhvr>
                                      <p:tavLst>
                                        <p:tav tm="0">
                                          <p:val>
                                            <p:fltVal val="0"/>
                                          </p:val>
                                        </p:tav>
                                        <p:tav tm="100000">
                                          <p:val>
                                            <p:strVal val="#ppt_h"/>
                                          </p:val>
                                        </p:tav>
                                      </p:tavLst>
                                    </p:anim>
                                    <p:animEffect transition="in" filter="fade">
                                      <p:cBhvr>
                                        <p:cTn id="82" dur="300"/>
                                        <p:tgtEl>
                                          <p:spTgt spid="22"/>
                                        </p:tgtEl>
                                      </p:cBhvr>
                                    </p:animEffect>
                                  </p:childTnLst>
                                </p:cTn>
                              </p:par>
                            </p:childTnLst>
                          </p:cTn>
                        </p:par>
                        <p:par>
                          <p:cTn id="83" fill="hold">
                            <p:stCondLst>
                              <p:cond delay="6439"/>
                            </p:stCondLst>
                            <p:childTnLst>
                              <p:par>
                                <p:cTn id="84" presetID="12" presetClass="entr" presetSubtype="8" fill="hold" grpId="0" nodeType="afterEffect">
                                  <p:stCondLst>
                                    <p:cond delay="0"/>
                                  </p:stCondLst>
                                  <p:childTnLst>
                                    <p:set>
                                      <p:cBhvr>
                                        <p:cTn id="85" dur="1" fill="hold">
                                          <p:stCondLst>
                                            <p:cond delay="0"/>
                                          </p:stCondLst>
                                        </p:cTn>
                                        <p:tgtEl>
                                          <p:spTgt spid="10"/>
                                        </p:tgtEl>
                                        <p:attrNameLst>
                                          <p:attrName>style.visibility</p:attrName>
                                        </p:attrNameLst>
                                      </p:cBhvr>
                                      <p:to>
                                        <p:strVal val="visible"/>
                                      </p:to>
                                    </p:set>
                                    <p:anim calcmode="lin" valueType="num">
                                      <p:cBhvr additive="base">
                                        <p:cTn id="86" dur="300"/>
                                        <p:tgtEl>
                                          <p:spTgt spid="10"/>
                                        </p:tgtEl>
                                        <p:attrNameLst>
                                          <p:attrName>ppt_x</p:attrName>
                                        </p:attrNameLst>
                                      </p:cBhvr>
                                      <p:tavLst>
                                        <p:tav tm="0">
                                          <p:val>
                                            <p:strVal val="#ppt_x-#ppt_w*1.125000"/>
                                          </p:val>
                                        </p:tav>
                                        <p:tav tm="100000">
                                          <p:val>
                                            <p:strVal val="#ppt_x"/>
                                          </p:val>
                                        </p:tav>
                                      </p:tavLst>
                                    </p:anim>
                                    <p:animEffect transition="in" filter="wipe(right)">
                                      <p:cBhvr>
                                        <p:cTn id="87" dur="300"/>
                                        <p:tgtEl>
                                          <p:spTgt spid="10"/>
                                        </p:tgtEl>
                                      </p:cBhvr>
                                    </p:animEffect>
                                  </p:childTnLst>
                                </p:cTn>
                              </p:par>
                            </p:childTnLst>
                          </p:cTn>
                        </p:par>
                        <p:par>
                          <p:cTn id="88" fill="hold">
                            <p:stCondLst>
                              <p:cond delay="6939"/>
                            </p:stCondLst>
                            <p:childTnLst>
                              <p:par>
                                <p:cTn id="89" presetID="31"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300" fill="hold"/>
                                        <p:tgtEl>
                                          <p:spTgt spid="18"/>
                                        </p:tgtEl>
                                        <p:attrNameLst>
                                          <p:attrName>ppt_w</p:attrName>
                                        </p:attrNameLst>
                                      </p:cBhvr>
                                      <p:tavLst>
                                        <p:tav tm="0">
                                          <p:val>
                                            <p:fltVal val="0"/>
                                          </p:val>
                                        </p:tav>
                                        <p:tav tm="100000">
                                          <p:val>
                                            <p:strVal val="#ppt_w"/>
                                          </p:val>
                                        </p:tav>
                                      </p:tavLst>
                                    </p:anim>
                                    <p:anim calcmode="lin" valueType="num">
                                      <p:cBhvr>
                                        <p:cTn id="92" dur="300" fill="hold"/>
                                        <p:tgtEl>
                                          <p:spTgt spid="18"/>
                                        </p:tgtEl>
                                        <p:attrNameLst>
                                          <p:attrName>ppt_h</p:attrName>
                                        </p:attrNameLst>
                                      </p:cBhvr>
                                      <p:tavLst>
                                        <p:tav tm="0">
                                          <p:val>
                                            <p:fltVal val="0"/>
                                          </p:val>
                                        </p:tav>
                                        <p:tav tm="100000">
                                          <p:val>
                                            <p:strVal val="#ppt_h"/>
                                          </p:val>
                                        </p:tav>
                                      </p:tavLst>
                                    </p:anim>
                                    <p:anim calcmode="lin" valueType="num">
                                      <p:cBhvr>
                                        <p:cTn id="93" dur="300" fill="hold"/>
                                        <p:tgtEl>
                                          <p:spTgt spid="18"/>
                                        </p:tgtEl>
                                        <p:attrNameLst>
                                          <p:attrName>style.rotation</p:attrName>
                                        </p:attrNameLst>
                                      </p:cBhvr>
                                      <p:tavLst>
                                        <p:tav tm="0">
                                          <p:val>
                                            <p:fltVal val="90"/>
                                          </p:val>
                                        </p:tav>
                                        <p:tav tm="100000">
                                          <p:val>
                                            <p:fltVal val="0"/>
                                          </p:val>
                                        </p:tav>
                                      </p:tavLst>
                                    </p:anim>
                                    <p:animEffect transition="in" filter="fade">
                                      <p:cBhvr>
                                        <p:cTn id="94" dur="300"/>
                                        <p:tgtEl>
                                          <p:spTgt spid="18"/>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wipe(up)">
                                      <p:cBhvr>
                                        <p:cTn id="97" dur="300"/>
                                        <p:tgtEl>
                                          <p:spTgt spid="19"/>
                                        </p:tgtEl>
                                      </p:cBhvr>
                                    </p:animEffect>
                                  </p:childTnLst>
                                </p:cTn>
                              </p:par>
                            </p:childTnLst>
                          </p:cTn>
                        </p:par>
                        <p:par>
                          <p:cTn id="98" fill="hold">
                            <p:stCondLst>
                              <p:cond delay="7439"/>
                            </p:stCondLst>
                            <p:childTnLst>
                              <p:par>
                                <p:cTn id="99" presetID="2" presetClass="entr" presetSubtype="1" fill="hold" nodeType="afterEffect">
                                  <p:stCondLst>
                                    <p:cond delay="0"/>
                                  </p:stCondLst>
                                  <p:childTnLst>
                                    <p:set>
                                      <p:cBhvr>
                                        <p:cTn id="100" dur="1" fill="hold">
                                          <p:stCondLst>
                                            <p:cond delay="0"/>
                                          </p:stCondLst>
                                        </p:cTn>
                                        <p:tgtEl>
                                          <p:spTgt spid="6"/>
                                        </p:tgtEl>
                                        <p:attrNameLst>
                                          <p:attrName>style.visibility</p:attrName>
                                        </p:attrNameLst>
                                      </p:cBhvr>
                                      <p:to>
                                        <p:strVal val="visible"/>
                                      </p:to>
                                    </p:set>
                                    <p:anim calcmode="lin" valueType="num">
                                      <p:cBhvr additive="base">
                                        <p:cTn id="101" dur="300" fill="hold"/>
                                        <p:tgtEl>
                                          <p:spTgt spid="6"/>
                                        </p:tgtEl>
                                        <p:attrNameLst>
                                          <p:attrName>ppt_x</p:attrName>
                                        </p:attrNameLst>
                                      </p:cBhvr>
                                      <p:tavLst>
                                        <p:tav tm="0">
                                          <p:val>
                                            <p:strVal val="#ppt_x"/>
                                          </p:val>
                                        </p:tav>
                                        <p:tav tm="100000">
                                          <p:val>
                                            <p:strVal val="#ppt_x"/>
                                          </p:val>
                                        </p:tav>
                                      </p:tavLst>
                                    </p:anim>
                                    <p:anim calcmode="lin" valueType="num">
                                      <p:cBhvr additive="base">
                                        <p:cTn id="102" dur="300" fill="hold"/>
                                        <p:tgtEl>
                                          <p:spTgt spid="6"/>
                                        </p:tgtEl>
                                        <p:attrNameLst>
                                          <p:attrName>ppt_y</p:attrName>
                                        </p:attrNameLst>
                                      </p:cBhvr>
                                      <p:tavLst>
                                        <p:tav tm="0">
                                          <p:val>
                                            <p:strVal val="0-#ppt_h/2"/>
                                          </p:val>
                                        </p:tav>
                                        <p:tav tm="100000">
                                          <p:val>
                                            <p:strVal val="#ppt_y"/>
                                          </p:val>
                                        </p:tav>
                                      </p:tavLst>
                                    </p:anim>
                                  </p:childTnLst>
                                </p:cTn>
                              </p:par>
                            </p:childTnLst>
                          </p:cTn>
                        </p:par>
                        <p:par>
                          <p:cTn id="103" fill="hold">
                            <p:stCondLst>
                              <p:cond delay="7939"/>
                            </p:stCondLst>
                            <p:childTnLst>
                              <p:par>
                                <p:cTn id="104" presetID="53" presetClass="entr" presetSubtype="16"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 calcmode="lin" valueType="num">
                                      <p:cBhvr>
                                        <p:cTn id="106" dur="300" fill="hold"/>
                                        <p:tgtEl>
                                          <p:spTgt spid="23"/>
                                        </p:tgtEl>
                                        <p:attrNameLst>
                                          <p:attrName>ppt_w</p:attrName>
                                        </p:attrNameLst>
                                      </p:cBhvr>
                                      <p:tavLst>
                                        <p:tav tm="0">
                                          <p:val>
                                            <p:fltVal val="0"/>
                                          </p:val>
                                        </p:tav>
                                        <p:tav tm="100000">
                                          <p:val>
                                            <p:strVal val="#ppt_w"/>
                                          </p:val>
                                        </p:tav>
                                      </p:tavLst>
                                    </p:anim>
                                    <p:anim calcmode="lin" valueType="num">
                                      <p:cBhvr>
                                        <p:cTn id="107" dur="300" fill="hold"/>
                                        <p:tgtEl>
                                          <p:spTgt spid="23"/>
                                        </p:tgtEl>
                                        <p:attrNameLst>
                                          <p:attrName>ppt_h</p:attrName>
                                        </p:attrNameLst>
                                      </p:cBhvr>
                                      <p:tavLst>
                                        <p:tav tm="0">
                                          <p:val>
                                            <p:fltVal val="0"/>
                                          </p:val>
                                        </p:tav>
                                        <p:tav tm="100000">
                                          <p:val>
                                            <p:strVal val="#ppt_h"/>
                                          </p:val>
                                        </p:tav>
                                      </p:tavLst>
                                    </p:anim>
                                    <p:animEffect transition="in" filter="fade">
                                      <p:cBhvr>
                                        <p:cTn id="108" dur="300"/>
                                        <p:tgtEl>
                                          <p:spTgt spid="23"/>
                                        </p:tgtEl>
                                      </p:cBhvr>
                                    </p:animEffect>
                                  </p:childTnLst>
                                </p:cTn>
                              </p:par>
                            </p:childTnLst>
                          </p:cTn>
                        </p:par>
                        <p:par>
                          <p:cTn id="109" fill="hold">
                            <p:stCondLst>
                              <p:cond delay="8439"/>
                            </p:stCondLst>
                            <p:childTnLst>
                              <p:par>
                                <p:cTn id="110" presetID="12" presetClass="entr" presetSubtype="1"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additive="base">
                                        <p:cTn id="112" dur="300"/>
                                        <p:tgtEl>
                                          <p:spTgt spid="26"/>
                                        </p:tgtEl>
                                        <p:attrNameLst>
                                          <p:attrName>ppt_y</p:attrName>
                                        </p:attrNameLst>
                                      </p:cBhvr>
                                      <p:tavLst>
                                        <p:tav tm="0">
                                          <p:val>
                                            <p:strVal val="#ppt_y-#ppt_h*1.125000"/>
                                          </p:val>
                                        </p:tav>
                                        <p:tav tm="100000">
                                          <p:val>
                                            <p:strVal val="#ppt_y"/>
                                          </p:val>
                                        </p:tav>
                                      </p:tavLst>
                                    </p:anim>
                                    <p:animEffect transition="in" filter="wipe(down)">
                                      <p:cBhvr>
                                        <p:cTn id="113" dur="300"/>
                                        <p:tgtEl>
                                          <p:spTgt spid="26"/>
                                        </p:tgtEl>
                                      </p:cBhvr>
                                    </p:animEffect>
                                  </p:childTnLst>
                                </p:cTn>
                              </p:par>
                            </p:childTnLst>
                          </p:cTn>
                        </p:par>
                        <p:par>
                          <p:cTn id="114" fill="hold">
                            <p:stCondLst>
                              <p:cond delay="8939"/>
                            </p:stCondLst>
                            <p:childTnLst>
                              <p:par>
                                <p:cTn id="115" presetID="31" presetClass="entr" presetSubtype="0" fill="hold" grpId="0" nodeType="after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p:cTn id="117" dur="300" fill="hold"/>
                                        <p:tgtEl>
                                          <p:spTgt spid="28"/>
                                        </p:tgtEl>
                                        <p:attrNameLst>
                                          <p:attrName>ppt_w</p:attrName>
                                        </p:attrNameLst>
                                      </p:cBhvr>
                                      <p:tavLst>
                                        <p:tav tm="0">
                                          <p:val>
                                            <p:fltVal val="0"/>
                                          </p:val>
                                        </p:tav>
                                        <p:tav tm="100000">
                                          <p:val>
                                            <p:strVal val="#ppt_w"/>
                                          </p:val>
                                        </p:tav>
                                      </p:tavLst>
                                    </p:anim>
                                    <p:anim calcmode="lin" valueType="num">
                                      <p:cBhvr>
                                        <p:cTn id="118" dur="300" fill="hold"/>
                                        <p:tgtEl>
                                          <p:spTgt spid="28"/>
                                        </p:tgtEl>
                                        <p:attrNameLst>
                                          <p:attrName>ppt_h</p:attrName>
                                        </p:attrNameLst>
                                      </p:cBhvr>
                                      <p:tavLst>
                                        <p:tav tm="0">
                                          <p:val>
                                            <p:fltVal val="0"/>
                                          </p:val>
                                        </p:tav>
                                        <p:tav tm="100000">
                                          <p:val>
                                            <p:strVal val="#ppt_h"/>
                                          </p:val>
                                        </p:tav>
                                      </p:tavLst>
                                    </p:anim>
                                    <p:anim calcmode="lin" valueType="num">
                                      <p:cBhvr>
                                        <p:cTn id="119" dur="300" fill="hold"/>
                                        <p:tgtEl>
                                          <p:spTgt spid="28"/>
                                        </p:tgtEl>
                                        <p:attrNameLst>
                                          <p:attrName>style.rotation</p:attrName>
                                        </p:attrNameLst>
                                      </p:cBhvr>
                                      <p:tavLst>
                                        <p:tav tm="0">
                                          <p:val>
                                            <p:fltVal val="90"/>
                                          </p:val>
                                        </p:tav>
                                        <p:tav tm="100000">
                                          <p:val>
                                            <p:fltVal val="0"/>
                                          </p:val>
                                        </p:tav>
                                      </p:tavLst>
                                    </p:anim>
                                    <p:animEffect transition="in" filter="fade">
                                      <p:cBhvr>
                                        <p:cTn id="120" dur="300"/>
                                        <p:tgtEl>
                                          <p:spTgt spid="28"/>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up)">
                                      <p:cBhvr>
                                        <p:cTn id="123" dur="300"/>
                                        <p:tgtEl>
                                          <p:spTgt spid="29"/>
                                        </p:tgtEl>
                                      </p:cBhvr>
                                    </p:animEffect>
                                  </p:childTnLst>
                                </p:cTn>
                              </p:par>
                            </p:childTnLst>
                          </p:cTn>
                        </p:par>
                        <p:par>
                          <p:cTn id="124" fill="hold">
                            <p:stCondLst>
                              <p:cond delay="9439"/>
                            </p:stCondLst>
                            <p:childTnLst>
                              <p:par>
                                <p:cTn id="125" presetID="53" presetClass="entr" presetSubtype="16" fill="hold" grpId="0" nodeType="after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p:cTn id="127" dur="300" fill="hold"/>
                                        <p:tgtEl>
                                          <p:spTgt spid="24"/>
                                        </p:tgtEl>
                                        <p:attrNameLst>
                                          <p:attrName>ppt_w</p:attrName>
                                        </p:attrNameLst>
                                      </p:cBhvr>
                                      <p:tavLst>
                                        <p:tav tm="0">
                                          <p:val>
                                            <p:fltVal val="0"/>
                                          </p:val>
                                        </p:tav>
                                        <p:tav tm="100000">
                                          <p:val>
                                            <p:strVal val="#ppt_w"/>
                                          </p:val>
                                        </p:tav>
                                      </p:tavLst>
                                    </p:anim>
                                    <p:anim calcmode="lin" valueType="num">
                                      <p:cBhvr>
                                        <p:cTn id="128" dur="300" fill="hold"/>
                                        <p:tgtEl>
                                          <p:spTgt spid="24"/>
                                        </p:tgtEl>
                                        <p:attrNameLst>
                                          <p:attrName>ppt_h</p:attrName>
                                        </p:attrNameLst>
                                      </p:cBhvr>
                                      <p:tavLst>
                                        <p:tav tm="0">
                                          <p:val>
                                            <p:fltVal val="0"/>
                                          </p:val>
                                        </p:tav>
                                        <p:tav tm="100000">
                                          <p:val>
                                            <p:strVal val="#ppt_h"/>
                                          </p:val>
                                        </p:tav>
                                      </p:tavLst>
                                    </p:anim>
                                    <p:animEffect transition="in" filter="fade">
                                      <p:cBhvr>
                                        <p:cTn id="129" dur="300"/>
                                        <p:tgtEl>
                                          <p:spTgt spid="24"/>
                                        </p:tgtEl>
                                      </p:cBhvr>
                                    </p:animEffect>
                                  </p:childTnLst>
                                </p:cTn>
                              </p:par>
                            </p:childTnLst>
                          </p:cTn>
                        </p:par>
                        <p:par>
                          <p:cTn id="130" fill="hold">
                            <p:stCondLst>
                              <p:cond delay="9939"/>
                            </p:stCondLst>
                            <p:childTnLst>
                              <p:par>
                                <p:cTn id="131" presetID="12" presetClass="entr" presetSubtype="4" fill="hold" grpId="0" nodeType="afterEffect">
                                  <p:stCondLst>
                                    <p:cond delay="0"/>
                                  </p:stCondLst>
                                  <p:childTnLst>
                                    <p:set>
                                      <p:cBhvr>
                                        <p:cTn id="132" dur="1" fill="hold">
                                          <p:stCondLst>
                                            <p:cond delay="0"/>
                                          </p:stCondLst>
                                        </p:cTn>
                                        <p:tgtEl>
                                          <p:spTgt spid="13"/>
                                        </p:tgtEl>
                                        <p:attrNameLst>
                                          <p:attrName>style.visibility</p:attrName>
                                        </p:attrNameLst>
                                      </p:cBhvr>
                                      <p:to>
                                        <p:strVal val="visible"/>
                                      </p:to>
                                    </p:set>
                                    <p:anim calcmode="lin" valueType="num">
                                      <p:cBhvr additive="base">
                                        <p:cTn id="133" dur="300"/>
                                        <p:tgtEl>
                                          <p:spTgt spid="13"/>
                                        </p:tgtEl>
                                        <p:attrNameLst>
                                          <p:attrName>ppt_y</p:attrName>
                                        </p:attrNameLst>
                                      </p:cBhvr>
                                      <p:tavLst>
                                        <p:tav tm="0">
                                          <p:val>
                                            <p:strVal val="#ppt_y+#ppt_h*1.125000"/>
                                          </p:val>
                                        </p:tav>
                                        <p:tav tm="100000">
                                          <p:val>
                                            <p:strVal val="#ppt_y"/>
                                          </p:val>
                                        </p:tav>
                                      </p:tavLst>
                                    </p:anim>
                                    <p:animEffect transition="in" filter="wipe(up)">
                                      <p:cBhvr>
                                        <p:cTn id="134" dur="300"/>
                                        <p:tgtEl>
                                          <p:spTgt spid="13"/>
                                        </p:tgtEl>
                                      </p:cBhvr>
                                    </p:animEffect>
                                  </p:childTnLst>
                                </p:cTn>
                              </p:par>
                            </p:childTnLst>
                          </p:cTn>
                        </p:par>
                        <p:par>
                          <p:cTn id="135" fill="hold">
                            <p:stCondLst>
                              <p:cond delay="10439"/>
                            </p:stCondLst>
                            <p:childTnLst>
                              <p:par>
                                <p:cTn id="136" presetID="31" presetClass="entr" presetSubtype="0" fill="hold" grpId="0" nodeType="afterEffect">
                                  <p:stCondLst>
                                    <p:cond delay="0"/>
                                  </p:stCondLst>
                                  <p:childTnLst>
                                    <p:set>
                                      <p:cBhvr>
                                        <p:cTn id="137" dur="1" fill="hold">
                                          <p:stCondLst>
                                            <p:cond delay="0"/>
                                          </p:stCondLst>
                                        </p:cTn>
                                        <p:tgtEl>
                                          <p:spTgt spid="30"/>
                                        </p:tgtEl>
                                        <p:attrNameLst>
                                          <p:attrName>style.visibility</p:attrName>
                                        </p:attrNameLst>
                                      </p:cBhvr>
                                      <p:to>
                                        <p:strVal val="visible"/>
                                      </p:to>
                                    </p:set>
                                    <p:anim calcmode="lin" valueType="num">
                                      <p:cBhvr>
                                        <p:cTn id="138" dur="300" fill="hold"/>
                                        <p:tgtEl>
                                          <p:spTgt spid="30"/>
                                        </p:tgtEl>
                                        <p:attrNameLst>
                                          <p:attrName>ppt_w</p:attrName>
                                        </p:attrNameLst>
                                      </p:cBhvr>
                                      <p:tavLst>
                                        <p:tav tm="0">
                                          <p:val>
                                            <p:fltVal val="0"/>
                                          </p:val>
                                        </p:tav>
                                        <p:tav tm="100000">
                                          <p:val>
                                            <p:strVal val="#ppt_w"/>
                                          </p:val>
                                        </p:tav>
                                      </p:tavLst>
                                    </p:anim>
                                    <p:anim calcmode="lin" valueType="num">
                                      <p:cBhvr>
                                        <p:cTn id="139" dur="300" fill="hold"/>
                                        <p:tgtEl>
                                          <p:spTgt spid="30"/>
                                        </p:tgtEl>
                                        <p:attrNameLst>
                                          <p:attrName>ppt_h</p:attrName>
                                        </p:attrNameLst>
                                      </p:cBhvr>
                                      <p:tavLst>
                                        <p:tav tm="0">
                                          <p:val>
                                            <p:fltVal val="0"/>
                                          </p:val>
                                        </p:tav>
                                        <p:tav tm="100000">
                                          <p:val>
                                            <p:strVal val="#ppt_h"/>
                                          </p:val>
                                        </p:tav>
                                      </p:tavLst>
                                    </p:anim>
                                    <p:anim calcmode="lin" valueType="num">
                                      <p:cBhvr>
                                        <p:cTn id="140" dur="300" fill="hold"/>
                                        <p:tgtEl>
                                          <p:spTgt spid="30"/>
                                        </p:tgtEl>
                                        <p:attrNameLst>
                                          <p:attrName>style.rotation</p:attrName>
                                        </p:attrNameLst>
                                      </p:cBhvr>
                                      <p:tavLst>
                                        <p:tav tm="0">
                                          <p:val>
                                            <p:fltVal val="90"/>
                                          </p:val>
                                        </p:tav>
                                        <p:tav tm="100000">
                                          <p:val>
                                            <p:fltVal val="0"/>
                                          </p:val>
                                        </p:tav>
                                      </p:tavLst>
                                    </p:anim>
                                    <p:animEffect transition="in" filter="fade">
                                      <p:cBhvr>
                                        <p:cTn id="141" dur="300"/>
                                        <p:tgtEl>
                                          <p:spTgt spid="30"/>
                                        </p:tgtEl>
                                      </p:cBhvr>
                                    </p:animEffect>
                                  </p:childTnLst>
                                </p:cTn>
                              </p:par>
                              <p:par>
                                <p:cTn id="142" presetID="22" presetClass="entr" presetSubtype="1" fill="hold" grpId="0" nodeType="withEffect">
                                  <p:stCondLst>
                                    <p:cond delay="0"/>
                                  </p:stCondLst>
                                  <p:childTnLst>
                                    <p:set>
                                      <p:cBhvr>
                                        <p:cTn id="143" dur="1" fill="hold">
                                          <p:stCondLst>
                                            <p:cond delay="0"/>
                                          </p:stCondLst>
                                        </p:cTn>
                                        <p:tgtEl>
                                          <p:spTgt spid="31"/>
                                        </p:tgtEl>
                                        <p:attrNameLst>
                                          <p:attrName>style.visibility</p:attrName>
                                        </p:attrNameLst>
                                      </p:cBhvr>
                                      <p:to>
                                        <p:strVal val="visible"/>
                                      </p:to>
                                    </p:set>
                                    <p:animEffect transition="in" filter="wipe(up)">
                                      <p:cBhvr>
                                        <p:cTn id="144" dur="300"/>
                                        <p:tgtEl>
                                          <p:spTgt spid="31"/>
                                        </p:tgtEl>
                                      </p:cBhvr>
                                    </p:animEffect>
                                  </p:childTnLst>
                                </p:cTn>
                              </p:par>
                            </p:childTnLst>
                          </p:cTn>
                        </p:par>
                        <p:par>
                          <p:cTn id="145" fill="hold">
                            <p:stCondLst>
                              <p:cond delay="10939"/>
                            </p:stCondLst>
                            <p:childTnLst>
                              <p:par>
                                <p:cTn id="146" presetID="53" presetClass="entr" presetSubtype="16" fill="hold" grpId="0" nodeType="afterEffect">
                                  <p:stCondLst>
                                    <p:cond delay="0"/>
                                  </p:stCondLst>
                                  <p:childTnLst>
                                    <p:set>
                                      <p:cBhvr>
                                        <p:cTn id="147" dur="1" fill="hold">
                                          <p:stCondLst>
                                            <p:cond delay="0"/>
                                          </p:stCondLst>
                                        </p:cTn>
                                        <p:tgtEl>
                                          <p:spTgt spid="25"/>
                                        </p:tgtEl>
                                        <p:attrNameLst>
                                          <p:attrName>style.visibility</p:attrName>
                                        </p:attrNameLst>
                                      </p:cBhvr>
                                      <p:to>
                                        <p:strVal val="visible"/>
                                      </p:to>
                                    </p:set>
                                    <p:anim calcmode="lin" valueType="num">
                                      <p:cBhvr>
                                        <p:cTn id="148" dur="300" fill="hold"/>
                                        <p:tgtEl>
                                          <p:spTgt spid="25"/>
                                        </p:tgtEl>
                                        <p:attrNameLst>
                                          <p:attrName>ppt_w</p:attrName>
                                        </p:attrNameLst>
                                      </p:cBhvr>
                                      <p:tavLst>
                                        <p:tav tm="0">
                                          <p:val>
                                            <p:fltVal val="0"/>
                                          </p:val>
                                        </p:tav>
                                        <p:tav tm="100000">
                                          <p:val>
                                            <p:strVal val="#ppt_w"/>
                                          </p:val>
                                        </p:tav>
                                      </p:tavLst>
                                    </p:anim>
                                    <p:anim calcmode="lin" valueType="num">
                                      <p:cBhvr>
                                        <p:cTn id="149" dur="300" fill="hold"/>
                                        <p:tgtEl>
                                          <p:spTgt spid="25"/>
                                        </p:tgtEl>
                                        <p:attrNameLst>
                                          <p:attrName>ppt_h</p:attrName>
                                        </p:attrNameLst>
                                      </p:cBhvr>
                                      <p:tavLst>
                                        <p:tav tm="0">
                                          <p:val>
                                            <p:fltVal val="0"/>
                                          </p:val>
                                        </p:tav>
                                        <p:tav tm="100000">
                                          <p:val>
                                            <p:strVal val="#ppt_h"/>
                                          </p:val>
                                        </p:tav>
                                      </p:tavLst>
                                    </p:anim>
                                    <p:animEffect transition="in" filter="fade">
                                      <p:cBhvr>
                                        <p:cTn id="150" dur="300"/>
                                        <p:tgtEl>
                                          <p:spTgt spid="25"/>
                                        </p:tgtEl>
                                      </p:cBhvr>
                                    </p:animEffect>
                                  </p:childTnLst>
                                </p:cTn>
                              </p:par>
                            </p:childTnLst>
                          </p:cTn>
                        </p:par>
                        <p:par>
                          <p:cTn id="151" fill="hold">
                            <p:stCondLst>
                              <p:cond delay="11439"/>
                            </p:stCondLst>
                            <p:childTnLst>
                              <p:par>
                                <p:cTn id="152" presetID="12" presetClass="entr" presetSubtype="1" fill="hold" grpId="0" nodeType="afterEffect">
                                  <p:stCondLst>
                                    <p:cond delay="0"/>
                                  </p:stCondLst>
                                  <p:childTnLst>
                                    <p:set>
                                      <p:cBhvr>
                                        <p:cTn id="153" dur="1" fill="hold">
                                          <p:stCondLst>
                                            <p:cond delay="0"/>
                                          </p:stCondLst>
                                        </p:cTn>
                                        <p:tgtEl>
                                          <p:spTgt spid="27"/>
                                        </p:tgtEl>
                                        <p:attrNameLst>
                                          <p:attrName>style.visibility</p:attrName>
                                        </p:attrNameLst>
                                      </p:cBhvr>
                                      <p:to>
                                        <p:strVal val="visible"/>
                                      </p:to>
                                    </p:set>
                                    <p:anim calcmode="lin" valueType="num">
                                      <p:cBhvr additive="base">
                                        <p:cTn id="154" dur="300"/>
                                        <p:tgtEl>
                                          <p:spTgt spid="27"/>
                                        </p:tgtEl>
                                        <p:attrNameLst>
                                          <p:attrName>ppt_y</p:attrName>
                                        </p:attrNameLst>
                                      </p:cBhvr>
                                      <p:tavLst>
                                        <p:tav tm="0">
                                          <p:val>
                                            <p:strVal val="#ppt_y-#ppt_h*1.125000"/>
                                          </p:val>
                                        </p:tav>
                                        <p:tav tm="100000">
                                          <p:val>
                                            <p:strVal val="#ppt_y"/>
                                          </p:val>
                                        </p:tav>
                                      </p:tavLst>
                                    </p:anim>
                                    <p:animEffect transition="in" filter="wipe(down)">
                                      <p:cBhvr>
                                        <p:cTn id="155" dur="300"/>
                                        <p:tgtEl>
                                          <p:spTgt spid="27"/>
                                        </p:tgtEl>
                                      </p:cBhvr>
                                    </p:animEffect>
                                  </p:childTnLst>
                                </p:cTn>
                              </p:par>
                            </p:childTnLst>
                          </p:cTn>
                        </p:par>
                        <p:par>
                          <p:cTn id="156" fill="hold">
                            <p:stCondLst>
                              <p:cond delay="11939"/>
                            </p:stCondLst>
                            <p:childTnLst>
                              <p:par>
                                <p:cTn id="157" presetID="31" presetClass="entr" presetSubtype="0" fill="hold" grpId="0" nodeType="afterEffect">
                                  <p:stCondLst>
                                    <p:cond delay="0"/>
                                  </p:stCondLst>
                                  <p:childTnLst>
                                    <p:set>
                                      <p:cBhvr>
                                        <p:cTn id="158" dur="1" fill="hold">
                                          <p:stCondLst>
                                            <p:cond delay="0"/>
                                          </p:stCondLst>
                                        </p:cTn>
                                        <p:tgtEl>
                                          <p:spTgt spid="32"/>
                                        </p:tgtEl>
                                        <p:attrNameLst>
                                          <p:attrName>style.visibility</p:attrName>
                                        </p:attrNameLst>
                                      </p:cBhvr>
                                      <p:to>
                                        <p:strVal val="visible"/>
                                      </p:to>
                                    </p:set>
                                    <p:anim calcmode="lin" valueType="num">
                                      <p:cBhvr>
                                        <p:cTn id="159" dur="300" fill="hold"/>
                                        <p:tgtEl>
                                          <p:spTgt spid="32"/>
                                        </p:tgtEl>
                                        <p:attrNameLst>
                                          <p:attrName>ppt_w</p:attrName>
                                        </p:attrNameLst>
                                      </p:cBhvr>
                                      <p:tavLst>
                                        <p:tav tm="0">
                                          <p:val>
                                            <p:fltVal val="0"/>
                                          </p:val>
                                        </p:tav>
                                        <p:tav tm="100000">
                                          <p:val>
                                            <p:strVal val="#ppt_w"/>
                                          </p:val>
                                        </p:tav>
                                      </p:tavLst>
                                    </p:anim>
                                    <p:anim calcmode="lin" valueType="num">
                                      <p:cBhvr>
                                        <p:cTn id="160" dur="300" fill="hold"/>
                                        <p:tgtEl>
                                          <p:spTgt spid="32"/>
                                        </p:tgtEl>
                                        <p:attrNameLst>
                                          <p:attrName>ppt_h</p:attrName>
                                        </p:attrNameLst>
                                      </p:cBhvr>
                                      <p:tavLst>
                                        <p:tav tm="0">
                                          <p:val>
                                            <p:fltVal val="0"/>
                                          </p:val>
                                        </p:tav>
                                        <p:tav tm="100000">
                                          <p:val>
                                            <p:strVal val="#ppt_h"/>
                                          </p:val>
                                        </p:tav>
                                      </p:tavLst>
                                    </p:anim>
                                    <p:anim calcmode="lin" valueType="num">
                                      <p:cBhvr>
                                        <p:cTn id="161" dur="300" fill="hold"/>
                                        <p:tgtEl>
                                          <p:spTgt spid="32"/>
                                        </p:tgtEl>
                                        <p:attrNameLst>
                                          <p:attrName>style.rotation</p:attrName>
                                        </p:attrNameLst>
                                      </p:cBhvr>
                                      <p:tavLst>
                                        <p:tav tm="0">
                                          <p:val>
                                            <p:fltVal val="90"/>
                                          </p:val>
                                        </p:tav>
                                        <p:tav tm="100000">
                                          <p:val>
                                            <p:fltVal val="0"/>
                                          </p:val>
                                        </p:tav>
                                      </p:tavLst>
                                    </p:anim>
                                    <p:animEffect transition="in" filter="fade">
                                      <p:cBhvr>
                                        <p:cTn id="162" dur="300"/>
                                        <p:tgtEl>
                                          <p:spTgt spid="32"/>
                                        </p:tgtEl>
                                      </p:cBhvr>
                                    </p:animEffect>
                                  </p:childTnLst>
                                </p:cTn>
                              </p:par>
                              <p:par>
                                <p:cTn id="163" presetID="22" presetClass="entr" presetSubtype="1" fill="hold" grpId="0" nodeType="withEffect">
                                  <p:stCondLst>
                                    <p:cond delay="0"/>
                                  </p:stCondLst>
                                  <p:childTnLst>
                                    <p:set>
                                      <p:cBhvr>
                                        <p:cTn id="164" dur="1" fill="hold">
                                          <p:stCondLst>
                                            <p:cond delay="0"/>
                                          </p:stCondLst>
                                        </p:cTn>
                                        <p:tgtEl>
                                          <p:spTgt spid="33"/>
                                        </p:tgtEl>
                                        <p:attrNameLst>
                                          <p:attrName>style.visibility</p:attrName>
                                        </p:attrNameLst>
                                      </p:cBhvr>
                                      <p:to>
                                        <p:strVal val="visible"/>
                                      </p:to>
                                    </p:set>
                                    <p:animEffect transition="in" filter="wipe(up)">
                                      <p:cBhvr>
                                        <p:cTn id="165" dur="300"/>
                                        <p:tgtEl>
                                          <p:spTgt spid="33"/>
                                        </p:tgtEl>
                                      </p:cBhvr>
                                    </p:animEffect>
                                  </p:childTnLst>
                                </p:cTn>
                              </p:par>
                            </p:childTnLst>
                          </p:cTn>
                        </p:par>
                        <p:par>
                          <p:cTn id="166" fill="hold">
                            <p:stCondLst>
                              <p:cond delay="12439"/>
                            </p:stCondLst>
                            <p:childTnLst>
                              <p:par>
                                <p:cTn id="167" presetID="2" presetClass="entr" presetSubtype="8" fill="hold" grpId="0" nodeType="afterEffect">
                                  <p:stCondLst>
                                    <p:cond delay="0"/>
                                  </p:stCondLst>
                                  <p:childTnLst>
                                    <p:set>
                                      <p:cBhvr>
                                        <p:cTn id="168" dur="1" fill="hold">
                                          <p:stCondLst>
                                            <p:cond delay="0"/>
                                          </p:stCondLst>
                                        </p:cTn>
                                        <p:tgtEl>
                                          <p:spTgt spid="9"/>
                                        </p:tgtEl>
                                        <p:attrNameLst>
                                          <p:attrName>style.visibility</p:attrName>
                                        </p:attrNameLst>
                                      </p:cBhvr>
                                      <p:to>
                                        <p:strVal val="visible"/>
                                      </p:to>
                                    </p:set>
                                    <p:anim calcmode="lin" valueType="num">
                                      <p:cBhvr additive="base">
                                        <p:cTn id="169" dur="300" fill="hold"/>
                                        <p:tgtEl>
                                          <p:spTgt spid="9"/>
                                        </p:tgtEl>
                                        <p:attrNameLst>
                                          <p:attrName>ppt_x</p:attrName>
                                        </p:attrNameLst>
                                      </p:cBhvr>
                                      <p:tavLst>
                                        <p:tav tm="0">
                                          <p:val>
                                            <p:strVal val="0-#ppt_w/2"/>
                                          </p:val>
                                        </p:tav>
                                        <p:tav tm="100000">
                                          <p:val>
                                            <p:strVal val="#ppt_x"/>
                                          </p:val>
                                        </p:tav>
                                      </p:tavLst>
                                    </p:anim>
                                    <p:anim calcmode="lin" valueType="num">
                                      <p:cBhvr additive="base">
                                        <p:cTn id="170" dur="3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p:bldP spid="33" grpId="0"/>
      <p:bldP spid="34" grpId="0"/>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矩形 3"/>
          <p:cNvSpPr/>
          <p:nvPr/>
        </p:nvSpPr>
        <p:spPr bwMode="auto">
          <a:xfrm>
            <a:off x="1457027" y="2060848"/>
            <a:ext cx="2736304" cy="1944216"/>
          </a:xfrm>
          <a:prstGeom prst="rect">
            <a:avLst/>
          </a:prstGeom>
          <a:blipFill>
            <a:blip r:embed="rId1"/>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
        <p:nvSpPr>
          <p:cNvPr id="5" name="TextBox 9"/>
          <p:cNvSpPr txBox="1"/>
          <p:nvPr/>
        </p:nvSpPr>
        <p:spPr>
          <a:xfrm>
            <a:off x="1130623" y="1235467"/>
            <a:ext cx="10224342" cy="646331"/>
          </a:xfrm>
          <a:prstGeom prst="rect">
            <a:avLst/>
          </a:prstGeom>
          <a:noFill/>
        </p:spPr>
        <p:txBody>
          <a:bodyPr wrap="square" rtlCol="0">
            <a:spAutoFit/>
          </a:bodyPr>
          <a:lstStyle>
            <a:defPPr>
              <a:defRPr lang="zh-CN"/>
            </a:defPPr>
            <a:lvl1pPr algn="just">
              <a:defRPr>
                <a:solidFill>
                  <a:schemeClr val="bg2"/>
                </a:solidFill>
                <a:latin typeface="+mj-ea"/>
                <a:ea typeface="+mj-ea"/>
                <a:cs typeface="方正兰亭细黑_GBK_M" pitchFamily="2" charset="2"/>
              </a:defRPr>
            </a:lvl1pPr>
          </a:lstStyle>
          <a:p>
            <a:r>
              <a:rPr lang="zh-CN" altLang="en-US" dirty="0">
                <a:solidFill>
                  <a:schemeClr val="tx1"/>
                </a:solidFill>
              </a:rPr>
              <a:t>销售人员面临的市场无法提升、竞争乏力、观望迷茫等新情况，公司在继承原有的学习机制的情况下，增加了定期心得交流、举办月度之星经验谈、并邀请知名管理专家与销售人员进行现场交流。</a:t>
            </a:r>
            <a:endParaRPr lang="zh-CN" altLang="en-US" dirty="0">
              <a:solidFill>
                <a:schemeClr val="tx1"/>
              </a:solidFill>
            </a:endParaRPr>
          </a:p>
        </p:txBody>
      </p:sp>
      <p:sp>
        <p:nvSpPr>
          <p:cNvPr id="6" name="矩形 5"/>
          <p:cNvSpPr/>
          <p:nvPr/>
        </p:nvSpPr>
        <p:spPr bwMode="auto">
          <a:xfrm>
            <a:off x="4767785" y="2060848"/>
            <a:ext cx="2736304" cy="1944216"/>
          </a:xfrm>
          <a:prstGeom prst="rect">
            <a:avLst/>
          </a:prstGeom>
          <a:blipFill>
            <a:blip r:embed="rId2"/>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
        <p:nvSpPr>
          <p:cNvPr id="7" name="矩形 6"/>
          <p:cNvSpPr/>
          <p:nvPr/>
        </p:nvSpPr>
        <p:spPr bwMode="auto">
          <a:xfrm>
            <a:off x="8078544" y="2060848"/>
            <a:ext cx="2736304" cy="1944216"/>
          </a:xfrm>
          <a:prstGeom prst="rect">
            <a:avLst/>
          </a:prstGeom>
          <a:blipFill>
            <a:blip r:embed="rId3"/>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
        <p:nvSpPr>
          <p:cNvPr id="8" name="矩形 7"/>
          <p:cNvSpPr/>
          <p:nvPr/>
        </p:nvSpPr>
        <p:spPr bwMode="auto">
          <a:xfrm>
            <a:off x="0" y="4221088"/>
            <a:ext cx="12196763" cy="64807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
        <p:nvSpPr>
          <p:cNvPr id="9" name="TextBox 13"/>
          <p:cNvSpPr txBox="1"/>
          <p:nvPr/>
        </p:nvSpPr>
        <p:spPr>
          <a:xfrm>
            <a:off x="1762403" y="4320902"/>
            <a:ext cx="2175737" cy="461665"/>
          </a:xfrm>
          <a:prstGeom prst="rect">
            <a:avLst/>
          </a:prstGeom>
          <a:noFill/>
        </p:spPr>
        <p:txBody>
          <a:bodyPr wrap="square" rtlCol="0">
            <a:spAutoFit/>
          </a:bodyPr>
          <a:lstStyle/>
          <a:p>
            <a:pPr algn="ctr"/>
            <a:r>
              <a:rPr lang="zh-CN" altLang="en-US" sz="2400" dirty="0">
                <a:solidFill>
                  <a:schemeClr val="tx2"/>
                </a:solidFill>
                <a:latin typeface="+mn-ea"/>
                <a:ea typeface="+mn-ea"/>
              </a:rPr>
              <a:t>日常例会</a:t>
            </a:r>
            <a:endParaRPr lang="en-US" altLang="zh-CN" sz="2400" dirty="0">
              <a:solidFill>
                <a:schemeClr val="tx2"/>
              </a:solidFill>
              <a:latin typeface="+mn-ea"/>
              <a:ea typeface="+mn-ea"/>
            </a:endParaRPr>
          </a:p>
        </p:txBody>
      </p:sp>
      <p:sp>
        <p:nvSpPr>
          <p:cNvPr id="10" name="TextBox 14"/>
          <p:cNvSpPr txBox="1"/>
          <p:nvPr/>
        </p:nvSpPr>
        <p:spPr>
          <a:xfrm>
            <a:off x="1425649" y="5066593"/>
            <a:ext cx="2767681" cy="923330"/>
          </a:xfrm>
          <a:prstGeom prst="rect">
            <a:avLst/>
          </a:prstGeom>
          <a:noFill/>
        </p:spPr>
        <p:txBody>
          <a:bodyPr wrap="square" rtlCol="0">
            <a:spAutoFit/>
          </a:bodyPr>
          <a:lstStyle/>
          <a:p>
            <a:pPr algn="ctr"/>
            <a:r>
              <a:rPr lang="zh-CN" altLang="en-US" dirty="0">
                <a:latin typeface="+mn-ea"/>
                <a:ea typeface="+mn-ea"/>
              </a:rPr>
              <a:t>通过例会，及时分享日常心得，提出问题，共同想办法解决。</a:t>
            </a:r>
            <a:endParaRPr lang="zh-CN" altLang="en-US" dirty="0">
              <a:latin typeface="+mn-ea"/>
              <a:ea typeface="+mn-ea"/>
            </a:endParaRPr>
          </a:p>
        </p:txBody>
      </p:sp>
      <p:sp>
        <p:nvSpPr>
          <p:cNvPr id="11" name="TextBox 15"/>
          <p:cNvSpPr txBox="1"/>
          <p:nvPr/>
        </p:nvSpPr>
        <p:spPr>
          <a:xfrm>
            <a:off x="5073161" y="4320902"/>
            <a:ext cx="2175737" cy="461665"/>
          </a:xfrm>
          <a:prstGeom prst="rect">
            <a:avLst/>
          </a:prstGeom>
          <a:noFill/>
        </p:spPr>
        <p:txBody>
          <a:bodyPr wrap="square" rtlCol="0">
            <a:spAutoFit/>
          </a:bodyPr>
          <a:lstStyle/>
          <a:p>
            <a:pPr algn="ctr"/>
            <a:r>
              <a:rPr lang="zh-CN" altLang="en-US" sz="2400" dirty="0">
                <a:solidFill>
                  <a:schemeClr val="tx2"/>
                </a:solidFill>
                <a:latin typeface="+mn-ea"/>
                <a:ea typeface="+mn-ea"/>
              </a:rPr>
              <a:t>思想交流会</a:t>
            </a:r>
            <a:endParaRPr lang="en-US" altLang="zh-CN" sz="2400" dirty="0">
              <a:solidFill>
                <a:schemeClr val="tx2"/>
              </a:solidFill>
              <a:latin typeface="+mn-ea"/>
              <a:ea typeface="+mn-ea"/>
            </a:endParaRPr>
          </a:p>
        </p:txBody>
      </p:sp>
      <p:sp>
        <p:nvSpPr>
          <p:cNvPr id="12" name="TextBox 16"/>
          <p:cNvSpPr txBox="1"/>
          <p:nvPr/>
        </p:nvSpPr>
        <p:spPr>
          <a:xfrm>
            <a:off x="4736407" y="5066593"/>
            <a:ext cx="2767681" cy="923330"/>
          </a:xfrm>
          <a:prstGeom prst="rect">
            <a:avLst/>
          </a:prstGeom>
          <a:noFill/>
        </p:spPr>
        <p:txBody>
          <a:bodyPr wrap="square" rtlCol="0">
            <a:spAutoFit/>
          </a:bodyPr>
          <a:lstStyle/>
          <a:p>
            <a:pPr algn="ctr"/>
            <a:r>
              <a:rPr lang="zh-CN" altLang="en-US" dirty="0">
                <a:latin typeface="+mn-ea"/>
                <a:ea typeface="+mn-ea"/>
              </a:rPr>
              <a:t>通过月度之星的经验传播，带动团队共同提高，营造共同进步的氛围。</a:t>
            </a:r>
            <a:endParaRPr lang="zh-CN" altLang="en-US" dirty="0">
              <a:latin typeface="+mn-ea"/>
              <a:ea typeface="+mn-ea"/>
            </a:endParaRPr>
          </a:p>
        </p:txBody>
      </p:sp>
      <p:sp>
        <p:nvSpPr>
          <p:cNvPr id="13" name="TextBox 17"/>
          <p:cNvSpPr txBox="1"/>
          <p:nvPr/>
        </p:nvSpPr>
        <p:spPr>
          <a:xfrm>
            <a:off x="8399685" y="4320902"/>
            <a:ext cx="2175737" cy="461665"/>
          </a:xfrm>
          <a:prstGeom prst="rect">
            <a:avLst/>
          </a:prstGeom>
          <a:noFill/>
        </p:spPr>
        <p:txBody>
          <a:bodyPr wrap="square" rtlCol="0">
            <a:spAutoFit/>
          </a:bodyPr>
          <a:lstStyle/>
          <a:p>
            <a:pPr algn="ctr"/>
            <a:r>
              <a:rPr lang="zh-CN" altLang="en-US" sz="2400" dirty="0">
                <a:solidFill>
                  <a:schemeClr val="tx2"/>
                </a:solidFill>
                <a:latin typeface="+mn-ea"/>
                <a:ea typeface="+mn-ea"/>
              </a:rPr>
              <a:t>专家见面会</a:t>
            </a:r>
            <a:endParaRPr lang="en-US" altLang="zh-CN" sz="2400" dirty="0">
              <a:solidFill>
                <a:schemeClr val="tx2"/>
              </a:solidFill>
              <a:latin typeface="+mn-ea"/>
              <a:ea typeface="+mn-ea"/>
            </a:endParaRPr>
          </a:p>
        </p:txBody>
      </p:sp>
      <p:sp>
        <p:nvSpPr>
          <p:cNvPr id="14" name="TextBox 18"/>
          <p:cNvSpPr txBox="1"/>
          <p:nvPr/>
        </p:nvSpPr>
        <p:spPr>
          <a:xfrm>
            <a:off x="8062931" y="5066593"/>
            <a:ext cx="2767681" cy="923330"/>
          </a:xfrm>
          <a:prstGeom prst="rect">
            <a:avLst/>
          </a:prstGeom>
          <a:noFill/>
        </p:spPr>
        <p:txBody>
          <a:bodyPr wrap="square" rtlCol="0">
            <a:spAutoFit/>
          </a:bodyPr>
          <a:lstStyle/>
          <a:p>
            <a:pPr algn="ctr"/>
            <a:r>
              <a:rPr lang="zh-CN" altLang="en-US" dirty="0">
                <a:latin typeface="+mn-ea"/>
                <a:ea typeface="+mn-ea"/>
              </a:rPr>
              <a:t>定期邀请知名专家进行理论学习，提升团队的理论水平。</a:t>
            </a:r>
            <a:endParaRPr lang="zh-CN" altLang="en-US" dirty="0">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439"/>
                            </p:stCondLst>
                            <p:childTnLst>
                              <p:par>
                                <p:cTn id="23" presetID="16" presetClass="entr" presetSubtype="2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par>
                          <p:cTn id="26" fill="hold">
                            <p:stCondLst>
                              <p:cond delay="1939"/>
                            </p:stCondLst>
                            <p:childTnLst>
                              <p:par>
                                <p:cTn id="27" presetID="1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400"/>
                                        <p:tgtEl>
                                          <p:spTgt spid="4"/>
                                        </p:tgtEl>
                                        <p:attrNameLst>
                                          <p:attrName>ppt_y</p:attrName>
                                        </p:attrNameLst>
                                      </p:cBhvr>
                                      <p:tavLst>
                                        <p:tav tm="0">
                                          <p:val>
                                            <p:strVal val="#ppt_y+#ppt_h*1.125000"/>
                                          </p:val>
                                        </p:tav>
                                        <p:tav tm="100000">
                                          <p:val>
                                            <p:strVal val="#ppt_y"/>
                                          </p:val>
                                        </p:tav>
                                      </p:tavLst>
                                    </p:anim>
                                    <p:animEffect transition="in" filter="wipe(up)">
                                      <p:cBhvr>
                                        <p:cTn id="30" dur="400"/>
                                        <p:tgtEl>
                                          <p:spTgt spid="4"/>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400"/>
                                        <p:tgtEl>
                                          <p:spTgt spid="6"/>
                                        </p:tgtEl>
                                        <p:attrNameLst>
                                          <p:attrName>ppt_y</p:attrName>
                                        </p:attrNameLst>
                                      </p:cBhvr>
                                      <p:tavLst>
                                        <p:tav tm="0">
                                          <p:val>
                                            <p:strVal val="#ppt_y+#ppt_h*1.125000"/>
                                          </p:val>
                                        </p:tav>
                                        <p:tav tm="100000">
                                          <p:val>
                                            <p:strVal val="#ppt_y"/>
                                          </p:val>
                                        </p:tav>
                                      </p:tavLst>
                                    </p:anim>
                                    <p:animEffect transition="in" filter="wipe(up)">
                                      <p:cBhvr>
                                        <p:cTn id="34" dur="400"/>
                                        <p:tgtEl>
                                          <p:spTgt spid="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400"/>
                                        <p:tgtEl>
                                          <p:spTgt spid="7"/>
                                        </p:tgtEl>
                                        <p:attrNameLst>
                                          <p:attrName>ppt_y</p:attrName>
                                        </p:attrNameLst>
                                      </p:cBhvr>
                                      <p:tavLst>
                                        <p:tav tm="0">
                                          <p:val>
                                            <p:strVal val="#ppt_y+#ppt_h*1.125000"/>
                                          </p:val>
                                        </p:tav>
                                        <p:tav tm="100000">
                                          <p:val>
                                            <p:strVal val="#ppt_y"/>
                                          </p:val>
                                        </p:tav>
                                      </p:tavLst>
                                    </p:anim>
                                    <p:animEffect transition="in" filter="wipe(up)">
                                      <p:cBhvr>
                                        <p:cTn id="38" dur="400"/>
                                        <p:tgtEl>
                                          <p:spTgt spid="7"/>
                                        </p:tgtEl>
                                      </p:cBhvr>
                                    </p:animEffect>
                                  </p:childTnLst>
                                </p:cTn>
                              </p:par>
                              <p:par>
                                <p:cTn id="39" presetID="2" presetClass="entr" presetSubtype="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par>
                          <p:cTn id="51" fill="hold">
                            <p:stCondLst>
                              <p:cond delay="2439"/>
                            </p:stCondLst>
                            <p:childTnLst>
                              <p:par>
                                <p:cTn id="52" presetID="22" presetClass="entr" presetSubtype="1"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up)">
                                      <p:cBhvr>
                                        <p:cTn id="54" dur="500"/>
                                        <p:tgtEl>
                                          <p:spTgt spid="1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500"/>
                                        <p:tgtEl>
                                          <p:spTgt spid="12"/>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animBg="1"/>
      <p:bldP spid="7" grpId="0" animBg="1"/>
      <p:bldP spid="8" grpId="0" animBg="1"/>
      <p:bldP spid="9" grpId="0"/>
      <p:bldP spid="10" grpId="0"/>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Oval 6"/>
          <p:cNvSpPr>
            <a:spLocks noChangeAspect="1" noChangeArrowheads="1"/>
          </p:cNvSpPr>
          <p:nvPr/>
        </p:nvSpPr>
        <p:spPr bwMode="auto">
          <a:xfrm>
            <a:off x="6131861" y="4077232"/>
            <a:ext cx="1436316" cy="14400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5" name="Oval 7"/>
          <p:cNvSpPr>
            <a:spLocks noChangeAspect="1" noChangeArrowheads="1"/>
          </p:cNvSpPr>
          <p:nvPr/>
        </p:nvSpPr>
        <p:spPr bwMode="auto">
          <a:xfrm>
            <a:off x="8128006" y="2708920"/>
            <a:ext cx="1438159" cy="14400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 name="Oval 8"/>
          <p:cNvSpPr>
            <a:spLocks noChangeAspect="1" noChangeArrowheads="1"/>
          </p:cNvSpPr>
          <p:nvPr/>
        </p:nvSpPr>
        <p:spPr bwMode="auto">
          <a:xfrm>
            <a:off x="10060822" y="1340928"/>
            <a:ext cx="1438159" cy="14400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9"/>
          <p:cNvSpPr/>
          <p:nvPr/>
        </p:nvSpPr>
        <p:spPr bwMode="auto">
          <a:xfrm>
            <a:off x="5666333" y="2836500"/>
            <a:ext cx="6584348" cy="4021501"/>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8" name="Line 10"/>
          <p:cNvSpPr>
            <a:spLocks noChangeShapeType="1"/>
          </p:cNvSpPr>
          <p:nvPr/>
        </p:nvSpPr>
        <p:spPr bwMode="auto">
          <a:xfrm flipH="1">
            <a:off x="4802237" y="4793186"/>
            <a:ext cx="1114908" cy="0"/>
          </a:xfrm>
          <a:prstGeom prst="line">
            <a:avLst/>
          </a:prstGeom>
          <a:noFill/>
          <a:ln w="12700" cap="flat">
            <a:solidFill>
              <a:schemeClr val="accent1">
                <a:lumMod val="10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11"/>
          <p:cNvSpPr>
            <a:spLocks noChangeShapeType="1"/>
          </p:cNvSpPr>
          <p:nvPr/>
        </p:nvSpPr>
        <p:spPr bwMode="auto">
          <a:xfrm flipH="1">
            <a:off x="5917144" y="3428920"/>
            <a:ext cx="2053442" cy="0"/>
          </a:xfrm>
          <a:prstGeom prst="line">
            <a:avLst/>
          </a:prstGeom>
          <a:noFill/>
          <a:ln w="12700" cap="flat">
            <a:solidFill>
              <a:schemeClr val="accent1">
                <a:lumMod val="10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12"/>
          <p:cNvSpPr>
            <a:spLocks noChangeShapeType="1"/>
          </p:cNvSpPr>
          <p:nvPr/>
        </p:nvSpPr>
        <p:spPr bwMode="auto">
          <a:xfrm flipH="1">
            <a:off x="6850018" y="2060928"/>
            <a:ext cx="3064784" cy="0"/>
          </a:xfrm>
          <a:prstGeom prst="line">
            <a:avLst/>
          </a:prstGeom>
          <a:noFill/>
          <a:ln w="12700" cap="flat">
            <a:solidFill>
              <a:schemeClr val="accent1">
                <a:lumMod val="10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TextBox 15"/>
          <p:cNvSpPr txBox="1"/>
          <p:nvPr/>
        </p:nvSpPr>
        <p:spPr>
          <a:xfrm>
            <a:off x="10188179" y="1589569"/>
            <a:ext cx="1183443" cy="954107"/>
          </a:xfrm>
          <a:prstGeom prst="rect">
            <a:avLst/>
          </a:prstGeom>
          <a:noFill/>
        </p:spPr>
        <p:txBody>
          <a:bodyPr wrap="square" rtlCol="0">
            <a:spAutoFit/>
          </a:bodyPr>
          <a:lstStyle/>
          <a:p>
            <a:pPr algn="ctr"/>
            <a:r>
              <a:rPr lang="zh-CN" altLang="en-US" sz="2800" b="1" dirty="0">
                <a:solidFill>
                  <a:schemeClr val="tx2"/>
                </a:solidFill>
                <a:latin typeface="+mj-ea"/>
                <a:ea typeface="+mj-ea"/>
              </a:rPr>
              <a:t>最终目标</a:t>
            </a:r>
            <a:endParaRPr lang="zh-CN" altLang="en-US" sz="2800" b="1" dirty="0">
              <a:solidFill>
                <a:schemeClr val="tx2"/>
              </a:solidFill>
              <a:latin typeface="+mj-ea"/>
              <a:ea typeface="+mj-ea"/>
            </a:endParaRPr>
          </a:p>
        </p:txBody>
      </p:sp>
      <p:sp>
        <p:nvSpPr>
          <p:cNvPr id="12" name="TextBox 16"/>
          <p:cNvSpPr txBox="1"/>
          <p:nvPr/>
        </p:nvSpPr>
        <p:spPr>
          <a:xfrm>
            <a:off x="8223193" y="2951866"/>
            <a:ext cx="1247784" cy="95410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b="1" dirty="0">
                <a:solidFill>
                  <a:schemeClr val="tx2"/>
                </a:solidFill>
              </a:rPr>
              <a:t>进阶目标</a:t>
            </a:r>
            <a:endParaRPr lang="zh-CN" altLang="en-US" b="1" dirty="0">
              <a:solidFill>
                <a:schemeClr val="tx2"/>
              </a:solidFill>
            </a:endParaRPr>
          </a:p>
        </p:txBody>
      </p:sp>
      <p:sp>
        <p:nvSpPr>
          <p:cNvPr id="13" name="TextBox 17"/>
          <p:cNvSpPr txBox="1"/>
          <p:nvPr/>
        </p:nvSpPr>
        <p:spPr>
          <a:xfrm>
            <a:off x="6284204" y="4316132"/>
            <a:ext cx="1131626" cy="95410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b="1" dirty="0">
                <a:solidFill>
                  <a:schemeClr val="tx2"/>
                </a:solidFill>
              </a:rPr>
              <a:t>初级目标</a:t>
            </a:r>
            <a:endParaRPr lang="zh-CN" altLang="en-US" b="1" dirty="0">
              <a:solidFill>
                <a:schemeClr val="tx2"/>
              </a:solidFill>
            </a:endParaRPr>
          </a:p>
        </p:txBody>
      </p:sp>
      <p:sp>
        <p:nvSpPr>
          <p:cNvPr id="14" name="矩形 13"/>
          <p:cNvSpPr/>
          <p:nvPr/>
        </p:nvSpPr>
        <p:spPr>
          <a:xfrm>
            <a:off x="1201837" y="4377687"/>
            <a:ext cx="3384374" cy="1569660"/>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2400" dirty="0">
                <a:latin typeface="微软雅黑" panose="020B0503020204020204" pitchFamily="34" charset="-122"/>
                <a:ea typeface="微软雅黑" panose="020B0503020204020204" pitchFamily="34" charset="-122"/>
              </a:rPr>
              <a:t>这里输入初级目标的说明文字这里输入初级目标的说明文字</a:t>
            </a:r>
            <a:endParaRPr lang="zh-CN" altLang="en-US" sz="2400" dirty="0">
              <a:latin typeface="微软雅黑" panose="020B0503020204020204" pitchFamily="34" charset="-122"/>
              <a:ea typeface="微软雅黑" panose="020B0503020204020204" pitchFamily="34" charset="-122"/>
            </a:endParaRPr>
          </a:p>
          <a:p>
            <a:pPr algn="just"/>
            <a:endParaRPr lang="zh-CN" altLang="en-US" sz="2400" dirty="0">
              <a:latin typeface="微软雅黑" panose="020B0503020204020204" pitchFamily="34" charset="-122"/>
              <a:ea typeface="微软雅黑" panose="020B0503020204020204" pitchFamily="34" charset="-122"/>
            </a:endParaRPr>
          </a:p>
        </p:txBody>
      </p:sp>
      <p:sp>
        <p:nvSpPr>
          <p:cNvPr id="15" name="矩形 14"/>
          <p:cNvSpPr/>
          <p:nvPr/>
        </p:nvSpPr>
        <p:spPr>
          <a:xfrm>
            <a:off x="1201837" y="3100119"/>
            <a:ext cx="4464496" cy="830997"/>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2400" dirty="0">
                <a:latin typeface="微软雅黑" panose="020B0503020204020204" pitchFamily="34" charset="-122"/>
                <a:ea typeface="微软雅黑" panose="020B0503020204020204" pitchFamily="34" charset="-122"/>
              </a:rPr>
              <a:t>这里输入进阶目标的说明文字这里输入进阶目标的说明文字</a:t>
            </a:r>
            <a:endParaRPr lang="zh-CN" altLang="en-US" sz="2400" dirty="0">
              <a:latin typeface="微软雅黑" panose="020B0503020204020204" pitchFamily="34" charset="-122"/>
              <a:ea typeface="微软雅黑" panose="020B0503020204020204" pitchFamily="34" charset="-122"/>
            </a:endParaRPr>
          </a:p>
        </p:txBody>
      </p:sp>
      <p:sp>
        <p:nvSpPr>
          <p:cNvPr id="16" name="矩形 15"/>
          <p:cNvSpPr/>
          <p:nvPr/>
        </p:nvSpPr>
        <p:spPr>
          <a:xfrm>
            <a:off x="1201836" y="1585641"/>
            <a:ext cx="5648181" cy="830997"/>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2400" dirty="0">
                <a:latin typeface="微软雅黑" panose="020B0503020204020204" pitchFamily="34" charset="-122"/>
                <a:ea typeface="微软雅黑" panose="020B0503020204020204" pitchFamily="34" charset="-122"/>
              </a:rPr>
              <a:t>这里输入最终目标的说明文字这里输入最终目标的说明文字</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18" presetClass="entr" presetSubtype="3"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upRight)">
                                      <p:cBhvr>
                                        <p:cTn id="21" dur="1000"/>
                                        <p:tgtEl>
                                          <p:spTgt spid="7"/>
                                        </p:tgtEl>
                                      </p:cBhvr>
                                    </p:animEffect>
                                  </p:childTnLst>
                                </p:cTn>
                              </p:par>
                            </p:childTnLst>
                          </p:cTn>
                        </p:par>
                        <p:par>
                          <p:cTn id="22" fill="hold">
                            <p:stCondLst>
                              <p:cond delay="1939"/>
                            </p:stCondLst>
                            <p:childTnLst>
                              <p:par>
                                <p:cTn id="23" presetID="26"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232">
                                          <p:stCondLst>
                                            <p:cond delay="0"/>
                                          </p:stCondLst>
                                        </p:cTn>
                                        <p:tgtEl>
                                          <p:spTgt spid="4"/>
                                        </p:tgtEl>
                                      </p:cBhvr>
                                    </p:animEffect>
                                    <p:anim calcmode="lin" valueType="num">
                                      <p:cBhvr>
                                        <p:cTn id="26" dur="72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2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266" tmFilter="0, 0; 0.125,0.2665; 0.25,0.4; 0.375,0.465; 0.5,0.5;  0.625,0.535; 0.75,0.6; 0.875,0.7335; 1,1">
                                          <p:stCondLst>
                                            <p:cond delay="266"/>
                                          </p:stCondLst>
                                        </p:cTn>
                                        <p:tgtEl>
                                          <p:spTgt spid="4"/>
                                        </p:tgtEl>
                                        <p:attrNameLst>
                                          <p:attrName>ppt_y</p:attrName>
                                        </p:attrNameLst>
                                      </p:cBhvr>
                                      <p:tavLst>
                                        <p:tav tm="0" fmla="#ppt_y-sin(pi*$)/9">
                                          <p:val>
                                            <p:fltVal val="0"/>
                                          </p:val>
                                        </p:tav>
                                        <p:tav tm="100000">
                                          <p:val>
                                            <p:fltVal val="1"/>
                                          </p:val>
                                        </p:tav>
                                      </p:tavLst>
                                    </p:anim>
                                    <p:anim calcmode="lin" valueType="num">
                                      <p:cBhvr>
                                        <p:cTn id="29" dur="133" tmFilter="0, 0; 0.125,0.2665; 0.25,0.4; 0.375,0.465; 0.5,0.5;  0.625,0.535; 0.75,0.6; 0.875,0.7335; 1,1">
                                          <p:stCondLst>
                                            <p:cond delay="530"/>
                                          </p:stCondLst>
                                        </p:cTn>
                                        <p:tgtEl>
                                          <p:spTgt spid="4"/>
                                        </p:tgtEl>
                                        <p:attrNameLst>
                                          <p:attrName>ppt_y</p:attrName>
                                        </p:attrNameLst>
                                      </p:cBhvr>
                                      <p:tavLst>
                                        <p:tav tm="0" fmla="#ppt_y-sin(pi*$)/27">
                                          <p:val>
                                            <p:fltVal val="0"/>
                                          </p:val>
                                        </p:tav>
                                        <p:tav tm="100000">
                                          <p:val>
                                            <p:fltVal val="1"/>
                                          </p:val>
                                        </p:tav>
                                      </p:tavLst>
                                    </p:anim>
                                    <p:anim calcmode="lin" valueType="num">
                                      <p:cBhvr>
                                        <p:cTn id="30" dur="66" tmFilter="0, 0; 0.125,0.2665; 0.25,0.4; 0.375,0.465; 0.5,0.5;  0.625,0.535; 0.75,0.6; 0.875,0.7335; 1,1">
                                          <p:stCondLst>
                                            <p:cond delay="662"/>
                                          </p:stCondLst>
                                        </p:cTn>
                                        <p:tgtEl>
                                          <p:spTgt spid="4"/>
                                        </p:tgtEl>
                                        <p:attrNameLst>
                                          <p:attrName>ppt_y</p:attrName>
                                        </p:attrNameLst>
                                      </p:cBhvr>
                                      <p:tavLst>
                                        <p:tav tm="0" fmla="#ppt_y-sin(pi*$)/81">
                                          <p:val>
                                            <p:fltVal val="0"/>
                                          </p:val>
                                        </p:tav>
                                        <p:tav tm="100000">
                                          <p:val>
                                            <p:fltVal val="1"/>
                                          </p:val>
                                        </p:tav>
                                      </p:tavLst>
                                    </p:anim>
                                    <p:animScale>
                                      <p:cBhvr>
                                        <p:cTn id="31" dur="10">
                                          <p:stCondLst>
                                            <p:cond delay="260"/>
                                          </p:stCondLst>
                                        </p:cTn>
                                        <p:tgtEl>
                                          <p:spTgt spid="4"/>
                                        </p:tgtEl>
                                      </p:cBhvr>
                                      <p:to x="100000" y="60000"/>
                                    </p:animScale>
                                    <p:animScale>
                                      <p:cBhvr>
                                        <p:cTn id="32" dur="66" decel="50000">
                                          <p:stCondLst>
                                            <p:cond delay="270"/>
                                          </p:stCondLst>
                                        </p:cTn>
                                        <p:tgtEl>
                                          <p:spTgt spid="4"/>
                                        </p:tgtEl>
                                      </p:cBhvr>
                                      <p:to x="100000" y="100000"/>
                                    </p:animScale>
                                    <p:animScale>
                                      <p:cBhvr>
                                        <p:cTn id="33" dur="10">
                                          <p:stCondLst>
                                            <p:cond delay="525"/>
                                          </p:stCondLst>
                                        </p:cTn>
                                        <p:tgtEl>
                                          <p:spTgt spid="4"/>
                                        </p:tgtEl>
                                      </p:cBhvr>
                                      <p:to x="100000" y="80000"/>
                                    </p:animScale>
                                    <p:animScale>
                                      <p:cBhvr>
                                        <p:cTn id="34" dur="66" decel="50000">
                                          <p:stCondLst>
                                            <p:cond delay="535"/>
                                          </p:stCondLst>
                                        </p:cTn>
                                        <p:tgtEl>
                                          <p:spTgt spid="4"/>
                                        </p:tgtEl>
                                      </p:cBhvr>
                                      <p:to x="100000" y="100000"/>
                                    </p:animScale>
                                    <p:animScale>
                                      <p:cBhvr>
                                        <p:cTn id="35" dur="10">
                                          <p:stCondLst>
                                            <p:cond delay="657"/>
                                          </p:stCondLst>
                                        </p:cTn>
                                        <p:tgtEl>
                                          <p:spTgt spid="4"/>
                                        </p:tgtEl>
                                      </p:cBhvr>
                                      <p:to x="100000" y="90000"/>
                                    </p:animScale>
                                    <p:animScale>
                                      <p:cBhvr>
                                        <p:cTn id="36" dur="66" decel="50000">
                                          <p:stCondLst>
                                            <p:cond delay="667"/>
                                          </p:stCondLst>
                                        </p:cTn>
                                        <p:tgtEl>
                                          <p:spTgt spid="4"/>
                                        </p:tgtEl>
                                      </p:cBhvr>
                                      <p:to x="100000" y="100000"/>
                                    </p:animScale>
                                    <p:animScale>
                                      <p:cBhvr>
                                        <p:cTn id="37" dur="10">
                                          <p:stCondLst>
                                            <p:cond delay="723"/>
                                          </p:stCondLst>
                                        </p:cTn>
                                        <p:tgtEl>
                                          <p:spTgt spid="4"/>
                                        </p:tgtEl>
                                      </p:cBhvr>
                                      <p:to x="100000" y="95000"/>
                                    </p:animScale>
                                    <p:animScale>
                                      <p:cBhvr>
                                        <p:cTn id="38" dur="66" decel="50000">
                                          <p:stCondLst>
                                            <p:cond delay="734"/>
                                          </p:stCondLst>
                                        </p:cTn>
                                        <p:tgtEl>
                                          <p:spTgt spid="4"/>
                                        </p:tgtEl>
                                      </p:cBhvr>
                                      <p:to x="100000" y="100000"/>
                                    </p:animScale>
                                  </p:childTnLst>
                                </p:cTn>
                              </p:par>
                              <p:par>
                                <p:cTn id="39" presetID="26" presetClass="entr" presetSubtype="0" fill="hold" grpId="0" nodeType="withEffect">
                                  <p:stCondLst>
                                    <p:cond delay="20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290">
                                          <p:stCondLst>
                                            <p:cond delay="0"/>
                                          </p:stCondLst>
                                        </p:cTn>
                                        <p:tgtEl>
                                          <p:spTgt spid="5"/>
                                        </p:tgtEl>
                                      </p:cBhvr>
                                    </p:animEffect>
                                    <p:anim calcmode="lin" valueType="num">
                                      <p:cBhvr>
                                        <p:cTn id="42"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47" dur="13">
                                          <p:stCondLst>
                                            <p:cond delay="325"/>
                                          </p:stCondLst>
                                        </p:cTn>
                                        <p:tgtEl>
                                          <p:spTgt spid="5"/>
                                        </p:tgtEl>
                                      </p:cBhvr>
                                      <p:to x="100000" y="60000"/>
                                    </p:animScale>
                                    <p:animScale>
                                      <p:cBhvr>
                                        <p:cTn id="48" dur="83" decel="50000">
                                          <p:stCondLst>
                                            <p:cond delay="338"/>
                                          </p:stCondLst>
                                        </p:cTn>
                                        <p:tgtEl>
                                          <p:spTgt spid="5"/>
                                        </p:tgtEl>
                                      </p:cBhvr>
                                      <p:to x="100000" y="100000"/>
                                    </p:animScale>
                                    <p:animScale>
                                      <p:cBhvr>
                                        <p:cTn id="49" dur="13">
                                          <p:stCondLst>
                                            <p:cond delay="656"/>
                                          </p:stCondLst>
                                        </p:cTn>
                                        <p:tgtEl>
                                          <p:spTgt spid="5"/>
                                        </p:tgtEl>
                                      </p:cBhvr>
                                      <p:to x="100000" y="80000"/>
                                    </p:animScale>
                                    <p:animScale>
                                      <p:cBhvr>
                                        <p:cTn id="50" dur="83" decel="50000">
                                          <p:stCondLst>
                                            <p:cond delay="669"/>
                                          </p:stCondLst>
                                        </p:cTn>
                                        <p:tgtEl>
                                          <p:spTgt spid="5"/>
                                        </p:tgtEl>
                                      </p:cBhvr>
                                      <p:to x="100000" y="100000"/>
                                    </p:animScale>
                                    <p:animScale>
                                      <p:cBhvr>
                                        <p:cTn id="51" dur="13">
                                          <p:stCondLst>
                                            <p:cond delay="821"/>
                                          </p:stCondLst>
                                        </p:cTn>
                                        <p:tgtEl>
                                          <p:spTgt spid="5"/>
                                        </p:tgtEl>
                                      </p:cBhvr>
                                      <p:to x="100000" y="90000"/>
                                    </p:animScale>
                                    <p:animScale>
                                      <p:cBhvr>
                                        <p:cTn id="52" dur="83" decel="50000">
                                          <p:stCondLst>
                                            <p:cond delay="834"/>
                                          </p:stCondLst>
                                        </p:cTn>
                                        <p:tgtEl>
                                          <p:spTgt spid="5"/>
                                        </p:tgtEl>
                                      </p:cBhvr>
                                      <p:to x="100000" y="100000"/>
                                    </p:animScale>
                                    <p:animScale>
                                      <p:cBhvr>
                                        <p:cTn id="53" dur="13">
                                          <p:stCondLst>
                                            <p:cond delay="904"/>
                                          </p:stCondLst>
                                        </p:cTn>
                                        <p:tgtEl>
                                          <p:spTgt spid="5"/>
                                        </p:tgtEl>
                                      </p:cBhvr>
                                      <p:to x="100000" y="95000"/>
                                    </p:animScale>
                                    <p:animScale>
                                      <p:cBhvr>
                                        <p:cTn id="54" dur="83" decel="50000">
                                          <p:stCondLst>
                                            <p:cond delay="917"/>
                                          </p:stCondLst>
                                        </p:cTn>
                                        <p:tgtEl>
                                          <p:spTgt spid="5"/>
                                        </p:tgtEl>
                                      </p:cBhvr>
                                      <p:to x="100000" y="100000"/>
                                    </p:animScale>
                                  </p:childTnLst>
                                </p:cTn>
                              </p:par>
                              <p:par>
                                <p:cTn id="55" presetID="26" presetClass="entr" presetSubtype="0" fill="hold" grpId="0" nodeType="withEffect">
                                  <p:stCondLst>
                                    <p:cond delay="40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290">
                                          <p:stCondLst>
                                            <p:cond delay="0"/>
                                          </p:stCondLst>
                                        </p:cTn>
                                        <p:tgtEl>
                                          <p:spTgt spid="6"/>
                                        </p:tgtEl>
                                      </p:cBhvr>
                                    </p:animEffect>
                                    <p:anim calcmode="lin" valueType="num">
                                      <p:cBhvr>
                                        <p:cTn id="58"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9"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0"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61"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62"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63" dur="13">
                                          <p:stCondLst>
                                            <p:cond delay="325"/>
                                          </p:stCondLst>
                                        </p:cTn>
                                        <p:tgtEl>
                                          <p:spTgt spid="6"/>
                                        </p:tgtEl>
                                      </p:cBhvr>
                                      <p:to x="100000" y="60000"/>
                                    </p:animScale>
                                    <p:animScale>
                                      <p:cBhvr>
                                        <p:cTn id="64" dur="83" decel="50000">
                                          <p:stCondLst>
                                            <p:cond delay="338"/>
                                          </p:stCondLst>
                                        </p:cTn>
                                        <p:tgtEl>
                                          <p:spTgt spid="6"/>
                                        </p:tgtEl>
                                      </p:cBhvr>
                                      <p:to x="100000" y="100000"/>
                                    </p:animScale>
                                    <p:animScale>
                                      <p:cBhvr>
                                        <p:cTn id="65" dur="13">
                                          <p:stCondLst>
                                            <p:cond delay="656"/>
                                          </p:stCondLst>
                                        </p:cTn>
                                        <p:tgtEl>
                                          <p:spTgt spid="6"/>
                                        </p:tgtEl>
                                      </p:cBhvr>
                                      <p:to x="100000" y="80000"/>
                                    </p:animScale>
                                    <p:animScale>
                                      <p:cBhvr>
                                        <p:cTn id="66" dur="83" decel="50000">
                                          <p:stCondLst>
                                            <p:cond delay="669"/>
                                          </p:stCondLst>
                                        </p:cTn>
                                        <p:tgtEl>
                                          <p:spTgt spid="6"/>
                                        </p:tgtEl>
                                      </p:cBhvr>
                                      <p:to x="100000" y="100000"/>
                                    </p:animScale>
                                    <p:animScale>
                                      <p:cBhvr>
                                        <p:cTn id="67" dur="13">
                                          <p:stCondLst>
                                            <p:cond delay="821"/>
                                          </p:stCondLst>
                                        </p:cTn>
                                        <p:tgtEl>
                                          <p:spTgt spid="6"/>
                                        </p:tgtEl>
                                      </p:cBhvr>
                                      <p:to x="100000" y="90000"/>
                                    </p:animScale>
                                    <p:animScale>
                                      <p:cBhvr>
                                        <p:cTn id="68" dur="83" decel="50000">
                                          <p:stCondLst>
                                            <p:cond delay="834"/>
                                          </p:stCondLst>
                                        </p:cTn>
                                        <p:tgtEl>
                                          <p:spTgt spid="6"/>
                                        </p:tgtEl>
                                      </p:cBhvr>
                                      <p:to x="100000" y="100000"/>
                                    </p:animScale>
                                    <p:animScale>
                                      <p:cBhvr>
                                        <p:cTn id="69" dur="13">
                                          <p:stCondLst>
                                            <p:cond delay="904"/>
                                          </p:stCondLst>
                                        </p:cTn>
                                        <p:tgtEl>
                                          <p:spTgt spid="6"/>
                                        </p:tgtEl>
                                      </p:cBhvr>
                                      <p:to x="100000" y="95000"/>
                                    </p:animScale>
                                    <p:animScale>
                                      <p:cBhvr>
                                        <p:cTn id="70" dur="83" decel="50000">
                                          <p:stCondLst>
                                            <p:cond delay="917"/>
                                          </p:stCondLst>
                                        </p:cTn>
                                        <p:tgtEl>
                                          <p:spTgt spid="6"/>
                                        </p:tgtEl>
                                      </p:cBhvr>
                                      <p:to x="100000" y="100000"/>
                                    </p:animScale>
                                  </p:childTnLst>
                                </p:cTn>
                              </p:par>
                            </p:childTnLst>
                          </p:cTn>
                        </p:par>
                        <p:par>
                          <p:cTn id="71" fill="hold">
                            <p:stCondLst>
                              <p:cond delay="2939"/>
                            </p:stCondLst>
                            <p:childTnLst>
                              <p:par>
                                <p:cTn id="72" presetID="31"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3439"/>
                            </p:stCondLst>
                            <p:childTnLst>
                              <p:par>
                                <p:cTn id="79" presetID="22" presetClass="entr" presetSubtype="2"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right)">
                                      <p:cBhvr>
                                        <p:cTn id="81" dur="500"/>
                                        <p:tgtEl>
                                          <p:spTgt spid="8"/>
                                        </p:tgtEl>
                                      </p:cBhvr>
                                    </p:animEffect>
                                  </p:childTnLst>
                                </p:cTn>
                              </p:par>
                            </p:childTnLst>
                          </p:cTn>
                        </p:par>
                        <p:par>
                          <p:cTn id="82" fill="hold">
                            <p:stCondLst>
                              <p:cond delay="3939"/>
                            </p:stCondLst>
                            <p:childTnLst>
                              <p:par>
                                <p:cTn id="83" presetID="31" presetClass="entr" presetSubtype="0"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400" fill="hold"/>
                                        <p:tgtEl>
                                          <p:spTgt spid="14"/>
                                        </p:tgtEl>
                                        <p:attrNameLst>
                                          <p:attrName>ppt_w</p:attrName>
                                        </p:attrNameLst>
                                      </p:cBhvr>
                                      <p:tavLst>
                                        <p:tav tm="0">
                                          <p:val>
                                            <p:fltVal val="0"/>
                                          </p:val>
                                        </p:tav>
                                        <p:tav tm="100000">
                                          <p:val>
                                            <p:strVal val="#ppt_w"/>
                                          </p:val>
                                        </p:tav>
                                      </p:tavLst>
                                    </p:anim>
                                    <p:anim calcmode="lin" valueType="num">
                                      <p:cBhvr>
                                        <p:cTn id="86" dur="400" fill="hold"/>
                                        <p:tgtEl>
                                          <p:spTgt spid="14"/>
                                        </p:tgtEl>
                                        <p:attrNameLst>
                                          <p:attrName>ppt_h</p:attrName>
                                        </p:attrNameLst>
                                      </p:cBhvr>
                                      <p:tavLst>
                                        <p:tav tm="0">
                                          <p:val>
                                            <p:fltVal val="0"/>
                                          </p:val>
                                        </p:tav>
                                        <p:tav tm="100000">
                                          <p:val>
                                            <p:strVal val="#ppt_h"/>
                                          </p:val>
                                        </p:tav>
                                      </p:tavLst>
                                    </p:anim>
                                    <p:anim calcmode="lin" valueType="num">
                                      <p:cBhvr>
                                        <p:cTn id="87" dur="400" fill="hold"/>
                                        <p:tgtEl>
                                          <p:spTgt spid="14"/>
                                        </p:tgtEl>
                                        <p:attrNameLst>
                                          <p:attrName>style.rotation</p:attrName>
                                        </p:attrNameLst>
                                      </p:cBhvr>
                                      <p:tavLst>
                                        <p:tav tm="0">
                                          <p:val>
                                            <p:fltVal val="90"/>
                                          </p:val>
                                        </p:tav>
                                        <p:tav tm="100000">
                                          <p:val>
                                            <p:fltVal val="0"/>
                                          </p:val>
                                        </p:tav>
                                      </p:tavLst>
                                    </p:anim>
                                    <p:animEffect transition="in" filter="fade">
                                      <p:cBhvr>
                                        <p:cTn id="88" dur="400"/>
                                        <p:tgtEl>
                                          <p:spTgt spid="14"/>
                                        </p:tgtEl>
                                      </p:cBhvr>
                                    </p:animEffect>
                                  </p:childTnLst>
                                </p:cTn>
                              </p:par>
                            </p:childTnLst>
                          </p:cTn>
                        </p:par>
                        <p:par>
                          <p:cTn id="89" fill="hold">
                            <p:stCondLst>
                              <p:cond delay="4439"/>
                            </p:stCondLst>
                            <p:childTnLst>
                              <p:par>
                                <p:cTn id="90" presetID="31" presetClass="entr" presetSubtype="0" fill="hold" grpId="0" nodeType="after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p:cTn id="92" dur="500" fill="hold"/>
                                        <p:tgtEl>
                                          <p:spTgt spid="12"/>
                                        </p:tgtEl>
                                        <p:attrNameLst>
                                          <p:attrName>ppt_w</p:attrName>
                                        </p:attrNameLst>
                                      </p:cBhvr>
                                      <p:tavLst>
                                        <p:tav tm="0">
                                          <p:val>
                                            <p:fltVal val="0"/>
                                          </p:val>
                                        </p:tav>
                                        <p:tav tm="100000">
                                          <p:val>
                                            <p:strVal val="#ppt_w"/>
                                          </p:val>
                                        </p:tav>
                                      </p:tavLst>
                                    </p:anim>
                                    <p:anim calcmode="lin" valueType="num">
                                      <p:cBhvr>
                                        <p:cTn id="93" dur="500" fill="hold"/>
                                        <p:tgtEl>
                                          <p:spTgt spid="12"/>
                                        </p:tgtEl>
                                        <p:attrNameLst>
                                          <p:attrName>ppt_h</p:attrName>
                                        </p:attrNameLst>
                                      </p:cBhvr>
                                      <p:tavLst>
                                        <p:tav tm="0">
                                          <p:val>
                                            <p:fltVal val="0"/>
                                          </p:val>
                                        </p:tav>
                                        <p:tav tm="100000">
                                          <p:val>
                                            <p:strVal val="#ppt_h"/>
                                          </p:val>
                                        </p:tav>
                                      </p:tavLst>
                                    </p:anim>
                                    <p:anim calcmode="lin" valueType="num">
                                      <p:cBhvr>
                                        <p:cTn id="94" dur="500" fill="hold"/>
                                        <p:tgtEl>
                                          <p:spTgt spid="12"/>
                                        </p:tgtEl>
                                        <p:attrNameLst>
                                          <p:attrName>style.rotation</p:attrName>
                                        </p:attrNameLst>
                                      </p:cBhvr>
                                      <p:tavLst>
                                        <p:tav tm="0">
                                          <p:val>
                                            <p:fltVal val="90"/>
                                          </p:val>
                                        </p:tav>
                                        <p:tav tm="100000">
                                          <p:val>
                                            <p:fltVal val="0"/>
                                          </p:val>
                                        </p:tav>
                                      </p:tavLst>
                                    </p:anim>
                                    <p:animEffect transition="in" filter="fade">
                                      <p:cBhvr>
                                        <p:cTn id="95" dur="500"/>
                                        <p:tgtEl>
                                          <p:spTgt spid="12"/>
                                        </p:tgtEl>
                                      </p:cBhvr>
                                    </p:animEffect>
                                  </p:childTnLst>
                                </p:cTn>
                              </p:par>
                            </p:childTnLst>
                          </p:cTn>
                        </p:par>
                        <p:par>
                          <p:cTn id="96" fill="hold">
                            <p:stCondLst>
                              <p:cond delay="4939"/>
                            </p:stCondLst>
                            <p:childTnLst>
                              <p:par>
                                <p:cTn id="97" presetID="22" presetClass="entr" presetSubtype="2" fill="hold" grpId="0" nodeType="after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wipe(right)">
                                      <p:cBhvr>
                                        <p:cTn id="99" dur="500"/>
                                        <p:tgtEl>
                                          <p:spTgt spid="9"/>
                                        </p:tgtEl>
                                      </p:cBhvr>
                                    </p:animEffect>
                                  </p:childTnLst>
                                </p:cTn>
                              </p:par>
                            </p:childTnLst>
                          </p:cTn>
                        </p:par>
                        <p:par>
                          <p:cTn id="100" fill="hold">
                            <p:stCondLst>
                              <p:cond delay="5439"/>
                            </p:stCondLst>
                            <p:childTnLst>
                              <p:par>
                                <p:cTn id="101" presetID="31" presetClass="entr" presetSubtype="0"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p:cTn id="103" dur="400" fill="hold"/>
                                        <p:tgtEl>
                                          <p:spTgt spid="15"/>
                                        </p:tgtEl>
                                        <p:attrNameLst>
                                          <p:attrName>ppt_w</p:attrName>
                                        </p:attrNameLst>
                                      </p:cBhvr>
                                      <p:tavLst>
                                        <p:tav tm="0">
                                          <p:val>
                                            <p:fltVal val="0"/>
                                          </p:val>
                                        </p:tav>
                                        <p:tav tm="100000">
                                          <p:val>
                                            <p:strVal val="#ppt_w"/>
                                          </p:val>
                                        </p:tav>
                                      </p:tavLst>
                                    </p:anim>
                                    <p:anim calcmode="lin" valueType="num">
                                      <p:cBhvr>
                                        <p:cTn id="104" dur="400" fill="hold"/>
                                        <p:tgtEl>
                                          <p:spTgt spid="15"/>
                                        </p:tgtEl>
                                        <p:attrNameLst>
                                          <p:attrName>ppt_h</p:attrName>
                                        </p:attrNameLst>
                                      </p:cBhvr>
                                      <p:tavLst>
                                        <p:tav tm="0">
                                          <p:val>
                                            <p:fltVal val="0"/>
                                          </p:val>
                                        </p:tav>
                                        <p:tav tm="100000">
                                          <p:val>
                                            <p:strVal val="#ppt_h"/>
                                          </p:val>
                                        </p:tav>
                                      </p:tavLst>
                                    </p:anim>
                                    <p:anim calcmode="lin" valueType="num">
                                      <p:cBhvr>
                                        <p:cTn id="105" dur="400" fill="hold"/>
                                        <p:tgtEl>
                                          <p:spTgt spid="15"/>
                                        </p:tgtEl>
                                        <p:attrNameLst>
                                          <p:attrName>style.rotation</p:attrName>
                                        </p:attrNameLst>
                                      </p:cBhvr>
                                      <p:tavLst>
                                        <p:tav tm="0">
                                          <p:val>
                                            <p:fltVal val="90"/>
                                          </p:val>
                                        </p:tav>
                                        <p:tav tm="100000">
                                          <p:val>
                                            <p:fltVal val="0"/>
                                          </p:val>
                                        </p:tav>
                                      </p:tavLst>
                                    </p:anim>
                                    <p:animEffect transition="in" filter="fade">
                                      <p:cBhvr>
                                        <p:cTn id="106" dur="400"/>
                                        <p:tgtEl>
                                          <p:spTgt spid="15"/>
                                        </p:tgtEl>
                                      </p:cBhvr>
                                    </p:animEffect>
                                  </p:childTnLst>
                                </p:cTn>
                              </p:par>
                            </p:childTnLst>
                          </p:cTn>
                        </p:par>
                        <p:par>
                          <p:cTn id="107" fill="hold">
                            <p:stCondLst>
                              <p:cond delay="5939"/>
                            </p:stCondLst>
                            <p:childTnLst>
                              <p:par>
                                <p:cTn id="108" presetID="31" presetClass="entr" presetSubtype="0" fill="hold" grpId="0" nodeType="afterEffect">
                                  <p:stCondLst>
                                    <p:cond delay="0"/>
                                  </p:stCondLst>
                                  <p:childTnLst>
                                    <p:set>
                                      <p:cBhvr>
                                        <p:cTn id="109" dur="1" fill="hold">
                                          <p:stCondLst>
                                            <p:cond delay="0"/>
                                          </p:stCondLst>
                                        </p:cTn>
                                        <p:tgtEl>
                                          <p:spTgt spid="11"/>
                                        </p:tgtEl>
                                        <p:attrNameLst>
                                          <p:attrName>style.visibility</p:attrName>
                                        </p:attrNameLst>
                                      </p:cBhvr>
                                      <p:to>
                                        <p:strVal val="visible"/>
                                      </p:to>
                                    </p:set>
                                    <p:anim calcmode="lin" valueType="num">
                                      <p:cBhvr>
                                        <p:cTn id="110" dur="500" fill="hold"/>
                                        <p:tgtEl>
                                          <p:spTgt spid="11"/>
                                        </p:tgtEl>
                                        <p:attrNameLst>
                                          <p:attrName>ppt_w</p:attrName>
                                        </p:attrNameLst>
                                      </p:cBhvr>
                                      <p:tavLst>
                                        <p:tav tm="0">
                                          <p:val>
                                            <p:fltVal val="0"/>
                                          </p:val>
                                        </p:tav>
                                        <p:tav tm="100000">
                                          <p:val>
                                            <p:strVal val="#ppt_w"/>
                                          </p:val>
                                        </p:tav>
                                      </p:tavLst>
                                    </p:anim>
                                    <p:anim calcmode="lin" valueType="num">
                                      <p:cBhvr>
                                        <p:cTn id="111" dur="500" fill="hold"/>
                                        <p:tgtEl>
                                          <p:spTgt spid="11"/>
                                        </p:tgtEl>
                                        <p:attrNameLst>
                                          <p:attrName>ppt_h</p:attrName>
                                        </p:attrNameLst>
                                      </p:cBhvr>
                                      <p:tavLst>
                                        <p:tav tm="0">
                                          <p:val>
                                            <p:fltVal val="0"/>
                                          </p:val>
                                        </p:tav>
                                        <p:tav tm="100000">
                                          <p:val>
                                            <p:strVal val="#ppt_h"/>
                                          </p:val>
                                        </p:tav>
                                      </p:tavLst>
                                    </p:anim>
                                    <p:anim calcmode="lin" valueType="num">
                                      <p:cBhvr>
                                        <p:cTn id="112" dur="500" fill="hold"/>
                                        <p:tgtEl>
                                          <p:spTgt spid="11"/>
                                        </p:tgtEl>
                                        <p:attrNameLst>
                                          <p:attrName>style.rotation</p:attrName>
                                        </p:attrNameLst>
                                      </p:cBhvr>
                                      <p:tavLst>
                                        <p:tav tm="0">
                                          <p:val>
                                            <p:fltVal val="90"/>
                                          </p:val>
                                        </p:tav>
                                        <p:tav tm="100000">
                                          <p:val>
                                            <p:fltVal val="0"/>
                                          </p:val>
                                        </p:tav>
                                      </p:tavLst>
                                    </p:anim>
                                    <p:animEffect transition="in" filter="fade">
                                      <p:cBhvr>
                                        <p:cTn id="113" dur="500"/>
                                        <p:tgtEl>
                                          <p:spTgt spid="11"/>
                                        </p:tgtEl>
                                      </p:cBhvr>
                                    </p:animEffect>
                                  </p:childTnLst>
                                </p:cTn>
                              </p:par>
                            </p:childTnLst>
                          </p:cTn>
                        </p:par>
                        <p:par>
                          <p:cTn id="114" fill="hold">
                            <p:stCondLst>
                              <p:cond delay="6439"/>
                            </p:stCondLst>
                            <p:childTnLst>
                              <p:par>
                                <p:cTn id="115" presetID="22" presetClass="entr" presetSubtype="2" fill="hold" grpId="0" nodeType="afterEffect">
                                  <p:stCondLst>
                                    <p:cond delay="0"/>
                                  </p:stCondLst>
                                  <p:childTnLst>
                                    <p:set>
                                      <p:cBhvr>
                                        <p:cTn id="116" dur="1" fill="hold">
                                          <p:stCondLst>
                                            <p:cond delay="0"/>
                                          </p:stCondLst>
                                        </p:cTn>
                                        <p:tgtEl>
                                          <p:spTgt spid="10"/>
                                        </p:tgtEl>
                                        <p:attrNameLst>
                                          <p:attrName>style.visibility</p:attrName>
                                        </p:attrNameLst>
                                      </p:cBhvr>
                                      <p:to>
                                        <p:strVal val="visible"/>
                                      </p:to>
                                    </p:set>
                                    <p:animEffect transition="in" filter="wipe(right)">
                                      <p:cBhvr>
                                        <p:cTn id="117" dur="500"/>
                                        <p:tgtEl>
                                          <p:spTgt spid="10"/>
                                        </p:tgtEl>
                                      </p:cBhvr>
                                    </p:animEffect>
                                  </p:childTnLst>
                                </p:cTn>
                              </p:par>
                            </p:childTnLst>
                          </p:cTn>
                        </p:par>
                        <p:par>
                          <p:cTn id="118" fill="hold">
                            <p:stCondLst>
                              <p:cond delay="6939"/>
                            </p:stCondLst>
                            <p:childTnLst>
                              <p:par>
                                <p:cTn id="119" presetID="31" presetClass="entr" presetSubtype="0" fill="hold" grpId="0" nodeType="afterEffect">
                                  <p:stCondLst>
                                    <p:cond delay="0"/>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400" fill="hold"/>
                                        <p:tgtEl>
                                          <p:spTgt spid="16"/>
                                        </p:tgtEl>
                                        <p:attrNameLst>
                                          <p:attrName>ppt_w</p:attrName>
                                        </p:attrNameLst>
                                      </p:cBhvr>
                                      <p:tavLst>
                                        <p:tav tm="0">
                                          <p:val>
                                            <p:fltVal val="0"/>
                                          </p:val>
                                        </p:tav>
                                        <p:tav tm="100000">
                                          <p:val>
                                            <p:strVal val="#ppt_w"/>
                                          </p:val>
                                        </p:tav>
                                      </p:tavLst>
                                    </p:anim>
                                    <p:anim calcmode="lin" valueType="num">
                                      <p:cBhvr>
                                        <p:cTn id="122" dur="400" fill="hold"/>
                                        <p:tgtEl>
                                          <p:spTgt spid="16"/>
                                        </p:tgtEl>
                                        <p:attrNameLst>
                                          <p:attrName>ppt_h</p:attrName>
                                        </p:attrNameLst>
                                      </p:cBhvr>
                                      <p:tavLst>
                                        <p:tav tm="0">
                                          <p:val>
                                            <p:fltVal val="0"/>
                                          </p:val>
                                        </p:tav>
                                        <p:tav tm="100000">
                                          <p:val>
                                            <p:strVal val="#ppt_h"/>
                                          </p:val>
                                        </p:tav>
                                      </p:tavLst>
                                    </p:anim>
                                    <p:anim calcmode="lin" valueType="num">
                                      <p:cBhvr>
                                        <p:cTn id="123" dur="400" fill="hold"/>
                                        <p:tgtEl>
                                          <p:spTgt spid="16"/>
                                        </p:tgtEl>
                                        <p:attrNameLst>
                                          <p:attrName>style.rotation</p:attrName>
                                        </p:attrNameLst>
                                      </p:cBhvr>
                                      <p:tavLst>
                                        <p:tav tm="0">
                                          <p:val>
                                            <p:fltVal val="90"/>
                                          </p:val>
                                        </p:tav>
                                        <p:tav tm="100000">
                                          <p:val>
                                            <p:fltVal val="0"/>
                                          </p:val>
                                        </p:tav>
                                      </p:tavLst>
                                    </p:anim>
                                    <p:animEffect transition="in" filter="fade">
                                      <p:cBhvr>
                                        <p:cTn id="124"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pic>
        <p:nvPicPr>
          <p:cNvPr id="31" name="图片 30" descr="vista icon (123).png"/>
          <p:cNvPicPr>
            <a:picLocks noChangeAspect="1"/>
          </p:cNvPicPr>
          <p:nvPr/>
        </p:nvPicPr>
        <p:blipFill>
          <a:blip r:embed="rId1" cstate="print"/>
          <a:stretch>
            <a:fillRect/>
          </a:stretch>
        </p:blipFill>
        <p:spPr>
          <a:xfrm flipH="1">
            <a:off x="1705893" y="1691237"/>
            <a:ext cx="3810000" cy="3810000"/>
          </a:xfrm>
          <a:prstGeom prst="rect">
            <a:avLst/>
          </a:prstGeom>
        </p:spPr>
      </p:pic>
      <p:sp>
        <p:nvSpPr>
          <p:cNvPr id="32" name="AutoShape 4"/>
          <p:cNvSpPr>
            <a:spLocks noChangeArrowheads="1"/>
          </p:cNvSpPr>
          <p:nvPr/>
        </p:nvSpPr>
        <p:spPr bwMode="auto">
          <a:xfrm>
            <a:off x="5992173" y="1453097"/>
            <a:ext cx="4143404" cy="1951035"/>
          </a:xfrm>
          <a:prstGeom prst="roundRect">
            <a:avLst>
              <a:gd name="adj" fmla="val 11741"/>
            </a:avLst>
          </a:prstGeom>
          <a:solidFill>
            <a:schemeClr val="bg1"/>
          </a:solidFill>
          <a:ln w="7" cap="flat">
            <a:noFill/>
            <a:prstDash val="solid"/>
            <a:miter lim="800000"/>
          </a:ln>
        </p:spPr>
        <p:txBody>
          <a:bodyPr vert="horz" wrap="square" lIns="91440" tIns="45720" rIns="91440" bIns="45720" numCol="1" anchor="t" anchorCtr="0" compatLnSpc="1"/>
          <a:lstStyle/>
          <a:p>
            <a:pPr lvl="2"/>
            <a:endParaRPr lang="en-US" altLang="zh-CN" dirty="0">
              <a:solidFill>
                <a:srgbClr val="005E5E"/>
              </a:solidFill>
            </a:endParaRPr>
          </a:p>
        </p:txBody>
      </p:sp>
      <p:sp>
        <p:nvSpPr>
          <p:cNvPr id="33" name="AutoShape 4"/>
          <p:cNvSpPr>
            <a:spLocks noChangeArrowheads="1"/>
          </p:cNvSpPr>
          <p:nvPr/>
        </p:nvSpPr>
        <p:spPr bwMode="auto">
          <a:xfrm>
            <a:off x="5992173" y="3881989"/>
            <a:ext cx="4143404" cy="1951035"/>
          </a:xfrm>
          <a:prstGeom prst="roundRect">
            <a:avLst>
              <a:gd name="adj" fmla="val 11741"/>
            </a:avLst>
          </a:prstGeom>
          <a:solidFill>
            <a:schemeClr val="accent1"/>
          </a:solidFill>
          <a:ln w="7" cap="flat">
            <a:noFill/>
            <a:prstDash val="solid"/>
            <a:miter lim="800000"/>
          </a:ln>
        </p:spPr>
        <p:txBody>
          <a:bodyPr vert="horz" wrap="square" lIns="91440" tIns="45720" rIns="91440" bIns="45720" numCol="1" anchor="t" anchorCtr="0" compatLnSpc="1"/>
          <a:lstStyle/>
          <a:p>
            <a:pPr lvl="2"/>
            <a:endParaRPr lang="en-US" altLang="zh-CN" dirty="0">
              <a:solidFill>
                <a:srgbClr val="005E5E"/>
              </a:solidFill>
            </a:endParaRPr>
          </a:p>
        </p:txBody>
      </p:sp>
      <p:cxnSp>
        <p:nvCxnSpPr>
          <p:cNvPr id="34" name="肘形连接符 58"/>
          <p:cNvCxnSpPr/>
          <p:nvPr/>
        </p:nvCxnSpPr>
        <p:spPr>
          <a:xfrm flipV="1">
            <a:off x="3206091" y="1595973"/>
            <a:ext cx="2786082" cy="1000132"/>
          </a:xfrm>
          <a:prstGeom prst="bentConnector3">
            <a:avLst>
              <a:gd name="adj1" fmla="val 49479"/>
            </a:avLst>
          </a:prstGeom>
          <a:solidFill>
            <a:schemeClr val="accent1"/>
          </a:solidFill>
          <a:ln w="28575" cap="flat" cmpd="sng" algn="ctr">
            <a:solidFill>
              <a:schemeClr val="bg2"/>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肘形连接符 59"/>
          <p:cNvCxnSpPr/>
          <p:nvPr/>
        </p:nvCxnSpPr>
        <p:spPr>
          <a:xfrm>
            <a:off x="4349099" y="4239179"/>
            <a:ext cx="1643074" cy="1357322"/>
          </a:xfrm>
          <a:prstGeom prst="bentConnector3">
            <a:avLst>
              <a:gd name="adj1" fmla="val 12015"/>
            </a:avLst>
          </a:prstGeom>
          <a:solidFill>
            <a:schemeClr val="accent1"/>
          </a:solidFill>
          <a:ln w="28575" cap="flat" cmpd="sng" algn="ctr">
            <a:solidFill>
              <a:schemeClr val="bg2"/>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147"/>
          <p:cNvSpPr txBox="1">
            <a:spLocks noChangeArrowheads="1"/>
          </p:cNvSpPr>
          <p:nvPr/>
        </p:nvSpPr>
        <p:spPr bwMode="auto">
          <a:xfrm>
            <a:off x="6135049" y="1580584"/>
            <a:ext cx="1723549" cy="461665"/>
          </a:xfrm>
          <a:prstGeom prst="rect">
            <a:avLst/>
          </a:prstGeom>
          <a:noFill/>
        </p:spPr>
        <p:txBody>
          <a:bodyPr wrap="none" rtlCol="0">
            <a:spAutoFit/>
          </a:bodyPr>
          <a:lstStyle>
            <a:defPPr>
              <a:defRPr lang="zh-CN"/>
            </a:defPPr>
          </a:lstStyle>
          <a:p>
            <a:r>
              <a:rPr lang="zh-CN" altLang="en-US" sz="2400" b="1" dirty="0">
                <a:solidFill>
                  <a:srgbClr val="F8F8F8"/>
                </a:solidFill>
                <a:latin typeface="微软雅黑" panose="020B0503020204020204" pitchFamily="34" charset="-122"/>
                <a:ea typeface="微软雅黑" panose="020B0503020204020204" pitchFamily="34" charset="-122"/>
              </a:rPr>
              <a:t>出现的问题</a:t>
            </a:r>
            <a:endParaRPr lang="zh-CN" altLang="en-US" sz="2400" b="1" dirty="0">
              <a:solidFill>
                <a:srgbClr val="F8F8F8"/>
              </a:solidFill>
              <a:latin typeface="微软雅黑" panose="020B0503020204020204" pitchFamily="34" charset="-122"/>
              <a:ea typeface="微软雅黑" panose="020B0503020204020204" pitchFamily="34" charset="-122"/>
            </a:endParaRPr>
          </a:p>
        </p:txBody>
      </p:sp>
      <p:sp>
        <p:nvSpPr>
          <p:cNvPr id="37" name="TextBox 147"/>
          <p:cNvSpPr txBox="1">
            <a:spLocks noChangeArrowheads="1"/>
          </p:cNvSpPr>
          <p:nvPr/>
        </p:nvSpPr>
        <p:spPr bwMode="auto">
          <a:xfrm>
            <a:off x="6135049" y="4009476"/>
            <a:ext cx="1723549" cy="461665"/>
          </a:xfrm>
          <a:prstGeom prst="rect">
            <a:avLst/>
          </a:prstGeom>
          <a:noFill/>
        </p:spPr>
        <p:txBody>
          <a:bodyPr wrap="none" rtlCol="0">
            <a:spAutoFit/>
          </a:bodyPr>
          <a:lstStyle>
            <a:defPPr>
              <a:defRPr lang="zh-CN"/>
            </a:defPPr>
            <a:lvl1pPr>
              <a:defRPr sz="2000">
                <a:solidFill>
                  <a:schemeClr val="bg1"/>
                </a:solidFill>
                <a:latin typeface="+mj-ea"/>
                <a:ea typeface="+mj-ea"/>
              </a:defRPr>
            </a:lvl1pPr>
          </a:lstStyle>
          <a:p>
            <a:r>
              <a:rPr lang="zh-CN" altLang="en-US" sz="2400" b="1" dirty="0">
                <a:solidFill>
                  <a:srgbClr val="F8F8F8"/>
                </a:solidFill>
              </a:rPr>
              <a:t>解决的办法</a:t>
            </a:r>
            <a:endParaRPr lang="zh-CN" altLang="en-US" sz="2400" b="1" dirty="0">
              <a:solidFill>
                <a:srgbClr val="F8F8F8"/>
              </a:solidFill>
            </a:endParaRPr>
          </a:p>
        </p:txBody>
      </p:sp>
      <p:sp>
        <p:nvSpPr>
          <p:cNvPr id="38" name="Rectangle 11"/>
          <p:cNvSpPr>
            <a:spLocks noChangeArrowheads="1"/>
          </p:cNvSpPr>
          <p:nvPr/>
        </p:nvSpPr>
        <p:spPr bwMode="auto">
          <a:xfrm>
            <a:off x="6135049" y="2101486"/>
            <a:ext cx="3240360" cy="1070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lnSpc>
                <a:spcPct val="120000"/>
              </a:lnSpc>
            </a:pPr>
            <a:r>
              <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20000"/>
              </a:lnSpc>
            </a:pPr>
            <a:r>
              <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20000"/>
              </a:lnSpc>
            </a:pPr>
            <a:r>
              <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en-US" altLang="zh-CN"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11"/>
          <p:cNvSpPr>
            <a:spLocks noChangeArrowheads="1"/>
          </p:cNvSpPr>
          <p:nvPr/>
        </p:nvSpPr>
        <p:spPr bwMode="auto">
          <a:xfrm>
            <a:off x="6135049" y="4489844"/>
            <a:ext cx="3240360" cy="1070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lnSpc>
                <a:spcPct val="120000"/>
              </a:lnSpc>
            </a:pPr>
            <a:r>
              <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20000"/>
              </a:lnSpc>
            </a:pPr>
            <a:r>
              <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20000"/>
              </a:lnSpc>
            </a:pPr>
            <a:r>
              <a:rPr lang="zh-CN" altLang="en-US"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en-US" altLang="zh-CN" sz="1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42"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22" presetClass="entr" presetSubtype="8"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par>
                          <p:cTn id="28" fill="hold">
                            <p:stCondLst>
                              <p:cond delay="2439"/>
                            </p:stCondLst>
                            <p:childTnLst>
                              <p:par>
                                <p:cTn id="29" presetID="22" presetClass="entr" presetSubtype="8"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childTnLst>
                          </p:cTn>
                        </p:par>
                        <p:par>
                          <p:cTn id="32" fill="hold">
                            <p:stCondLst>
                              <p:cond delay="2939"/>
                            </p:stCondLst>
                            <p:childTnLst>
                              <p:par>
                                <p:cTn id="33" presetID="31"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300" fill="hold"/>
                                        <p:tgtEl>
                                          <p:spTgt spid="36"/>
                                        </p:tgtEl>
                                        <p:attrNameLst>
                                          <p:attrName>ppt_w</p:attrName>
                                        </p:attrNameLst>
                                      </p:cBhvr>
                                      <p:tavLst>
                                        <p:tav tm="0">
                                          <p:val>
                                            <p:fltVal val="0"/>
                                          </p:val>
                                        </p:tav>
                                        <p:tav tm="100000">
                                          <p:val>
                                            <p:strVal val="#ppt_w"/>
                                          </p:val>
                                        </p:tav>
                                      </p:tavLst>
                                    </p:anim>
                                    <p:anim calcmode="lin" valueType="num">
                                      <p:cBhvr>
                                        <p:cTn id="36" dur="300" fill="hold"/>
                                        <p:tgtEl>
                                          <p:spTgt spid="36"/>
                                        </p:tgtEl>
                                        <p:attrNameLst>
                                          <p:attrName>ppt_h</p:attrName>
                                        </p:attrNameLst>
                                      </p:cBhvr>
                                      <p:tavLst>
                                        <p:tav tm="0">
                                          <p:val>
                                            <p:fltVal val="0"/>
                                          </p:val>
                                        </p:tav>
                                        <p:tav tm="100000">
                                          <p:val>
                                            <p:strVal val="#ppt_h"/>
                                          </p:val>
                                        </p:tav>
                                      </p:tavLst>
                                    </p:anim>
                                    <p:anim calcmode="lin" valueType="num">
                                      <p:cBhvr>
                                        <p:cTn id="37" dur="300" fill="hold"/>
                                        <p:tgtEl>
                                          <p:spTgt spid="36"/>
                                        </p:tgtEl>
                                        <p:attrNameLst>
                                          <p:attrName>style.rotation</p:attrName>
                                        </p:attrNameLst>
                                      </p:cBhvr>
                                      <p:tavLst>
                                        <p:tav tm="0">
                                          <p:val>
                                            <p:fltVal val="90"/>
                                          </p:val>
                                        </p:tav>
                                        <p:tav tm="100000">
                                          <p:val>
                                            <p:fltVal val="0"/>
                                          </p:val>
                                        </p:tav>
                                      </p:tavLst>
                                    </p:anim>
                                    <p:animEffect transition="in" filter="fade">
                                      <p:cBhvr>
                                        <p:cTn id="38" dur="300"/>
                                        <p:tgtEl>
                                          <p:spTgt spid="36"/>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300" fill="hold"/>
                                        <p:tgtEl>
                                          <p:spTgt spid="38"/>
                                        </p:tgtEl>
                                        <p:attrNameLst>
                                          <p:attrName>ppt_w</p:attrName>
                                        </p:attrNameLst>
                                      </p:cBhvr>
                                      <p:tavLst>
                                        <p:tav tm="0">
                                          <p:val>
                                            <p:fltVal val="0"/>
                                          </p:val>
                                        </p:tav>
                                        <p:tav tm="100000">
                                          <p:val>
                                            <p:strVal val="#ppt_w"/>
                                          </p:val>
                                        </p:tav>
                                      </p:tavLst>
                                    </p:anim>
                                    <p:anim calcmode="lin" valueType="num">
                                      <p:cBhvr>
                                        <p:cTn id="42" dur="300" fill="hold"/>
                                        <p:tgtEl>
                                          <p:spTgt spid="38"/>
                                        </p:tgtEl>
                                        <p:attrNameLst>
                                          <p:attrName>ppt_h</p:attrName>
                                        </p:attrNameLst>
                                      </p:cBhvr>
                                      <p:tavLst>
                                        <p:tav tm="0">
                                          <p:val>
                                            <p:fltVal val="0"/>
                                          </p:val>
                                        </p:tav>
                                        <p:tav tm="100000">
                                          <p:val>
                                            <p:strVal val="#ppt_h"/>
                                          </p:val>
                                        </p:tav>
                                      </p:tavLst>
                                    </p:anim>
                                    <p:anim calcmode="lin" valueType="num">
                                      <p:cBhvr>
                                        <p:cTn id="43" dur="300" fill="hold"/>
                                        <p:tgtEl>
                                          <p:spTgt spid="38"/>
                                        </p:tgtEl>
                                        <p:attrNameLst>
                                          <p:attrName>style.rotation</p:attrName>
                                        </p:attrNameLst>
                                      </p:cBhvr>
                                      <p:tavLst>
                                        <p:tav tm="0">
                                          <p:val>
                                            <p:fltVal val="90"/>
                                          </p:val>
                                        </p:tav>
                                        <p:tav tm="100000">
                                          <p:val>
                                            <p:fltVal val="0"/>
                                          </p:val>
                                        </p:tav>
                                      </p:tavLst>
                                    </p:anim>
                                    <p:animEffect transition="in" filter="fade">
                                      <p:cBhvr>
                                        <p:cTn id="44" dur="300"/>
                                        <p:tgtEl>
                                          <p:spTgt spid="38"/>
                                        </p:tgtEl>
                                      </p:cBhvr>
                                    </p:animEffect>
                                  </p:childTnLst>
                                </p:cTn>
                              </p:par>
                            </p:childTnLst>
                          </p:cTn>
                        </p:par>
                        <p:par>
                          <p:cTn id="45" fill="hold">
                            <p:stCondLst>
                              <p:cond delay="3439"/>
                            </p:stCondLst>
                            <p:childTnLst>
                              <p:par>
                                <p:cTn id="46" presetID="22" presetClass="entr" presetSubtype="8"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childTnLst>
                          </p:cTn>
                        </p:par>
                        <p:par>
                          <p:cTn id="49" fill="hold">
                            <p:stCondLst>
                              <p:cond delay="3939"/>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childTnLst>
                          </p:cTn>
                        </p:par>
                        <p:par>
                          <p:cTn id="53" fill="hold">
                            <p:stCondLst>
                              <p:cond delay="4439"/>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300" fill="hold"/>
                                        <p:tgtEl>
                                          <p:spTgt spid="37"/>
                                        </p:tgtEl>
                                        <p:attrNameLst>
                                          <p:attrName>ppt_w</p:attrName>
                                        </p:attrNameLst>
                                      </p:cBhvr>
                                      <p:tavLst>
                                        <p:tav tm="0">
                                          <p:val>
                                            <p:fltVal val="0"/>
                                          </p:val>
                                        </p:tav>
                                        <p:tav tm="100000">
                                          <p:val>
                                            <p:strVal val="#ppt_w"/>
                                          </p:val>
                                        </p:tav>
                                      </p:tavLst>
                                    </p:anim>
                                    <p:anim calcmode="lin" valueType="num">
                                      <p:cBhvr>
                                        <p:cTn id="57" dur="300" fill="hold"/>
                                        <p:tgtEl>
                                          <p:spTgt spid="37"/>
                                        </p:tgtEl>
                                        <p:attrNameLst>
                                          <p:attrName>ppt_h</p:attrName>
                                        </p:attrNameLst>
                                      </p:cBhvr>
                                      <p:tavLst>
                                        <p:tav tm="0">
                                          <p:val>
                                            <p:fltVal val="0"/>
                                          </p:val>
                                        </p:tav>
                                        <p:tav tm="100000">
                                          <p:val>
                                            <p:strVal val="#ppt_h"/>
                                          </p:val>
                                        </p:tav>
                                      </p:tavLst>
                                    </p:anim>
                                    <p:anim calcmode="lin" valueType="num">
                                      <p:cBhvr>
                                        <p:cTn id="58" dur="300" fill="hold"/>
                                        <p:tgtEl>
                                          <p:spTgt spid="37"/>
                                        </p:tgtEl>
                                        <p:attrNameLst>
                                          <p:attrName>style.rotation</p:attrName>
                                        </p:attrNameLst>
                                      </p:cBhvr>
                                      <p:tavLst>
                                        <p:tav tm="0">
                                          <p:val>
                                            <p:fltVal val="90"/>
                                          </p:val>
                                        </p:tav>
                                        <p:tav tm="100000">
                                          <p:val>
                                            <p:fltVal val="0"/>
                                          </p:val>
                                        </p:tav>
                                      </p:tavLst>
                                    </p:anim>
                                    <p:animEffect transition="in" filter="fade">
                                      <p:cBhvr>
                                        <p:cTn id="59" dur="300"/>
                                        <p:tgtEl>
                                          <p:spTgt spid="37"/>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300" fill="hold"/>
                                        <p:tgtEl>
                                          <p:spTgt spid="39"/>
                                        </p:tgtEl>
                                        <p:attrNameLst>
                                          <p:attrName>ppt_w</p:attrName>
                                        </p:attrNameLst>
                                      </p:cBhvr>
                                      <p:tavLst>
                                        <p:tav tm="0">
                                          <p:val>
                                            <p:fltVal val="0"/>
                                          </p:val>
                                        </p:tav>
                                        <p:tav tm="100000">
                                          <p:val>
                                            <p:strVal val="#ppt_w"/>
                                          </p:val>
                                        </p:tav>
                                      </p:tavLst>
                                    </p:anim>
                                    <p:anim calcmode="lin" valueType="num">
                                      <p:cBhvr>
                                        <p:cTn id="63" dur="300" fill="hold"/>
                                        <p:tgtEl>
                                          <p:spTgt spid="39"/>
                                        </p:tgtEl>
                                        <p:attrNameLst>
                                          <p:attrName>ppt_h</p:attrName>
                                        </p:attrNameLst>
                                      </p:cBhvr>
                                      <p:tavLst>
                                        <p:tav tm="0">
                                          <p:val>
                                            <p:fltVal val="0"/>
                                          </p:val>
                                        </p:tav>
                                        <p:tav tm="100000">
                                          <p:val>
                                            <p:strVal val="#ppt_h"/>
                                          </p:val>
                                        </p:tav>
                                      </p:tavLst>
                                    </p:anim>
                                    <p:anim calcmode="lin" valueType="num">
                                      <p:cBhvr>
                                        <p:cTn id="64" dur="300" fill="hold"/>
                                        <p:tgtEl>
                                          <p:spTgt spid="39"/>
                                        </p:tgtEl>
                                        <p:attrNameLst>
                                          <p:attrName>style.rotation</p:attrName>
                                        </p:attrNameLst>
                                      </p:cBhvr>
                                      <p:tavLst>
                                        <p:tav tm="0">
                                          <p:val>
                                            <p:fltVal val="90"/>
                                          </p:val>
                                        </p:tav>
                                        <p:tav tm="100000">
                                          <p:val>
                                            <p:fltVal val="0"/>
                                          </p:val>
                                        </p:tav>
                                      </p:tavLst>
                                    </p:anim>
                                    <p:animEffect transition="in" filter="fade">
                                      <p:cBhvr>
                                        <p:cTn id="65" dur="3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2" grpId="0" animBg="1"/>
      <p:bldP spid="33" grpId="0" animBg="1"/>
      <p:bldP spid="36" grpId="0"/>
      <p:bldP spid="37" grpId="0"/>
      <p:bldP spid="38"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椭圆 3"/>
          <p:cNvSpPr/>
          <p:nvPr/>
        </p:nvSpPr>
        <p:spPr bwMode="auto">
          <a:xfrm>
            <a:off x="3045828" y="1773329"/>
            <a:ext cx="1302700" cy="130270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2"/>
              </a:solidFill>
              <a:effectLst/>
              <a:latin typeface="Arial" panose="020B0604020202020204" pitchFamily="34" charset="0"/>
              <a:ea typeface="宋体" panose="02010600030101010101" pitchFamily="2" charset="-122"/>
            </a:endParaRPr>
          </a:p>
        </p:txBody>
      </p:sp>
      <p:sp>
        <p:nvSpPr>
          <p:cNvPr id="5" name="TextBox 9"/>
          <p:cNvSpPr txBox="1"/>
          <p:nvPr/>
        </p:nvSpPr>
        <p:spPr>
          <a:xfrm>
            <a:off x="3287034" y="1841547"/>
            <a:ext cx="943936" cy="861774"/>
          </a:xfrm>
          <a:prstGeom prst="rect">
            <a:avLst/>
          </a:prstGeom>
          <a:noFill/>
        </p:spPr>
        <p:txBody>
          <a:bodyPr wrap="square" rtlCol="0">
            <a:spAutoFit/>
          </a:bodyPr>
          <a:lstStyle/>
          <a:p>
            <a:r>
              <a:rPr lang="en-US" altLang="zh-CN" sz="5000" b="1" dirty="0">
                <a:solidFill>
                  <a:schemeClr val="tx2"/>
                </a:solidFill>
                <a:latin typeface="+mj-ea"/>
                <a:ea typeface="+mj-ea"/>
              </a:rPr>
              <a:t>3</a:t>
            </a:r>
            <a:r>
              <a:rPr lang="zh-CN" altLang="en-US" b="1" dirty="0">
                <a:solidFill>
                  <a:schemeClr val="tx2"/>
                </a:solidFill>
                <a:latin typeface="+mj-ea"/>
                <a:ea typeface="+mj-ea"/>
              </a:rPr>
              <a:t>件</a:t>
            </a:r>
            <a:endParaRPr lang="zh-CN" altLang="en-US" b="1" dirty="0">
              <a:solidFill>
                <a:schemeClr val="tx2"/>
              </a:solidFill>
              <a:latin typeface="+mj-ea"/>
              <a:ea typeface="+mj-ea"/>
            </a:endParaRPr>
          </a:p>
        </p:txBody>
      </p:sp>
      <p:sp>
        <p:nvSpPr>
          <p:cNvPr id="6" name="TextBox 10"/>
          <p:cNvSpPr txBox="1"/>
          <p:nvPr/>
        </p:nvSpPr>
        <p:spPr>
          <a:xfrm>
            <a:off x="3160484" y="2496215"/>
            <a:ext cx="1008609" cy="523220"/>
          </a:xfrm>
          <a:prstGeom prst="rect">
            <a:avLst/>
          </a:prstGeom>
          <a:noFill/>
        </p:spPr>
        <p:txBody>
          <a:bodyPr wrap="none" rtlCol="0">
            <a:spAutoFit/>
          </a:bodyPr>
          <a:lstStyle/>
          <a:p>
            <a:pPr algn="ctr"/>
            <a:r>
              <a:rPr lang="zh-CN" altLang="en-US" sz="1400" dirty="0">
                <a:solidFill>
                  <a:schemeClr val="tx2"/>
                </a:solidFill>
                <a:latin typeface="+mn-ea"/>
                <a:ea typeface="+mn-ea"/>
              </a:rPr>
              <a:t>完成了</a:t>
            </a:r>
            <a:r>
              <a:rPr lang="en-US" altLang="zh-CN" sz="1400" dirty="0">
                <a:solidFill>
                  <a:schemeClr val="tx2"/>
                </a:solidFill>
                <a:latin typeface="+mn-ea"/>
                <a:ea typeface="+mn-ea"/>
              </a:rPr>
              <a:t>3</a:t>
            </a:r>
            <a:r>
              <a:rPr lang="zh-CN" altLang="en-US" sz="1400" dirty="0">
                <a:solidFill>
                  <a:schemeClr val="tx2"/>
                </a:solidFill>
                <a:latin typeface="+mn-ea"/>
                <a:ea typeface="+mn-ea"/>
              </a:rPr>
              <a:t>件</a:t>
            </a:r>
            <a:endParaRPr lang="en-US" altLang="zh-CN" sz="1400" dirty="0">
              <a:solidFill>
                <a:schemeClr val="tx2"/>
              </a:solidFill>
              <a:latin typeface="+mn-ea"/>
              <a:ea typeface="+mn-ea"/>
            </a:endParaRPr>
          </a:p>
          <a:p>
            <a:pPr algn="ctr"/>
            <a:r>
              <a:rPr lang="zh-CN" altLang="en-US" sz="1400" dirty="0">
                <a:solidFill>
                  <a:schemeClr val="tx2"/>
                </a:solidFill>
                <a:latin typeface="+mn-ea"/>
                <a:ea typeface="+mn-ea"/>
              </a:rPr>
              <a:t>大事</a:t>
            </a:r>
            <a:endParaRPr lang="zh-CN" altLang="en-US" sz="1400" dirty="0">
              <a:solidFill>
                <a:schemeClr val="tx2"/>
              </a:solidFill>
              <a:latin typeface="+mn-ea"/>
              <a:ea typeface="+mn-ea"/>
            </a:endParaRPr>
          </a:p>
        </p:txBody>
      </p:sp>
      <p:sp>
        <p:nvSpPr>
          <p:cNvPr id="7" name="椭圆 6"/>
          <p:cNvSpPr/>
          <p:nvPr/>
        </p:nvSpPr>
        <p:spPr bwMode="auto">
          <a:xfrm>
            <a:off x="4505799" y="1773329"/>
            <a:ext cx="1302700" cy="130270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2"/>
              </a:solidFill>
              <a:effectLst/>
              <a:latin typeface="Arial" panose="020B0604020202020204" pitchFamily="34" charset="0"/>
              <a:ea typeface="宋体" panose="02010600030101010101" pitchFamily="2" charset="-122"/>
            </a:endParaRPr>
          </a:p>
        </p:txBody>
      </p:sp>
      <p:sp>
        <p:nvSpPr>
          <p:cNvPr id="8" name="TextBox 12"/>
          <p:cNvSpPr txBox="1"/>
          <p:nvPr/>
        </p:nvSpPr>
        <p:spPr>
          <a:xfrm>
            <a:off x="4790100" y="1906174"/>
            <a:ext cx="766106" cy="707886"/>
          </a:xfrm>
          <a:prstGeom prst="rect">
            <a:avLst/>
          </a:prstGeom>
          <a:noFill/>
        </p:spPr>
        <p:txBody>
          <a:bodyPr wrap="square" rtlCol="0">
            <a:spAutoFit/>
          </a:bodyPr>
          <a:lstStyle/>
          <a:p>
            <a:r>
              <a:rPr lang="zh-CN" altLang="en-US" sz="4000" b="1" dirty="0">
                <a:solidFill>
                  <a:schemeClr val="tx2"/>
                </a:solidFill>
                <a:latin typeface="+mj-ea"/>
                <a:ea typeface="+mj-ea"/>
              </a:rPr>
              <a:t>奖</a:t>
            </a:r>
            <a:endParaRPr lang="zh-CN" altLang="en-US" sz="4000" b="1" dirty="0">
              <a:solidFill>
                <a:schemeClr val="tx2"/>
              </a:solidFill>
              <a:latin typeface="+mj-ea"/>
              <a:ea typeface="+mj-ea"/>
            </a:endParaRPr>
          </a:p>
        </p:txBody>
      </p:sp>
      <p:sp>
        <p:nvSpPr>
          <p:cNvPr id="9" name="TextBox 13"/>
          <p:cNvSpPr txBox="1"/>
          <p:nvPr/>
        </p:nvSpPr>
        <p:spPr>
          <a:xfrm>
            <a:off x="4705743" y="2468056"/>
            <a:ext cx="902811" cy="523220"/>
          </a:xfrm>
          <a:prstGeom prst="rect">
            <a:avLst/>
          </a:prstGeom>
          <a:noFill/>
        </p:spPr>
        <p:txBody>
          <a:bodyPr wrap="none" rtlCol="0">
            <a:spAutoFit/>
          </a:bodyPr>
          <a:lstStyle/>
          <a:p>
            <a:pPr algn="ctr"/>
            <a:r>
              <a:rPr lang="zh-CN" altLang="en-US" sz="1400" dirty="0">
                <a:solidFill>
                  <a:schemeClr val="tx2"/>
                </a:solidFill>
                <a:latin typeface="+mn-ea"/>
                <a:ea typeface="+mn-ea"/>
              </a:rPr>
              <a:t>首次获得</a:t>
            </a:r>
            <a:endParaRPr lang="en-US" altLang="zh-CN" sz="1400" dirty="0">
              <a:solidFill>
                <a:schemeClr val="tx2"/>
              </a:solidFill>
              <a:latin typeface="+mn-ea"/>
              <a:ea typeface="+mn-ea"/>
            </a:endParaRPr>
          </a:p>
          <a:p>
            <a:pPr algn="ctr"/>
            <a:r>
              <a:rPr lang="zh-CN" altLang="en-US" sz="1400" dirty="0">
                <a:solidFill>
                  <a:schemeClr val="tx2"/>
                </a:solidFill>
                <a:latin typeface="+mn-ea"/>
                <a:ea typeface="+mn-ea"/>
              </a:rPr>
              <a:t>某某奖</a:t>
            </a:r>
            <a:endParaRPr lang="zh-CN" altLang="en-US" sz="1400" dirty="0">
              <a:solidFill>
                <a:schemeClr val="tx2"/>
              </a:solidFill>
              <a:latin typeface="+mn-ea"/>
              <a:ea typeface="+mn-ea"/>
            </a:endParaRPr>
          </a:p>
        </p:txBody>
      </p:sp>
      <p:sp>
        <p:nvSpPr>
          <p:cNvPr id="10" name="椭圆 9"/>
          <p:cNvSpPr/>
          <p:nvPr/>
        </p:nvSpPr>
        <p:spPr bwMode="auto">
          <a:xfrm>
            <a:off x="6035556" y="1773329"/>
            <a:ext cx="1302700" cy="130270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2"/>
              </a:solidFill>
              <a:effectLst/>
              <a:latin typeface="Arial" panose="020B0604020202020204" pitchFamily="34" charset="0"/>
              <a:ea typeface="宋体" panose="02010600030101010101" pitchFamily="2" charset="-122"/>
            </a:endParaRPr>
          </a:p>
        </p:txBody>
      </p:sp>
      <p:sp>
        <p:nvSpPr>
          <p:cNvPr id="11" name="TextBox 15"/>
          <p:cNvSpPr txBox="1"/>
          <p:nvPr/>
        </p:nvSpPr>
        <p:spPr>
          <a:xfrm>
            <a:off x="6255819" y="1841893"/>
            <a:ext cx="1106680" cy="800219"/>
          </a:xfrm>
          <a:prstGeom prst="rect">
            <a:avLst/>
          </a:prstGeom>
          <a:noFill/>
        </p:spPr>
        <p:txBody>
          <a:bodyPr wrap="square" rtlCol="0">
            <a:spAutoFit/>
          </a:bodyPr>
          <a:lstStyle/>
          <a:p>
            <a:r>
              <a:rPr lang="en-US" altLang="zh-CN" sz="4600" b="1" dirty="0">
                <a:solidFill>
                  <a:schemeClr val="tx2"/>
                </a:solidFill>
                <a:latin typeface="+mj-ea"/>
                <a:ea typeface="+mj-ea"/>
              </a:rPr>
              <a:t>5</a:t>
            </a:r>
            <a:r>
              <a:rPr lang="zh-CN" altLang="en-US" sz="1400" b="1" dirty="0">
                <a:solidFill>
                  <a:schemeClr val="tx2"/>
                </a:solidFill>
                <a:latin typeface="+mj-ea"/>
                <a:ea typeface="+mj-ea"/>
              </a:rPr>
              <a:t>百万</a:t>
            </a:r>
            <a:endParaRPr lang="zh-CN" altLang="en-US" sz="1400" b="1" dirty="0">
              <a:solidFill>
                <a:schemeClr val="tx2"/>
              </a:solidFill>
              <a:latin typeface="+mj-ea"/>
              <a:ea typeface="+mj-ea"/>
            </a:endParaRPr>
          </a:p>
        </p:txBody>
      </p:sp>
      <p:sp>
        <p:nvSpPr>
          <p:cNvPr id="12" name="TextBox 16"/>
          <p:cNvSpPr txBox="1"/>
          <p:nvPr/>
        </p:nvSpPr>
        <p:spPr>
          <a:xfrm>
            <a:off x="6161740" y="2424207"/>
            <a:ext cx="1082348" cy="523220"/>
          </a:xfrm>
          <a:prstGeom prst="rect">
            <a:avLst/>
          </a:prstGeom>
          <a:noFill/>
        </p:spPr>
        <p:txBody>
          <a:bodyPr wrap="none" rtlCol="0">
            <a:spAutoFit/>
          </a:bodyPr>
          <a:lstStyle/>
          <a:p>
            <a:pPr algn="ctr"/>
            <a:r>
              <a:rPr lang="zh-CN" altLang="en-US" sz="1400" dirty="0">
                <a:solidFill>
                  <a:schemeClr val="tx2"/>
                </a:solidFill>
                <a:latin typeface="+mn-ea"/>
                <a:ea typeface="+mn-ea"/>
              </a:rPr>
              <a:t>销售额突破</a:t>
            </a:r>
            <a:endParaRPr lang="en-US" altLang="zh-CN" sz="1400" dirty="0">
              <a:solidFill>
                <a:schemeClr val="tx2"/>
              </a:solidFill>
              <a:latin typeface="+mn-ea"/>
              <a:ea typeface="+mn-ea"/>
            </a:endParaRPr>
          </a:p>
          <a:p>
            <a:pPr algn="ctr"/>
            <a:r>
              <a:rPr lang="en-US" altLang="zh-CN" sz="1400" dirty="0">
                <a:solidFill>
                  <a:schemeClr val="tx2"/>
                </a:solidFill>
                <a:latin typeface="+mn-ea"/>
                <a:ea typeface="+mn-ea"/>
              </a:rPr>
              <a:t>500</a:t>
            </a:r>
            <a:r>
              <a:rPr lang="zh-CN" altLang="en-US" sz="1400" dirty="0">
                <a:solidFill>
                  <a:schemeClr val="tx2"/>
                </a:solidFill>
                <a:latin typeface="+mn-ea"/>
                <a:ea typeface="+mn-ea"/>
              </a:rPr>
              <a:t>万</a:t>
            </a:r>
            <a:endParaRPr lang="zh-CN" altLang="en-US" sz="1400" dirty="0">
              <a:solidFill>
                <a:schemeClr val="tx2"/>
              </a:solidFill>
              <a:latin typeface="+mn-ea"/>
              <a:ea typeface="+mn-ea"/>
            </a:endParaRPr>
          </a:p>
        </p:txBody>
      </p:sp>
      <p:sp>
        <p:nvSpPr>
          <p:cNvPr id="13" name="椭圆 12"/>
          <p:cNvSpPr/>
          <p:nvPr/>
        </p:nvSpPr>
        <p:spPr bwMode="auto">
          <a:xfrm>
            <a:off x="1350562" y="1773329"/>
            <a:ext cx="1302700" cy="13027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2"/>
              </a:solidFill>
              <a:effectLst/>
              <a:latin typeface="Arial" panose="020B0604020202020204" pitchFamily="34" charset="0"/>
              <a:ea typeface="宋体" panose="02010600030101010101" pitchFamily="2" charset="-122"/>
            </a:endParaRPr>
          </a:p>
        </p:txBody>
      </p:sp>
      <p:sp>
        <p:nvSpPr>
          <p:cNvPr id="14" name="TextBox 18"/>
          <p:cNvSpPr txBox="1"/>
          <p:nvPr/>
        </p:nvSpPr>
        <p:spPr>
          <a:xfrm>
            <a:off x="1386980" y="1918836"/>
            <a:ext cx="1243228" cy="646331"/>
          </a:xfrm>
          <a:prstGeom prst="rect">
            <a:avLst/>
          </a:prstGeom>
          <a:noFill/>
        </p:spPr>
        <p:txBody>
          <a:bodyPr wrap="square" rtlCol="0">
            <a:spAutoFit/>
          </a:bodyPr>
          <a:lstStyle/>
          <a:p>
            <a:r>
              <a:rPr lang="en-US" altLang="zh-CN" sz="3600" b="1" dirty="0">
                <a:solidFill>
                  <a:schemeClr val="tx2"/>
                </a:solidFill>
                <a:latin typeface="+mj-ea"/>
                <a:ea typeface="+mj-ea"/>
              </a:rPr>
              <a:t>105</a:t>
            </a:r>
            <a:r>
              <a:rPr lang="en-US" altLang="zh-CN" sz="1400" b="1" dirty="0">
                <a:solidFill>
                  <a:schemeClr val="tx2"/>
                </a:solidFill>
                <a:latin typeface="+mj-ea"/>
                <a:ea typeface="+mj-ea"/>
              </a:rPr>
              <a:t>%</a:t>
            </a:r>
            <a:endParaRPr lang="zh-CN" altLang="en-US" sz="1400" b="1" dirty="0">
              <a:solidFill>
                <a:schemeClr val="tx2"/>
              </a:solidFill>
              <a:latin typeface="+mj-ea"/>
              <a:ea typeface="+mj-ea"/>
            </a:endParaRPr>
          </a:p>
        </p:txBody>
      </p:sp>
      <p:sp>
        <p:nvSpPr>
          <p:cNvPr id="15" name="TextBox 19"/>
          <p:cNvSpPr txBox="1"/>
          <p:nvPr/>
        </p:nvSpPr>
        <p:spPr>
          <a:xfrm>
            <a:off x="1386980" y="2424207"/>
            <a:ext cx="1261885" cy="523220"/>
          </a:xfrm>
          <a:prstGeom prst="rect">
            <a:avLst/>
          </a:prstGeom>
          <a:noFill/>
        </p:spPr>
        <p:txBody>
          <a:bodyPr wrap="none" rtlCol="0">
            <a:spAutoFit/>
          </a:bodyPr>
          <a:lstStyle/>
          <a:p>
            <a:pPr algn="ctr"/>
            <a:r>
              <a:rPr lang="zh-CN" altLang="en-US" sz="1400" dirty="0">
                <a:solidFill>
                  <a:schemeClr val="tx2"/>
                </a:solidFill>
                <a:latin typeface="+mn-ea"/>
                <a:ea typeface="+mn-ea"/>
              </a:rPr>
              <a:t>完成季度计划</a:t>
            </a:r>
            <a:endParaRPr lang="en-US" altLang="zh-CN" sz="1400" dirty="0">
              <a:solidFill>
                <a:schemeClr val="tx2"/>
              </a:solidFill>
              <a:latin typeface="+mn-ea"/>
              <a:ea typeface="+mn-ea"/>
            </a:endParaRPr>
          </a:p>
          <a:p>
            <a:pPr algn="ctr"/>
            <a:r>
              <a:rPr lang="en-US" altLang="zh-CN" sz="1400" dirty="0">
                <a:solidFill>
                  <a:schemeClr val="tx2"/>
                </a:solidFill>
                <a:latin typeface="+mn-ea"/>
                <a:ea typeface="+mn-ea"/>
              </a:rPr>
              <a:t>105%</a:t>
            </a:r>
            <a:endParaRPr lang="zh-CN" altLang="en-US" sz="1400" dirty="0">
              <a:solidFill>
                <a:schemeClr val="tx2"/>
              </a:solidFill>
              <a:latin typeface="+mn-ea"/>
              <a:ea typeface="+mn-ea"/>
            </a:endParaRPr>
          </a:p>
        </p:txBody>
      </p:sp>
      <p:sp>
        <p:nvSpPr>
          <p:cNvPr id="16" name="TextBox 20"/>
          <p:cNvSpPr txBox="1"/>
          <p:nvPr/>
        </p:nvSpPr>
        <p:spPr>
          <a:xfrm>
            <a:off x="1103102" y="3291346"/>
            <a:ext cx="6353747" cy="3416320"/>
          </a:xfrm>
          <a:prstGeom prst="rect">
            <a:avLst/>
          </a:prstGeom>
          <a:noFill/>
        </p:spPr>
        <p:txBody>
          <a:bodyPr wrap="square" rtlCol="0">
            <a:spAutoFit/>
          </a:bodyPr>
          <a:lstStyle>
            <a:defPPr>
              <a:defRPr lang="zh-CN"/>
            </a:defPPr>
            <a:lvl1pPr algn="just">
              <a:lnSpc>
                <a:spcPct val="120000"/>
              </a:lnSpc>
              <a:defRPr>
                <a:latin typeface="+mn-ea"/>
                <a:ea typeface="+mn-ea"/>
              </a:defRPr>
            </a:lvl1pPr>
          </a:lstStyle>
          <a:p>
            <a:r>
              <a:rPr lang="zh-CN" altLang="en-US" dirty="0"/>
              <a:t>这里用一段简要的话描述出前段时间的工作亮点，重点内容可以在上方圆内突显出来，选用一些有代表性的图片放到左边，既重点突出，又生动好看。</a:t>
            </a:r>
            <a:endParaRPr lang="en-US" altLang="zh-CN" dirty="0"/>
          </a:p>
          <a:p>
            <a:r>
              <a:rPr lang="zh-CN" altLang="en-US" dirty="0"/>
              <a:t>这里用一段简要的话描述出前段时间的工作亮点，重点内容可以在上方圆内突显出来，选用一些有代表性的图片放到左边，既重点突出，又生动好看。</a:t>
            </a:r>
            <a:endParaRPr lang="zh-CN" altLang="en-US" dirty="0"/>
          </a:p>
          <a:p>
            <a:r>
              <a:rPr lang="zh-CN" altLang="en-US" dirty="0"/>
              <a:t>这里用一段简要的话描述出前段时间的工作亮点，重点内容可以在上方圆内突显出来，选用一些有代表性的图片放到左边，既重点突出，又生动好看。</a:t>
            </a:r>
            <a:endParaRPr lang="zh-CN" altLang="en-US" dirty="0"/>
          </a:p>
          <a:p>
            <a:endParaRPr lang="zh-CN" altLang="en-US" dirty="0"/>
          </a:p>
        </p:txBody>
      </p:sp>
      <p:sp>
        <p:nvSpPr>
          <p:cNvPr id="17" name="矩形 16"/>
          <p:cNvSpPr/>
          <p:nvPr/>
        </p:nvSpPr>
        <p:spPr bwMode="auto">
          <a:xfrm>
            <a:off x="8403431" y="690166"/>
            <a:ext cx="2664296" cy="1783969"/>
          </a:xfrm>
          <a:prstGeom prst="rect">
            <a:avLst/>
          </a:prstGeom>
          <a:blipFill>
            <a:blip r:embed="rId1"/>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
        <p:nvSpPr>
          <p:cNvPr id="18" name="矩形 17"/>
          <p:cNvSpPr/>
          <p:nvPr/>
        </p:nvSpPr>
        <p:spPr bwMode="auto">
          <a:xfrm>
            <a:off x="8403431" y="2642112"/>
            <a:ext cx="2664296" cy="1783969"/>
          </a:xfrm>
          <a:prstGeom prst="rect">
            <a:avLst/>
          </a:prstGeom>
          <a:blipFill>
            <a:blip r:embed="rId2"/>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
        <p:nvSpPr>
          <p:cNvPr id="19" name="矩形 18"/>
          <p:cNvSpPr/>
          <p:nvPr/>
        </p:nvSpPr>
        <p:spPr bwMode="auto">
          <a:xfrm>
            <a:off x="8403431" y="4594059"/>
            <a:ext cx="2664296" cy="1783969"/>
          </a:xfrm>
          <a:prstGeom prst="rect">
            <a:avLst/>
          </a:prstGeom>
          <a:blipFill>
            <a:blip r:embed="rId3"/>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Scale>
                                      <p:cBhvr>
                                        <p:cTn id="2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3"/>
                                        </p:tgtEl>
                                        <p:attrNameLst>
                                          <p:attrName>ppt_x</p:attrName>
                                          <p:attrName>ppt_y</p:attrName>
                                        </p:attrNameLst>
                                      </p:cBhvr>
                                    </p:animMotion>
                                    <p:animEffect transition="in" filter="fade">
                                      <p:cBhvr>
                                        <p:cTn id="23" dur="1000"/>
                                        <p:tgtEl>
                                          <p:spTgt spid="13"/>
                                        </p:tgtEl>
                                      </p:cBhvr>
                                    </p:animEffect>
                                  </p:childTnLst>
                                </p:cTn>
                              </p:par>
                              <p:par>
                                <p:cTn id="24" presetID="52" presetClass="entr" presetSubtype="0" fill="hold" grpId="0" nodeType="withEffect">
                                  <p:stCondLst>
                                    <p:cond delay="200"/>
                                  </p:stCondLst>
                                  <p:childTnLst>
                                    <p:set>
                                      <p:cBhvr>
                                        <p:cTn id="25" dur="1" fill="hold">
                                          <p:stCondLst>
                                            <p:cond delay="0"/>
                                          </p:stCondLst>
                                        </p:cTn>
                                        <p:tgtEl>
                                          <p:spTgt spid="4"/>
                                        </p:tgtEl>
                                        <p:attrNameLst>
                                          <p:attrName>style.visibility</p:attrName>
                                        </p:attrNameLst>
                                      </p:cBhvr>
                                      <p:to>
                                        <p:strVal val="visible"/>
                                      </p:to>
                                    </p:set>
                                    <p:animScale>
                                      <p:cBhvr>
                                        <p:cTn id="2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
                                        </p:tgtEl>
                                        <p:attrNameLst>
                                          <p:attrName>ppt_x</p:attrName>
                                          <p:attrName>ppt_y</p:attrName>
                                        </p:attrNameLst>
                                      </p:cBhvr>
                                    </p:animMotion>
                                    <p:animEffect transition="in" filter="fade">
                                      <p:cBhvr>
                                        <p:cTn id="28" dur="1000"/>
                                        <p:tgtEl>
                                          <p:spTgt spid="4"/>
                                        </p:tgtEl>
                                      </p:cBhvr>
                                    </p:animEffect>
                                  </p:childTnLst>
                                </p:cTn>
                              </p:par>
                              <p:par>
                                <p:cTn id="29" presetID="52" presetClass="entr" presetSubtype="0" fill="hold" grpId="0" nodeType="withEffect">
                                  <p:stCondLst>
                                    <p:cond delay="400"/>
                                  </p:stCondLst>
                                  <p:childTnLst>
                                    <p:set>
                                      <p:cBhvr>
                                        <p:cTn id="30" dur="1" fill="hold">
                                          <p:stCondLst>
                                            <p:cond delay="0"/>
                                          </p:stCondLst>
                                        </p:cTn>
                                        <p:tgtEl>
                                          <p:spTgt spid="7"/>
                                        </p:tgtEl>
                                        <p:attrNameLst>
                                          <p:attrName>style.visibility</p:attrName>
                                        </p:attrNameLst>
                                      </p:cBhvr>
                                      <p:to>
                                        <p:strVal val="visible"/>
                                      </p:to>
                                    </p:set>
                                    <p:animScale>
                                      <p:cBhvr>
                                        <p:cTn id="3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7"/>
                                        </p:tgtEl>
                                        <p:attrNameLst>
                                          <p:attrName>ppt_x</p:attrName>
                                          <p:attrName>ppt_y</p:attrName>
                                        </p:attrNameLst>
                                      </p:cBhvr>
                                    </p:animMotion>
                                    <p:animEffect transition="in" filter="fade">
                                      <p:cBhvr>
                                        <p:cTn id="33" dur="1000"/>
                                        <p:tgtEl>
                                          <p:spTgt spid="7"/>
                                        </p:tgtEl>
                                      </p:cBhvr>
                                    </p:animEffect>
                                  </p:childTnLst>
                                </p:cTn>
                              </p:par>
                              <p:par>
                                <p:cTn id="34" presetID="52" presetClass="entr" presetSubtype="0" fill="hold" grpId="0" nodeType="withEffect">
                                  <p:stCondLst>
                                    <p:cond delay="600"/>
                                  </p:stCondLst>
                                  <p:childTnLst>
                                    <p:set>
                                      <p:cBhvr>
                                        <p:cTn id="35" dur="1" fill="hold">
                                          <p:stCondLst>
                                            <p:cond delay="0"/>
                                          </p:stCondLst>
                                        </p:cTn>
                                        <p:tgtEl>
                                          <p:spTgt spid="10"/>
                                        </p:tgtEl>
                                        <p:attrNameLst>
                                          <p:attrName>style.visibility</p:attrName>
                                        </p:attrNameLst>
                                      </p:cBhvr>
                                      <p:to>
                                        <p:strVal val="visible"/>
                                      </p:to>
                                    </p:set>
                                    <p:animScale>
                                      <p:cBhvr>
                                        <p:cTn id="3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0"/>
                                        </p:tgtEl>
                                        <p:attrNameLst>
                                          <p:attrName>ppt_x</p:attrName>
                                          <p:attrName>ppt_y</p:attrName>
                                        </p:attrNameLst>
                                      </p:cBhvr>
                                    </p:animMotion>
                                    <p:animEffect transition="in" filter="fade">
                                      <p:cBhvr>
                                        <p:cTn id="38" dur="1000"/>
                                        <p:tgtEl>
                                          <p:spTgt spid="10"/>
                                        </p:tgtEl>
                                      </p:cBhvr>
                                    </p:animEffect>
                                  </p:childTnLst>
                                </p:cTn>
                              </p:par>
                            </p:childTnLst>
                          </p:cTn>
                        </p:par>
                        <p:par>
                          <p:cTn id="39" fill="hold">
                            <p:stCondLst>
                              <p:cond delay="1939"/>
                            </p:stCondLst>
                            <p:childTnLst>
                              <p:par>
                                <p:cTn id="40" presetID="31"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 calcmode="lin" valueType="num">
                                      <p:cBhvr>
                                        <p:cTn id="44" dur="500" fill="hold"/>
                                        <p:tgtEl>
                                          <p:spTgt spid="14"/>
                                        </p:tgtEl>
                                        <p:attrNameLst>
                                          <p:attrName>style.rotation</p:attrName>
                                        </p:attrNameLst>
                                      </p:cBhvr>
                                      <p:tavLst>
                                        <p:tav tm="0">
                                          <p:val>
                                            <p:fltVal val="90"/>
                                          </p:val>
                                        </p:tav>
                                        <p:tav tm="100000">
                                          <p:val>
                                            <p:fltVal val="0"/>
                                          </p:val>
                                        </p:tav>
                                      </p:tavLst>
                                    </p:anim>
                                    <p:animEffect transition="in" filter="fade">
                                      <p:cBhvr>
                                        <p:cTn id="45" dur="500"/>
                                        <p:tgtEl>
                                          <p:spTgt spid="14"/>
                                        </p:tgtEl>
                                      </p:cBhvr>
                                    </p:animEffect>
                                  </p:childTnLst>
                                </p:cTn>
                              </p:par>
                            </p:childTnLst>
                          </p:cTn>
                        </p:par>
                        <p:par>
                          <p:cTn id="46" fill="hold">
                            <p:stCondLst>
                              <p:cond delay="2439"/>
                            </p:stCondLst>
                            <p:childTnLst>
                              <p:par>
                                <p:cTn id="47" presetID="22" presetClass="entr" presetSubtype="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300"/>
                                        <p:tgtEl>
                                          <p:spTgt spid="15"/>
                                        </p:tgtEl>
                                      </p:cBhvr>
                                    </p:animEffect>
                                  </p:childTnLst>
                                </p:cTn>
                              </p:par>
                            </p:childTnLst>
                          </p:cTn>
                        </p:par>
                        <p:par>
                          <p:cTn id="50" fill="hold">
                            <p:stCondLst>
                              <p:cond delay="2939"/>
                            </p:stCondLst>
                            <p:childTnLst>
                              <p:par>
                                <p:cTn id="51" presetID="31"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ppt_w</p:attrName>
                                        </p:attrNameLst>
                                      </p:cBhvr>
                                      <p:tavLst>
                                        <p:tav tm="0">
                                          <p:val>
                                            <p:fltVal val="0"/>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anim calcmode="lin" valueType="num">
                                      <p:cBhvr>
                                        <p:cTn id="55" dur="500" fill="hold"/>
                                        <p:tgtEl>
                                          <p:spTgt spid="5"/>
                                        </p:tgtEl>
                                        <p:attrNameLst>
                                          <p:attrName>style.rotation</p:attrName>
                                        </p:attrNameLst>
                                      </p:cBhvr>
                                      <p:tavLst>
                                        <p:tav tm="0">
                                          <p:val>
                                            <p:fltVal val="90"/>
                                          </p:val>
                                        </p:tav>
                                        <p:tav tm="100000">
                                          <p:val>
                                            <p:fltVal val="0"/>
                                          </p:val>
                                        </p:tav>
                                      </p:tavLst>
                                    </p:anim>
                                    <p:animEffect transition="in" filter="fade">
                                      <p:cBhvr>
                                        <p:cTn id="56" dur="500"/>
                                        <p:tgtEl>
                                          <p:spTgt spid="5"/>
                                        </p:tgtEl>
                                      </p:cBhvr>
                                    </p:animEffect>
                                  </p:childTnLst>
                                </p:cTn>
                              </p:par>
                            </p:childTnLst>
                          </p:cTn>
                        </p:par>
                        <p:par>
                          <p:cTn id="57" fill="hold">
                            <p:stCondLst>
                              <p:cond delay="3439"/>
                            </p:stCondLst>
                            <p:childTnLst>
                              <p:par>
                                <p:cTn id="58" presetID="22" presetClass="entr" presetSubtype="1"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up)">
                                      <p:cBhvr>
                                        <p:cTn id="60" dur="300"/>
                                        <p:tgtEl>
                                          <p:spTgt spid="6"/>
                                        </p:tgtEl>
                                      </p:cBhvr>
                                    </p:animEffect>
                                  </p:childTnLst>
                                </p:cTn>
                              </p:par>
                            </p:childTnLst>
                          </p:cTn>
                        </p:par>
                        <p:par>
                          <p:cTn id="61" fill="hold">
                            <p:stCondLst>
                              <p:cond delay="3939"/>
                            </p:stCondLst>
                            <p:childTnLst>
                              <p:par>
                                <p:cTn id="62" presetID="31"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ppt_w</p:attrName>
                                        </p:attrNameLst>
                                      </p:cBhvr>
                                      <p:tavLst>
                                        <p:tav tm="0">
                                          <p:val>
                                            <p:fltVal val="0"/>
                                          </p:val>
                                        </p:tav>
                                        <p:tav tm="100000">
                                          <p:val>
                                            <p:strVal val="#ppt_w"/>
                                          </p:val>
                                        </p:tav>
                                      </p:tavLst>
                                    </p:anim>
                                    <p:anim calcmode="lin" valueType="num">
                                      <p:cBhvr>
                                        <p:cTn id="65" dur="500" fill="hold"/>
                                        <p:tgtEl>
                                          <p:spTgt spid="8"/>
                                        </p:tgtEl>
                                        <p:attrNameLst>
                                          <p:attrName>ppt_h</p:attrName>
                                        </p:attrNameLst>
                                      </p:cBhvr>
                                      <p:tavLst>
                                        <p:tav tm="0">
                                          <p:val>
                                            <p:fltVal val="0"/>
                                          </p:val>
                                        </p:tav>
                                        <p:tav tm="100000">
                                          <p:val>
                                            <p:strVal val="#ppt_h"/>
                                          </p:val>
                                        </p:tav>
                                      </p:tavLst>
                                    </p:anim>
                                    <p:anim calcmode="lin" valueType="num">
                                      <p:cBhvr>
                                        <p:cTn id="66" dur="500" fill="hold"/>
                                        <p:tgtEl>
                                          <p:spTgt spid="8"/>
                                        </p:tgtEl>
                                        <p:attrNameLst>
                                          <p:attrName>style.rotation</p:attrName>
                                        </p:attrNameLst>
                                      </p:cBhvr>
                                      <p:tavLst>
                                        <p:tav tm="0">
                                          <p:val>
                                            <p:fltVal val="90"/>
                                          </p:val>
                                        </p:tav>
                                        <p:tav tm="100000">
                                          <p:val>
                                            <p:fltVal val="0"/>
                                          </p:val>
                                        </p:tav>
                                      </p:tavLst>
                                    </p:anim>
                                    <p:animEffect transition="in" filter="fade">
                                      <p:cBhvr>
                                        <p:cTn id="67" dur="500"/>
                                        <p:tgtEl>
                                          <p:spTgt spid="8"/>
                                        </p:tgtEl>
                                      </p:cBhvr>
                                    </p:animEffect>
                                  </p:childTnLst>
                                </p:cTn>
                              </p:par>
                            </p:childTnLst>
                          </p:cTn>
                        </p:par>
                        <p:par>
                          <p:cTn id="68" fill="hold">
                            <p:stCondLst>
                              <p:cond delay="4439"/>
                            </p:stCondLst>
                            <p:childTnLst>
                              <p:par>
                                <p:cTn id="69" presetID="22" presetClass="entr" presetSubtype="1" fill="hold" grpId="0"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up)">
                                      <p:cBhvr>
                                        <p:cTn id="71" dur="300"/>
                                        <p:tgtEl>
                                          <p:spTgt spid="9"/>
                                        </p:tgtEl>
                                      </p:cBhvr>
                                    </p:animEffect>
                                  </p:childTnLst>
                                </p:cTn>
                              </p:par>
                            </p:childTnLst>
                          </p:cTn>
                        </p:par>
                        <p:par>
                          <p:cTn id="72" fill="hold">
                            <p:stCondLst>
                              <p:cond delay="4939"/>
                            </p:stCondLst>
                            <p:childTnLst>
                              <p:par>
                                <p:cTn id="73" presetID="31"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p:cTn id="75" dur="500" fill="hold"/>
                                        <p:tgtEl>
                                          <p:spTgt spid="11"/>
                                        </p:tgtEl>
                                        <p:attrNameLst>
                                          <p:attrName>ppt_w</p:attrName>
                                        </p:attrNameLst>
                                      </p:cBhvr>
                                      <p:tavLst>
                                        <p:tav tm="0">
                                          <p:val>
                                            <p:fltVal val="0"/>
                                          </p:val>
                                        </p:tav>
                                        <p:tav tm="100000">
                                          <p:val>
                                            <p:strVal val="#ppt_w"/>
                                          </p:val>
                                        </p:tav>
                                      </p:tavLst>
                                    </p:anim>
                                    <p:anim calcmode="lin" valueType="num">
                                      <p:cBhvr>
                                        <p:cTn id="76" dur="500" fill="hold"/>
                                        <p:tgtEl>
                                          <p:spTgt spid="11"/>
                                        </p:tgtEl>
                                        <p:attrNameLst>
                                          <p:attrName>ppt_h</p:attrName>
                                        </p:attrNameLst>
                                      </p:cBhvr>
                                      <p:tavLst>
                                        <p:tav tm="0">
                                          <p:val>
                                            <p:fltVal val="0"/>
                                          </p:val>
                                        </p:tav>
                                        <p:tav tm="100000">
                                          <p:val>
                                            <p:strVal val="#ppt_h"/>
                                          </p:val>
                                        </p:tav>
                                      </p:tavLst>
                                    </p:anim>
                                    <p:anim calcmode="lin" valueType="num">
                                      <p:cBhvr>
                                        <p:cTn id="77" dur="500" fill="hold"/>
                                        <p:tgtEl>
                                          <p:spTgt spid="11"/>
                                        </p:tgtEl>
                                        <p:attrNameLst>
                                          <p:attrName>style.rotation</p:attrName>
                                        </p:attrNameLst>
                                      </p:cBhvr>
                                      <p:tavLst>
                                        <p:tav tm="0">
                                          <p:val>
                                            <p:fltVal val="90"/>
                                          </p:val>
                                        </p:tav>
                                        <p:tav tm="100000">
                                          <p:val>
                                            <p:fltVal val="0"/>
                                          </p:val>
                                        </p:tav>
                                      </p:tavLst>
                                    </p:anim>
                                    <p:animEffect transition="in" filter="fade">
                                      <p:cBhvr>
                                        <p:cTn id="78" dur="500"/>
                                        <p:tgtEl>
                                          <p:spTgt spid="11"/>
                                        </p:tgtEl>
                                      </p:cBhvr>
                                    </p:animEffect>
                                  </p:childTnLst>
                                </p:cTn>
                              </p:par>
                            </p:childTnLst>
                          </p:cTn>
                        </p:par>
                        <p:par>
                          <p:cTn id="79" fill="hold">
                            <p:stCondLst>
                              <p:cond delay="5439"/>
                            </p:stCondLst>
                            <p:childTnLst>
                              <p:par>
                                <p:cTn id="80" presetID="22" presetClass="entr" presetSubtype="1"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up)">
                                      <p:cBhvr>
                                        <p:cTn id="82" dur="300"/>
                                        <p:tgtEl>
                                          <p:spTgt spid="12"/>
                                        </p:tgtEl>
                                      </p:cBhvr>
                                    </p:animEffect>
                                  </p:childTnLst>
                                </p:cTn>
                              </p:par>
                            </p:childTnLst>
                          </p:cTn>
                        </p:par>
                        <p:par>
                          <p:cTn id="83" fill="hold">
                            <p:stCondLst>
                              <p:cond delay="5939"/>
                            </p:stCondLst>
                            <p:childTnLst>
                              <p:par>
                                <p:cTn id="84" presetID="22" presetClass="entr" presetSubtype="1"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up)">
                                      <p:cBhvr>
                                        <p:cTn id="86" dur="500"/>
                                        <p:tgtEl>
                                          <p:spTgt spid="16"/>
                                        </p:tgtEl>
                                      </p:cBhvr>
                                    </p:animEffect>
                                  </p:childTnLst>
                                </p:cTn>
                              </p:par>
                            </p:childTnLst>
                          </p:cTn>
                        </p:par>
                        <p:par>
                          <p:cTn id="87" fill="hold">
                            <p:stCondLst>
                              <p:cond delay="6439"/>
                            </p:stCondLst>
                            <p:childTnLst>
                              <p:par>
                                <p:cTn id="88" presetID="22" presetClass="entr" presetSubtype="2"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right)">
                                      <p:cBhvr>
                                        <p:cTn id="90" dur="300"/>
                                        <p:tgtEl>
                                          <p:spTgt spid="17"/>
                                        </p:tgtEl>
                                      </p:cBhvr>
                                    </p:animEffect>
                                  </p:childTnLst>
                                </p:cTn>
                              </p:par>
                              <p:par>
                                <p:cTn id="91" presetID="22" presetClass="entr" presetSubtype="2" fill="hold" grpId="0" nodeType="withEffect">
                                  <p:stCondLst>
                                    <p:cond delay="200"/>
                                  </p:stCondLst>
                                  <p:childTnLst>
                                    <p:set>
                                      <p:cBhvr>
                                        <p:cTn id="92" dur="1" fill="hold">
                                          <p:stCondLst>
                                            <p:cond delay="0"/>
                                          </p:stCondLst>
                                        </p:cTn>
                                        <p:tgtEl>
                                          <p:spTgt spid="18"/>
                                        </p:tgtEl>
                                        <p:attrNameLst>
                                          <p:attrName>style.visibility</p:attrName>
                                        </p:attrNameLst>
                                      </p:cBhvr>
                                      <p:to>
                                        <p:strVal val="visible"/>
                                      </p:to>
                                    </p:set>
                                    <p:animEffect transition="in" filter="wipe(right)">
                                      <p:cBhvr>
                                        <p:cTn id="93" dur="300"/>
                                        <p:tgtEl>
                                          <p:spTgt spid="18"/>
                                        </p:tgtEl>
                                      </p:cBhvr>
                                    </p:animEffect>
                                  </p:childTnLst>
                                </p:cTn>
                              </p:par>
                              <p:par>
                                <p:cTn id="94" presetID="22" presetClass="entr" presetSubtype="2" fill="hold" grpId="0" nodeType="withEffect">
                                  <p:stCondLst>
                                    <p:cond delay="400"/>
                                  </p:stCondLst>
                                  <p:childTnLst>
                                    <p:set>
                                      <p:cBhvr>
                                        <p:cTn id="95" dur="1" fill="hold">
                                          <p:stCondLst>
                                            <p:cond delay="0"/>
                                          </p:stCondLst>
                                        </p:cTn>
                                        <p:tgtEl>
                                          <p:spTgt spid="19"/>
                                        </p:tgtEl>
                                        <p:attrNameLst>
                                          <p:attrName>style.visibility</p:attrName>
                                        </p:attrNameLst>
                                      </p:cBhvr>
                                      <p:to>
                                        <p:strVal val="visible"/>
                                      </p:to>
                                    </p:set>
                                    <p:animEffect transition="in" filter="wipe(right)">
                                      <p:cBhvr>
                                        <p:cTn id="96"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p:bldP spid="9" grpId="0"/>
      <p:bldP spid="10" grpId="0" animBg="1"/>
      <p:bldP spid="11" grpId="0"/>
      <p:bldP spid="12" grpId="0"/>
      <p:bldP spid="13" grpId="0" animBg="1"/>
      <p:bldP spid="14" grpId="0"/>
      <p:bldP spid="15" grpId="0"/>
      <p:bldP spid="16" grpId="0"/>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1" name="TextBox 20"/>
          <p:cNvSpPr txBox="1"/>
          <p:nvPr/>
        </p:nvSpPr>
        <p:spPr>
          <a:xfrm>
            <a:off x="4155616" y="2769440"/>
            <a:ext cx="6696744" cy="1077218"/>
          </a:xfrm>
          <a:prstGeom prst="rect">
            <a:avLst/>
          </a:prstGeom>
          <a:noFill/>
        </p:spPr>
        <p:txBody>
          <a:bodyPr wrap="square" rtlCol="0">
            <a:spAutoFit/>
          </a:bodyPr>
          <a:lstStyle/>
          <a:p>
            <a:r>
              <a:rPr lang="zh-CN" altLang="en-US" sz="6400" b="1" dirty="0">
                <a:solidFill>
                  <a:schemeClr val="accent1"/>
                </a:solidFill>
                <a:latin typeface="+mj-ea"/>
                <a:ea typeface="+mj-ea"/>
              </a:rPr>
              <a:t>这里是第二章标题</a:t>
            </a:r>
            <a:endParaRPr lang="zh-CN" altLang="en-US" sz="6400" b="1" dirty="0">
              <a:solidFill>
                <a:schemeClr val="accent1"/>
              </a:solidFill>
              <a:latin typeface="+mj-ea"/>
              <a:ea typeface="+mj-ea"/>
            </a:endParaRPr>
          </a:p>
        </p:txBody>
      </p:sp>
      <p:sp>
        <p:nvSpPr>
          <p:cNvPr id="22" name="TextBox 21"/>
          <p:cNvSpPr txBox="1"/>
          <p:nvPr/>
        </p:nvSpPr>
        <p:spPr>
          <a:xfrm>
            <a:off x="4155616" y="3869324"/>
            <a:ext cx="6251699" cy="830997"/>
          </a:xfrm>
          <a:prstGeom prst="rect">
            <a:avLst/>
          </a:prstGeom>
          <a:noFill/>
        </p:spPr>
        <p:txBody>
          <a:bodyPr wrap="square">
            <a:spAutoFit/>
          </a:bodyPr>
          <a:lstStyle/>
          <a:p>
            <a:pPr algn="just">
              <a:buFont typeface="Arial" panose="020B0604020202020204" pitchFamily="34" charset="0"/>
              <a:buNone/>
              <a:defRPr/>
            </a:pPr>
            <a:r>
              <a:rPr lang="zh-CN" altLang="en-US" sz="2400" dirty="0">
                <a:latin typeface="+mn-ea"/>
                <a:ea typeface="+mn-ea"/>
              </a:rPr>
              <a:t>这里可以输入本章的小节标题，也可以是本章内容概述或者章节导语等内容。</a:t>
            </a:r>
            <a:endParaRPr lang="zh-CN" altLang="en-US" sz="2400" dirty="0">
              <a:latin typeface="+mn-ea"/>
              <a:ea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998" y="709864"/>
            <a:ext cx="6010973" cy="5630779"/>
          </a:xfrm>
          <a:prstGeom prst="rect">
            <a:avLst/>
          </a:prstGeom>
        </p:spPr>
      </p:pic>
      <p:sp>
        <p:nvSpPr>
          <p:cNvPr id="3" name="文本框 2"/>
          <p:cNvSpPr txBox="1"/>
          <p:nvPr/>
        </p:nvSpPr>
        <p:spPr>
          <a:xfrm>
            <a:off x="2612372" y="2256843"/>
            <a:ext cx="1758815" cy="3154710"/>
          </a:xfrm>
          <a:prstGeom prst="rect">
            <a:avLst/>
          </a:prstGeom>
          <a:noFill/>
        </p:spPr>
        <p:txBody>
          <a:bodyPr wrap="none" rtlCol="0">
            <a:spAutoFit/>
          </a:bodyPr>
          <a:lstStyle/>
          <a:p>
            <a:r>
              <a:rPr lang="en-US" altLang="zh-CN" sz="19900" b="1" dirty="0">
                <a:solidFill>
                  <a:schemeClr val="accent1"/>
                </a:solidFill>
                <a:latin typeface="+mj-ea"/>
                <a:ea typeface="+mj-ea"/>
              </a:rPr>
              <a:t>2</a:t>
            </a:r>
            <a:endParaRPr lang="zh-CN" altLang="en-US" sz="19900" b="1" dirty="0">
              <a:solidFill>
                <a:schemeClr val="accent1"/>
              </a:solidFill>
              <a:latin typeface="+mj-ea"/>
              <a:ea typeface="+mj-ea"/>
            </a:endParaRPr>
          </a:p>
        </p:txBody>
      </p:sp>
      <p:sp>
        <p:nvSpPr>
          <p:cNvPr id="4" name="文本框 3"/>
          <p:cNvSpPr txBox="1"/>
          <p:nvPr/>
        </p:nvSpPr>
        <p:spPr>
          <a:xfrm>
            <a:off x="1894461" y="4132603"/>
            <a:ext cx="936475" cy="584775"/>
          </a:xfrm>
          <a:prstGeom prst="rect">
            <a:avLst/>
          </a:prstGeom>
          <a:noFill/>
        </p:spPr>
        <p:txBody>
          <a:bodyPr wrap="none" rtlCol="0">
            <a:spAutoFit/>
          </a:bodyPr>
          <a:lstStyle/>
          <a:p>
            <a:r>
              <a:rPr lang="en-US" altLang="zh-CN" sz="3200" dirty="0"/>
              <a:t>Part</a:t>
            </a:r>
            <a:endParaRPr lang="zh-CN" altLang="en-US" sz="3200" dirty="0"/>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500" autoRev="1" fill="hold">
                                          <p:stCondLst>
                                            <p:cond delay="0"/>
                                          </p:stCondLst>
                                        </p:cTn>
                                        <p:tgtEl>
                                          <p:spTgt spid="21"/>
                                        </p:tgtEl>
                                        <p:attrNameLst>
                                          <p:attrName>ppt_w</p:attrName>
                                        </p:attrNameLst>
                                      </p:cBhvr>
                                    </p:anim>
                                    <p:anim by="(#ppt_w*0.50)" calcmode="lin" valueType="num">
                                      <p:cBhvr>
                                        <p:cTn id="8" dur="500" decel="50000" autoRev="1" fill="hold">
                                          <p:stCondLst>
                                            <p:cond delay="0"/>
                                          </p:stCondLst>
                                        </p:cTn>
                                        <p:tgtEl>
                                          <p:spTgt spid="21"/>
                                        </p:tgtEl>
                                        <p:attrNameLst>
                                          <p:attrName>ppt_x</p:attrName>
                                        </p:attrNameLst>
                                      </p:cBhvr>
                                    </p:anim>
                                    <p:anim from="(-#ppt_h/2)" to="(#ppt_y)" calcmode="lin" valueType="num">
                                      <p:cBhvr>
                                        <p:cTn id="9" dur="1000" fill="hold">
                                          <p:stCondLst>
                                            <p:cond delay="0"/>
                                          </p:stCondLst>
                                        </p:cTn>
                                        <p:tgtEl>
                                          <p:spTgt spid="21"/>
                                        </p:tgtEl>
                                        <p:attrNameLst>
                                          <p:attrName>ppt_y</p:attrName>
                                        </p:attrNameLst>
                                      </p:cBhvr>
                                    </p:anim>
                                    <p:animRot by="21600000">
                                      <p:cBhvr>
                                        <p:cTn id="10" dur="1000" fill="hold">
                                          <p:stCondLst>
                                            <p:cond delay="0"/>
                                          </p:stCondLst>
                                        </p:cTn>
                                        <p:tgtEl>
                                          <p:spTgt spid="21"/>
                                        </p:tgtEl>
                                        <p:attrNameLst>
                                          <p:attrName>r</p:attrName>
                                        </p:attrNameLst>
                                      </p:cBhvr>
                                    </p:animRot>
                                  </p:childTnLst>
                                </p:cTn>
                              </p:par>
                            </p:childTnLst>
                          </p:cTn>
                        </p:par>
                        <p:par>
                          <p:cTn id="11" fill="hold">
                            <p:stCondLst>
                              <p:cond delay="1700"/>
                            </p:stCondLst>
                            <p:childTnLst>
                              <p:par>
                                <p:cTn id="12" presetID="22" presetClass="entr" presetSubtype="1"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6"/>
          <p:cNvSpPr/>
          <p:nvPr/>
        </p:nvSpPr>
        <p:spPr bwMode="auto">
          <a:xfrm>
            <a:off x="3822252" y="761395"/>
            <a:ext cx="2657475" cy="1706563"/>
          </a:xfrm>
          <a:custGeom>
            <a:avLst/>
            <a:gdLst>
              <a:gd name="T0" fmla="*/ 2990 w 3047"/>
              <a:gd name="T1" fmla="*/ 607 h 1956"/>
              <a:gd name="T2" fmla="*/ 2990 w 3047"/>
              <a:gd name="T3" fmla="*/ 1329 h 1956"/>
              <a:gd name="T4" fmla="*/ 1891 w 3047"/>
              <a:gd name="T5" fmla="*/ 1839 h 1956"/>
              <a:gd name="T6" fmla="*/ 0 w 3047"/>
              <a:gd name="T7" fmla="*/ 978 h 1956"/>
              <a:gd name="T8" fmla="*/ 1881 w 3047"/>
              <a:gd name="T9" fmla="*/ 138 h 1956"/>
              <a:gd name="T10" fmla="*/ 2990 w 3047"/>
              <a:gd name="T11" fmla="*/ 607 h 1956"/>
            </a:gdLst>
            <a:ahLst/>
            <a:cxnLst>
              <a:cxn ang="0">
                <a:pos x="T0" y="T1"/>
              </a:cxn>
              <a:cxn ang="0">
                <a:pos x="T2" y="T3"/>
              </a:cxn>
              <a:cxn ang="0">
                <a:pos x="T4" y="T5"/>
              </a:cxn>
              <a:cxn ang="0">
                <a:pos x="T6" y="T7"/>
              </a:cxn>
              <a:cxn ang="0">
                <a:pos x="T8" y="T9"/>
              </a:cxn>
              <a:cxn ang="0">
                <a:pos x="T10" y="T11"/>
              </a:cxn>
            </a:cxnLst>
            <a:rect l="0" t="0" r="r" b="b"/>
            <a:pathLst>
              <a:path w="3047" h="1956">
                <a:moveTo>
                  <a:pt x="2990" y="607"/>
                </a:moveTo>
                <a:cubicBezTo>
                  <a:pt x="3047" y="858"/>
                  <a:pt x="3042" y="1098"/>
                  <a:pt x="2990" y="1329"/>
                </a:cubicBezTo>
                <a:cubicBezTo>
                  <a:pt x="2837" y="1815"/>
                  <a:pt x="2451" y="1956"/>
                  <a:pt x="1891" y="1839"/>
                </a:cubicBezTo>
                <a:cubicBezTo>
                  <a:pt x="1293" y="1681"/>
                  <a:pt x="602" y="1394"/>
                  <a:pt x="0" y="978"/>
                </a:cubicBezTo>
                <a:cubicBezTo>
                  <a:pt x="579" y="605"/>
                  <a:pt x="1233" y="284"/>
                  <a:pt x="1881" y="138"/>
                </a:cubicBezTo>
                <a:cubicBezTo>
                  <a:pt x="2502" y="0"/>
                  <a:pt x="2850" y="183"/>
                  <a:pt x="2990" y="607"/>
                </a:cubicBezTo>
                <a:close/>
              </a:path>
            </a:pathLst>
          </a:custGeom>
          <a:solidFill>
            <a:schemeClr val="accent1"/>
          </a:solidFill>
          <a:ln w="11" cap="flat">
            <a:solidFill>
              <a:srgbClr val="FFFFFF"/>
            </a:solidFill>
            <a:prstDash val="solid"/>
            <a:miter lim="800000"/>
          </a:ln>
        </p:spPr>
        <p:txBody>
          <a:bodyPr vert="horz" wrap="square" lIns="91440" tIns="45720" rIns="91440" bIns="45720" numCol="1" anchor="t" anchorCtr="0" compatLnSpc="1"/>
          <a:lstStyle/>
          <a:p>
            <a:endParaRPr lang="zh-CN" altLang="en-US">
              <a:solidFill>
                <a:schemeClr val="tx2"/>
              </a:solidFill>
            </a:endParaRPr>
          </a:p>
        </p:txBody>
      </p:sp>
      <p:sp>
        <p:nvSpPr>
          <p:cNvPr id="5" name="Freeform 7"/>
          <p:cNvSpPr/>
          <p:nvPr/>
        </p:nvSpPr>
        <p:spPr bwMode="auto">
          <a:xfrm>
            <a:off x="3809553" y="3524249"/>
            <a:ext cx="2657475" cy="1704975"/>
          </a:xfrm>
          <a:custGeom>
            <a:avLst/>
            <a:gdLst>
              <a:gd name="T0" fmla="*/ 2990 w 3047"/>
              <a:gd name="T1" fmla="*/ 606 h 1956"/>
              <a:gd name="T2" fmla="*/ 2990 w 3047"/>
              <a:gd name="T3" fmla="*/ 1329 h 1956"/>
              <a:gd name="T4" fmla="*/ 1891 w 3047"/>
              <a:gd name="T5" fmla="*/ 1838 h 1956"/>
              <a:gd name="T6" fmla="*/ 0 w 3047"/>
              <a:gd name="T7" fmla="*/ 978 h 1956"/>
              <a:gd name="T8" fmla="*/ 1881 w 3047"/>
              <a:gd name="T9" fmla="*/ 138 h 1956"/>
              <a:gd name="T10" fmla="*/ 2990 w 3047"/>
              <a:gd name="T11" fmla="*/ 606 h 1956"/>
            </a:gdLst>
            <a:ahLst/>
            <a:cxnLst>
              <a:cxn ang="0">
                <a:pos x="T0" y="T1"/>
              </a:cxn>
              <a:cxn ang="0">
                <a:pos x="T2" y="T3"/>
              </a:cxn>
              <a:cxn ang="0">
                <a:pos x="T4" y="T5"/>
              </a:cxn>
              <a:cxn ang="0">
                <a:pos x="T6" y="T7"/>
              </a:cxn>
              <a:cxn ang="0">
                <a:pos x="T8" y="T9"/>
              </a:cxn>
              <a:cxn ang="0">
                <a:pos x="T10" y="T11"/>
              </a:cxn>
            </a:cxnLst>
            <a:rect l="0" t="0" r="r" b="b"/>
            <a:pathLst>
              <a:path w="3047" h="1956">
                <a:moveTo>
                  <a:pt x="2990" y="606"/>
                </a:moveTo>
                <a:cubicBezTo>
                  <a:pt x="3047" y="858"/>
                  <a:pt x="3042" y="1098"/>
                  <a:pt x="2990" y="1329"/>
                </a:cubicBezTo>
                <a:cubicBezTo>
                  <a:pt x="2837" y="1814"/>
                  <a:pt x="2451" y="1956"/>
                  <a:pt x="1891" y="1838"/>
                </a:cubicBezTo>
                <a:cubicBezTo>
                  <a:pt x="1293" y="1680"/>
                  <a:pt x="602" y="1394"/>
                  <a:pt x="0" y="978"/>
                </a:cubicBezTo>
                <a:cubicBezTo>
                  <a:pt x="579" y="605"/>
                  <a:pt x="1233" y="283"/>
                  <a:pt x="1881" y="138"/>
                </a:cubicBezTo>
                <a:cubicBezTo>
                  <a:pt x="2502" y="0"/>
                  <a:pt x="2850" y="182"/>
                  <a:pt x="2990" y="606"/>
                </a:cubicBezTo>
                <a:close/>
              </a:path>
            </a:pathLst>
          </a:custGeom>
          <a:solidFill>
            <a:schemeClr val="accent1"/>
          </a:solidFill>
          <a:ln w="11" cap="flat">
            <a:solidFill>
              <a:srgbClr val="FFFFFF"/>
            </a:solidFill>
            <a:prstDash val="solid"/>
            <a:miter lim="800000"/>
          </a:ln>
        </p:spPr>
        <p:txBody>
          <a:bodyPr vert="horz" wrap="square" lIns="91440" tIns="45720" rIns="91440" bIns="45720" numCol="1" anchor="t" anchorCtr="0" compatLnSpc="1"/>
          <a:lstStyle/>
          <a:p>
            <a:endParaRPr lang="zh-CN" altLang="en-US">
              <a:solidFill>
                <a:schemeClr val="tx2"/>
              </a:solidFill>
            </a:endParaRPr>
          </a:p>
        </p:txBody>
      </p:sp>
      <p:sp>
        <p:nvSpPr>
          <p:cNvPr id="6" name="Freeform 8"/>
          <p:cNvSpPr/>
          <p:nvPr/>
        </p:nvSpPr>
        <p:spPr bwMode="auto">
          <a:xfrm>
            <a:off x="5349428" y="2209799"/>
            <a:ext cx="2657475" cy="1704975"/>
          </a:xfrm>
          <a:custGeom>
            <a:avLst/>
            <a:gdLst>
              <a:gd name="T0" fmla="*/ 57 w 3047"/>
              <a:gd name="T1" fmla="*/ 607 h 1956"/>
              <a:gd name="T2" fmla="*/ 57 w 3047"/>
              <a:gd name="T3" fmla="*/ 1330 h 1956"/>
              <a:gd name="T4" fmla="*/ 1157 w 3047"/>
              <a:gd name="T5" fmla="*/ 1839 h 1956"/>
              <a:gd name="T6" fmla="*/ 3047 w 3047"/>
              <a:gd name="T7" fmla="*/ 978 h 1956"/>
              <a:gd name="T8" fmla="*/ 1167 w 3047"/>
              <a:gd name="T9" fmla="*/ 139 h 1956"/>
              <a:gd name="T10" fmla="*/ 57 w 3047"/>
              <a:gd name="T11" fmla="*/ 607 h 1956"/>
            </a:gdLst>
            <a:ahLst/>
            <a:cxnLst>
              <a:cxn ang="0">
                <a:pos x="T0" y="T1"/>
              </a:cxn>
              <a:cxn ang="0">
                <a:pos x="T2" y="T3"/>
              </a:cxn>
              <a:cxn ang="0">
                <a:pos x="T4" y="T5"/>
              </a:cxn>
              <a:cxn ang="0">
                <a:pos x="T6" y="T7"/>
              </a:cxn>
              <a:cxn ang="0">
                <a:pos x="T8" y="T9"/>
              </a:cxn>
              <a:cxn ang="0">
                <a:pos x="T10" y="T11"/>
              </a:cxn>
            </a:cxnLst>
            <a:rect l="0" t="0" r="r" b="b"/>
            <a:pathLst>
              <a:path w="3047" h="1956">
                <a:moveTo>
                  <a:pt x="57" y="607"/>
                </a:moveTo>
                <a:cubicBezTo>
                  <a:pt x="0" y="859"/>
                  <a:pt x="6" y="1098"/>
                  <a:pt x="57" y="1330"/>
                </a:cubicBezTo>
                <a:cubicBezTo>
                  <a:pt x="211" y="1815"/>
                  <a:pt x="596" y="1956"/>
                  <a:pt x="1157" y="1839"/>
                </a:cubicBezTo>
                <a:cubicBezTo>
                  <a:pt x="1755" y="1681"/>
                  <a:pt x="2446" y="1395"/>
                  <a:pt x="3047" y="978"/>
                </a:cubicBezTo>
                <a:cubicBezTo>
                  <a:pt x="2469" y="605"/>
                  <a:pt x="1814" y="284"/>
                  <a:pt x="1167" y="139"/>
                </a:cubicBezTo>
                <a:cubicBezTo>
                  <a:pt x="545" y="0"/>
                  <a:pt x="198" y="183"/>
                  <a:pt x="57" y="607"/>
                </a:cubicBezTo>
                <a:close/>
              </a:path>
            </a:pathLst>
          </a:custGeom>
          <a:solidFill>
            <a:schemeClr val="bg1"/>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 name="Freeform 9"/>
          <p:cNvSpPr/>
          <p:nvPr/>
        </p:nvSpPr>
        <p:spPr bwMode="auto">
          <a:xfrm>
            <a:off x="5349428" y="4908549"/>
            <a:ext cx="2657475" cy="1706563"/>
          </a:xfrm>
          <a:custGeom>
            <a:avLst/>
            <a:gdLst>
              <a:gd name="T0" fmla="*/ 57 w 3047"/>
              <a:gd name="T1" fmla="*/ 606 h 1956"/>
              <a:gd name="T2" fmla="*/ 57 w 3047"/>
              <a:gd name="T3" fmla="*/ 1329 h 1956"/>
              <a:gd name="T4" fmla="*/ 1157 w 3047"/>
              <a:gd name="T5" fmla="*/ 1838 h 1956"/>
              <a:gd name="T6" fmla="*/ 3047 w 3047"/>
              <a:gd name="T7" fmla="*/ 978 h 1956"/>
              <a:gd name="T8" fmla="*/ 1167 w 3047"/>
              <a:gd name="T9" fmla="*/ 138 h 1956"/>
              <a:gd name="T10" fmla="*/ 57 w 3047"/>
              <a:gd name="T11" fmla="*/ 606 h 1956"/>
            </a:gdLst>
            <a:ahLst/>
            <a:cxnLst>
              <a:cxn ang="0">
                <a:pos x="T0" y="T1"/>
              </a:cxn>
              <a:cxn ang="0">
                <a:pos x="T2" y="T3"/>
              </a:cxn>
              <a:cxn ang="0">
                <a:pos x="T4" y="T5"/>
              </a:cxn>
              <a:cxn ang="0">
                <a:pos x="T6" y="T7"/>
              </a:cxn>
              <a:cxn ang="0">
                <a:pos x="T8" y="T9"/>
              </a:cxn>
              <a:cxn ang="0">
                <a:pos x="T10" y="T11"/>
              </a:cxn>
            </a:cxnLst>
            <a:rect l="0" t="0" r="r" b="b"/>
            <a:pathLst>
              <a:path w="3047" h="1956">
                <a:moveTo>
                  <a:pt x="57" y="606"/>
                </a:moveTo>
                <a:cubicBezTo>
                  <a:pt x="0" y="858"/>
                  <a:pt x="6" y="1098"/>
                  <a:pt x="57" y="1329"/>
                </a:cubicBezTo>
                <a:cubicBezTo>
                  <a:pt x="211" y="1814"/>
                  <a:pt x="596" y="1956"/>
                  <a:pt x="1157" y="1838"/>
                </a:cubicBezTo>
                <a:cubicBezTo>
                  <a:pt x="1755" y="1681"/>
                  <a:pt x="2446" y="1394"/>
                  <a:pt x="3047" y="978"/>
                </a:cubicBezTo>
                <a:cubicBezTo>
                  <a:pt x="2469" y="605"/>
                  <a:pt x="1814" y="284"/>
                  <a:pt x="1167" y="138"/>
                </a:cubicBezTo>
                <a:cubicBezTo>
                  <a:pt x="545" y="0"/>
                  <a:pt x="198" y="182"/>
                  <a:pt x="57" y="606"/>
                </a:cubicBezTo>
                <a:close/>
              </a:path>
            </a:pathLst>
          </a:custGeom>
          <a:solidFill>
            <a:schemeClr val="bg1"/>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 name="Freeform 10"/>
          <p:cNvSpPr>
            <a:spLocks noEditPoints="1"/>
          </p:cNvSpPr>
          <p:nvPr/>
        </p:nvSpPr>
        <p:spPr bwMode="auto">
          <a:xfrm>
            <a:off x="6643240" y="1577974"/>
            <a:ext cx="257175" cy="257175"/>
          </a:xfrm>
          <a:custGeom>
            <a:avLst/>
            <a:gdLst>
              <a:gd name="T0" fmla="*/ 147 w 295"/>
              <a:gd name="T1" fmla="*/ 0 h 295"/>
              <a:gd name="T2" fmla="*/ 295 w 295"/>
              <a:gd name="T3" fmla="*/ 147 h 295"/>
              <a:gd name="T4" fmla="*/ 147 w 295"/>
              <a:gd name="T5" fmla="*/ 295 h 295"/>
              <a:gd name="T6" fmla="*/ 0 w 295"/>
              <a:gd name="T7" fmla="*/ 147 h 295"/>
              <a:gd name="T8" fmla="*/ 147 w 295"/>
              <a:gd name="T9" fmla="*/ 0 h 295"/>
              <a:gd name="T10" fmla="*/ 124 w 295"/>
              <a:gd name="T11" fmla="*/ 251 h 295"/>
              <a:gd name="T12" fmla="*/ 170 w 295"/>
              <a:gd name="T13" fmla="*/ 251 h 295"/>
              <a:gd name="T14" fmla="*/ 170 w 295"/>
              <a:gd name="T15" fmla="*/ 171 h 295"/>
              <a:gd name="T16" fmla="*/ 250 w 295"/>
              <a:gd name="T17" fmla="*/ 171 h 295"/>
              <a:gd name="T18" fmla="*/ 250 w 295"/>
              <a:gd name="T19" fmla="*/ 124 h 295"/>
              <a:gd name="T20" fmla="*/ 170 w 295"/>
              <a:gd name="T21" fmla="*/ 124 h 295"/>
              <a:gd name="T22" fmla="*/ 170 w 295"/>
              <a:gd name="T23" fmla="*/ 44 h 295"/>
              <a:gd name="T24" fmla="*/ 124 w 295"/>
              <a:gd name="T25" fmla="*/ 44 h 295"/>
              <a:gd name="T26" fmla="*/ 124 w 295"/>
              <a:gd name="T27" fmla="*/ 124 h 295"/>
              <a:gd name="T28" fmla="*/ 44 w 295"/>
              <a:gd name="T29" fmla="*/ 124 h 295"/>
              <a:gd name="T30" fmla="*/ 44 w 295"/>
              <a:gd name="T31" fmla="*/ 171 h 295"/>
              <a:gd name="T32" fmla="*/ 124 w 295"/>
              <a:gd name="T33" fmla="*/ 171 h 295"/>
              <a:gd name="T34" fmla="*/ 124 w 295"/>
              <a:gd name="T35" fmla="*/ 25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1"/>
                </a:moveTo>
                <a:lnTo>
                  <a:pt x="170" y="251"/>
                </a:lnTo>
                <a:lnTo>
                  <a:pt x="170" y="171"/>
                </a:lnTo>
                <a:lnTo>
                  <a:pt x="250" y="171"/>
                </a:lnTo>
                <a:lnTo>
                  <a:pt x="250" y="124"/>
                </a:lnTo>
                <a:lnTo>
                  <a:pt x="170" y="124"/>
                </a:lnTo>
                <a:lnTo>
                  <a:pt x="170" y="44"/>
                </a:lnTo>
                <a:lnTo>
                  <a:pt x="124" y="44"/>
                </a:lnTo>
                <a:lnTo>
                  <a:pt x="124" y="124"/>
                </a:lnTo>
                <a:lnTo>
                  <a:pt x="44" y="124"/>
                </a:lnTo>
                <a:lnTo>
                  <a:pt x="44" y="171"/>
                </a:lnTo>
                <a:lnTo>
                  <a:pt x="124" y="171"/>
                </a:lnTo>
                <a:lnTo>
                  <a:pt x="124" y="251"/>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9" name="Freeform 11"/>
          <p:cNvSpPr>
            <a:spLocks noEditPoints="1"/>
          </p:cNvSpPr>
          <p:nvPr/>
        </p:nvSpPr>
        <p:spPr bwMode="auto">
          <a:xfrm>
            <a:off x="4893815" y="2935286"/>
            <a:ext cx="257175" cy="258763"/>
          </a:xfrm>
          <a:custGeom>
            <a:avLst/>
            <a:gdLst>
              <a:gd name="T0" fmla="*/ 148 w 295"/>
              <a:gd name="T1" fmla="*/ 0 h 296"/>
              <a:gd name="T2" fmla="*/ 295 w 295"/>
              <a:gd name="T3" fmla="*/ 148 h 296"/>
              <a:gd name="T4" fmla="*/ 148 w 295"/>
              <a:gd name="T5" fmla="*/ 296 h 296"/>
              <a:gd name="T6" fmla="*/ 0 w 295"/>
              <a:gd name="T7" fmla="*/ 148 h 296"/>
              <a:gd name="T8" fmla="*/ 148 w 295"/>
              <a:gd name="T9" fmla="*/ 0 h 296"/>
              <a:gd name="T10" fmla="*/ 124 w 295"/>
              <a:gd name="T11" fmla="*/ 251 h 296"/>
              <a:gd name="T12" fmla="*/ 171 w 295"/>
              <a:gd name="T13" fmla="*/ 251 h 296"/>
              <a:gd name="T14" fmla="*/ 171 w 295"/>
              <a:gd name="T15" fmla="*/ 171 h 296"/>
              <a:gd name="T16" fmla="*/ 251 w 295"/>
              <a:gd name="T17" fmla="*/ 171 h 296"/>
              <a:gd name="T18" fmla="*/ 251 w 295"/>
              <a:gd name="T19" fmla="*/ 125 h 296"/>
              <a:gd name="T20" fmla="*/ 171 w 295"/>
              <a:gd name="T21" fmla="*/ 125 h 296"/>
              <a:gd name="T22" fmla="*/ 171 w 295"/>
              <a:gd name="T23" fmla="*/ 45 h 296"/>
              <a:gd name="T24" fmla="*/ 124 w 295"/>
              <a:gd name="T25" fmla="*/ 45 h 296"/>
              <a:gd name="T26" fmla="*/ 124 w 295"/>
              <a:gd name="T27" fmla="*/ 125 h 296"/>
              <a:gd name="T28" fmla="*/ 44 w 295"/>
              <a:gd name="T29" fmla="*/ 125 h 296"/>
              <a:gd name="T30" fmla="*/ 44 w 295"/>
              <a:gd name="T31" fmla="*/ 171 h 296"/>
              <a:gd name="T32" fmla="*/ 124 w 295"/>
              <a:gd name="T33" fmla="*/ 171 h 296"/>
              <a:gd name="T34" fmla="*/ 124 w 295"/>
              <a:gd name="T35" fmla="*/ 25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6">
                <a:moveTo>
                  <a:pt x="148" y="0"/>
                </a:moveTo>
                <a:cubicBezTo>
                  <a:pt x="229" y="0"/>
                  <a:pt x="295" y="66"/>
                  <a:pt x="295" y="148"/>
                </a:cubicBezTo>
                <a:cubicBezTo>
                  <a:pt x="295" y="229"/>
                  <a:pt x="229" y="296"/>
                  <a:pt x="148" y="296"/>
                </a:cubicBezTo>
                <a:cubicBezTo>
                  <a:pt x="66" y="296"/>
                  <a:pt x="0" y="229"/>
                  <a:pt x="0" y="148"/>
                </a:cubicBezTo>
                <a:cubicBezTo>
                  <a:pt x="0" y="66"/>
                  <a:pt x="66" y="0"/>
                  <a:pt x="148" y="0"/>
                </a:cubicBezTo>
                <a:close/>
                <a:moveTo>
                  <a:pt x="124" y="251"/>
                </a:moveTo>
                <a:lnTo>
                  <a:pt x="171" y="251"/>
                </a:lnTo>
                <a:lnTo>
                  <a:pt x="171" y="171"/>
                </a:lnTo>
                <a:lnTo>
                  <a:pt x="251" y="171"/>
                </a:lnTo>
                <a:lnTo>
                  <a:pt x="251" y="125"/>
                </a:lnTo>
                <a:lnTo>
                  <a:pt x="171" y="125"/>
                </a:lnTo>
                <a:lnTo>
                  <a:pt x="171" y="45"/>
                </a:lnTo>
                <a:lnTo>
                  <a:pt x="124" y="45"/>
                </a:lnTo>
                <a:lnTo>
                  <a:pt x="124" y="125"/>
                </a:lnTo>
                <a:lnTo>
                  <a:pt x="44" y="125"/>
                </a:lnTo>
                <a:lnTo>
                  <a:pt x="44" y="171"/>
                </a:lnTo>
                <a:lnTo>
                  <a:pt x="124" y="171"/>
                </a:lnTo>
                <a:lnTo>
                  <a:pt x="124" y="251"/>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10" name="Freeform 12"/>
          <p:cNvSpPr>
            <a:spLocks noEditPoints="1"/>
          </p:cNvSpPr>
          <p:nvPr/>
        </p:nvSpPr>
        <p:spPr bwMode="auto">
          <a:xfrm>
            <a:off x="6608315" y="4248148"/>
            <a:ext cx="257175" cy="257175"/>
          </a:xfrm>
          <a:custGeom>
            <a:avLst/>
            <a:gdLst>
              <a:gd name="T0" fmla="*/ 147 w 295"/>
              <a:gd name="T1" fmla="*/ 0 h 295"/>
              <a:gd name="T2" fmla="*/ 295 w 295"/>
              <a:gd name="T3" fmla="*/ 147 h 295"/>
              <a:gd name="T4" fmla="*/ 147 w 295"/>
              <a:gd name="T5" fmla="*/ 295 h 295"/>
              <a:gd name="T6" fmla="*/ 0 w 295"/>
              <a:gd name="T7" fmla="*/ 147 h 295"/>
              <a:gd name="T8" fmla="*/ 147 w 295"/>
              <a:gd name="T9" fmla="*/ 0 h 295"/>
              <a:gd name="T10" fmla="*/ 124 w 295"/>
              <a:gd name="T11" fmla="*/ 250 h 295"/>
              <a:gd name="T12" fmla="*/ 171 w 295"/>
              <a:gd name="T13" fmla="*/ 250 h 295"/>
              <a:gd name="T14" fmla="*/ 171 w 295"/>
              <a:gd name="T15" fmla="*/ 170 h 295"/>
              <a:gd name="T16" fmla="*/ 251 w 295"/>
              <a:gd name="T17" fmla="*/ 170 h 295"/>
              <a:gd name="T18" fmla="*/ 251 w 295"/>
              <a:gd name="T19" fmla="*/ 124 h 295"/>
              <a:gd name="T20" fmla="*/ 171 w 295"/>
              <a:gd name="T21" fmla="*/ 124 h 295"/>
              <a:gd name="T22" fmla="*/ 171 w 295"/>
              <a:gd name="T23" fmla="*/ 44 h 295"/>
              <a:gd name="T24" fmla="*/ 124 w 295"/>
              <a:gd name="T25" fmla="*/ 44 h 295"/>
              <a:gd name="T26" fmla="*/ 124 w 295"/>
              <a:gd name="T27" fmla="*/ 124 h 295"/>
              <a:gd name="T28" fmla="*/ 44 w 295"/>
              <a:gd name="T29" fmla="*/ 124 h 295"/>
              <a:gd name="T30" fmla="*/ 44 w 295"/>
              <a:gd name="T31" fmla="*/ 170 h 295"/>
              <a:gd name="T32" fmla="*/ 124 w 295"/>
              <a:gd name="T33" fmla="*/ 170 h 295"/>
              <a:gd name="T34" fmla="*/ 124 w 295"/>
              <a:gd name="T35" fmla="*/ 25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0"/>
                </a:moveTo>
                <a:lnTo>
                  <a:pt x="171" y="250"/>
                </a:lnTo>
                <a:lnTo>
                  <a:pt x="171" y="170"/>
                </a:lnTo>
                <a:lnTo>
                  <a:pt x="251" y="170"/>
                </a:lnTo>
                <a:lnTo>
                  <a:pt x="251" y="124"/>
                </a:lnTo>
                <a:lnTo>
                  <a:pt x="171" y="124"/>
                </a:lnTo>
                <a:lnTo>
                  <a:pt x="171" y="44"/>
                </a:lnTo>
                <a:lnTo>
                  <a:pt x="124" y="44"/>
                </a:lnTo>
                <a:lnTo>
                  <a:pt x="124" y="124"/>
                </a:lnTo>
                <a:lnTo>
                  <a:pt x="44" y="124"/>
                </a:lnTo>
                <a:lnTo>
                  <a:pt x="44" y="170"/>
                </a:lnTo>
                <a:lnTo>
                  <a:pt x="124" y="170"/>
                </a:lnTo>
                <a:lnTo>
                  <a:pt x="124" y="250"/>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11" name="Freeform 13"/>
          <p:cNvSpPr>
            <a:spLocks noEditPoints="1"/>
          </p:cNvSpPr>
          <p:nvPr/>
        </p:nvSpPr>
        <p:spPr bwMode="auto">
          <a:xfrm>
            <a:off x="4866828" y="5643561"/>
            <a:ext cx="258762" cy="257175"/>
          </a:xfrm>
          <a:custGeom>
            <a:avLst/>
            <a:gdLst>
              <a:gd name="T0" fmla="*/ 147 w 295"/>
              <a:gd name="T1" fmla="*/ 0 h 295"/>
              <a:gd name="T2" fmla="*/ 295 w 295"/>
              <a:gd name="T3" fmla="*/ 148 h 295"/>
              <a:gd name="T4" fmla="*/ 147 w 295"/>
              <a:gd name="T5" fmla="*/ 295 h 295"/>
              <a:gd name="T6" fmla="*/ 0 w 295"/>
              <a:gd name="T7" fmla="*/ 148 h 295"/>
              <a:gd name="T8" fmla="*/ 147 w 295"/>
              <a:gd name="T9" fmla="*/ 0 h 295"/>
              <a:gd name="T10" fmla="*/ 124 w 295"/>
              <a:gd name="T11" fmla="*/ 251 h 295"/>
              <a:gd name="T12" fmla="*/ 170 w 295"/>
              <a:gd name="T13" fmla="*/ 251 h 295"/>
              <a:gd name="T14" fmla="*/ 170 w 295"/>
              <a:gd name="T15" fmla="*/ 171 h 295"/>
              <a:gd name="T16" fmla="*/ 250 w 295"/>
              <a:gd name="T17" fmla="*/ 171 h 295"/>
              <a:gd name="T18" fmla="*/ 250 w 295"/>
              <a:gd name="T19" fmla="*/ 125 h 295"/>
              <a:gd name="T20" fmla="*/ 170 w 295"/>
              <a:gd name="T21" fmla="*/ 125 h 295"/>
              <a:gd name="T22" fmla="*/ 170 w 295"/>
              <a:gd name="T23" fmla="*/ 45 h 295"/>
              <a:gd name="T24" fmla="*/ 124 w 295"/>
              <a:gd name="T25" fmla="*/ 45 h 295"/>
              <a:gd name="T26" fmla="*/ 124 w 295"/>
              <a:gd name="T27" fmla="*/ 125 h 295"/>
              <a:gd name="T28" fmla="*/ 44 w 295"/>
              <a:gd name="T29" fmla="*/ 125 h 295"/>
              <a:gd name="T30" fmla="*/ 44 w 295"/>
              <a:gd name="T31" fmla="*/ 171 h 295"/>
              <a:gd name="T32" fmla="*/ 124 w 295"/>
              <a:gd name="T33" fmla="*/ 171 h 295"/>
              <a:gd name="T34" fmla="*/ 124 w 295"/>
              <a:gd name="T35" fmla="*/ 25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5">
                <a:moveTo>
                  <a:pt x="147" y="0"/>
                </a:moveTo>
                <a:cubicBezTo>
                  <a:pt x="229" y="0"/>
                  <a:pt x="295" y="66"/>
                  <a:pt x="295" y="148"/>
                </a:cubicBezTo>
                <a:cubicBezTo>
                  <a:pt x="295" y="229"/>
                  <a:pt x="229" y="295"/>
                  <a:pt x="147" y="295"/>
                </a:cubicBezTo>
                <a:cubicBezTo>
                  <a:pt x="66" y="295"/>
                  <a:pt x="0" y="229"/>
                  <a:pt x="0" y="148"/>
                </a:cubicBezTo>
                <a:cubicBezTo>
                  <a:pt x="0" y="66"/>
                  <a:pt x="66" y="0"/>
                  <a:pt x="147" y="0"/>
                </a:cubicBezTo>
                <a:close/>
                <a:moveTo>
                  <a:pt x="124" y="251"/>
                </a:moveTo>
                <a:lnTo>
                  <a:pt x="170" y="251"/>
                </a:lnTo>
                <a:lnTo>
                  <a:pt x="170" y="171"/>
                </a:lnTo>
                <a:lnTo>
                  <a:pt x="250" y="171"/>
                </a:lnTo>
                <a:lnTo>
                  <a:pt x="250" y="125"/>
                </a:lnTo>
                <a:lnTo>
                  <a:pt x="170" y="125"/>
                </a:lnTo>
                <a:lnTo>
                  <a:pt x="170" y="45"/>
                </a:lnTo>
                <a:lnTo>
                  <a:pt x="124" y="45"/>
                </a:lnTo>
                <a:lnTo>
                  <a:pt x="124" y="125"/>
                </a:lnTo>
                <a:lnTo>
                  <a:pt x="44" y="125"/>
                </a:lnTo>
                <a:lnTo>
                  <a:pt x="44" y="171"/>
                </a:lnTo>
                <a:lnTo>
                  <a:pt x="124" y="171"/>
                </a:lnTo>
                <a:lnTo>
                  <a:pt x="124" y="251"/>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12" name="TextBox 16"/>
          <p:cNvSpPr txBox="1"/>
          <p:nvPr/>
        </p:nvSpPr>
        <p:spPr>
          <a:xfrm>
            <a:off x="4522541" y="1261692"/>
            <a:ext cx="1870540" cy="830997"/>
          </a:xfrm>
          <a:prstGeom prst="rect">
            <a:avLst/>
          </a:prstGeom>
          <a:noFill/>
        </p:spPr>
        <p:txBody>
          <a:bodyPr wrap="square" rtlCol="0">
            <a:spAutoFit/>
          </a:bodyPr>
          <a:lstStyle/>
          <a:p>
            <a:pPr algn="ctr"/>
            <a:r>
              <a:rPr lang="zh-CN" altLang="en-US" sz="2400" b="1" dirty="0">
                <a:solidFill>
                  <a:schemeClr val="tx2"/>
                </a:solidFill>
                <a:latin typeface="+mj-ea"/>
                <a:ea typeface="+mj-ea"/>
              </a:rPr>
              <a:t>区域市场表现不均衡</a:t>
            </a:r>
            <a:endParaRPr lang="zh-CN" altLang="en-US" sz="2400" b="1" dirty="0">
              <a:solidFill>
                <a:schemeClr val="tx2"/>
              </a:solidFill>
              <a:latin typeface="+mj-ea"/>
              <a:ea typeface="+mj-ea"/>
            </a:endParaRPr>
          </a:p>
        </p:txBody>
      </p:sp>
      <p:sp>
        <p:nvSpPr>
          <p:cNvPr id="13" name="TextBox 17"/>
          <p:cNvSpPr txBox="1"/>
          <p:nvPr/>
        </p:nvSpPr>
        <p:spPr>
          <a:xfrm>
            <a:off x="7034485" y="1354026"/>
            <a:ext cx="3313162" cy="923330"/>
          </a:xfrm>
          <a:prstGeom prst="rect">
            <a:avLst/>
          </a:prstGeom>
          <a:noFill/>
        </p:spPr>
        <p:txBody>
          <a:bodyPr wrap="square" rtlCol="0">
            <a:spAutoFit/>
          </a:bodyPr>
          <a:lstStyle>
            <a:defPPr>
              <a:defRPr lang="zh-CN"/>
            </a:defPPr>
            <a:lvl1pPr>
              <a:defRPr sz="1800">
                <a:latin typeface="+mn-ea"/>
                <a:ea typeface="+mn-ea"/>
              </a:defRPr>
            </a:lvl1pPr>
          </a:lstStyle>
          <a:p>
            <a:r>
              <a:rPr lang="zh-CN" altLang="en-US" dirty="0"/>
              <a:t>某某地区的销量占据了某市的一半以上，区域市场表现极不均衡。</a:t>
            </a:r>
            <a:endParaRPr lang="zh-CN" altLang="en-US" dirty="0"/>
          </a:p>
        </p:txBody>
      </p:sp>
      <p:sp>
        <p:nvSpPr>
          <p:cNvPr id="14" name="TextBox 18"/>
          <p:cNvSpPr txBox="1"/>
          <p:nvPr/>
        </p:nvSpPr>
        <p:spPr>
          <a:xfrm>
            <a:off x="5408898" y="2864503"/>
            <a:ext cx="2088232" cy="461665"/>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r>
              <a:rPr lang="zh-CN" altLang="en-US" dirty="0">
                <a:solidFill>
                  <a:schemeClr val="tx2"/>
                </a:solidFill>
              </a:rPr>
              <a:t>货款回笼较慢</a:t>
            </a:r>
            <a:endParaRPr lang="zh-CN" altLang="en-US" dirty="0">
              <a:solidFill>
                <a:schemeClr val="tx2"/>
              </a:solidFill>
            </a:endParaRPr>
          </a:p>
        </p:txBody>
      </p:sp>
      <p:sp>
        <p:nvSpPr>
          <p:cNvPr id="15" name="TextBox 19"/>
          <p:cNvSpPr txBox="1"/>
          <p:nvPr/>
        </p:nvSpPr>
        <p:spPr>
          <a:xfrm>
            <a:off x="1562670" y="2600621"/>
            <a:ext cx="3209128" cy="923330"/>
          </a:xfrm>
          <a:prstGeom prst="rect">
            <a:avLst/>
          </a:prstGeom>
          <a:noFill/>
        </p:spPr>
        <p:txBody>
          <a:bodyPr wrap="square" rtlCol="0">
            <a:spAutoFit/>
          </a:bodyPr>
          <a:lstStyle>
            <a:defPPr>
              <a:defRPr lang="zh-CN"/>
            </a:defPPr>
            <a:lvl1pPr>
              <a:defRPr sz="1800">
                <a:latin typeface="+mn-ea"/>
                <a:ea typeface="+mn-ea"/>
              </a:defRPr>
            </a:lvl1pPr>
          </a:lstStyle>
          <a:p>
            <a:r>
              <a:rPr lang="zh-CN" altLang="en-US" dirty="0"/>
              <a:t>回款问题一直是困扰着我们的大问题，本季度在新政策剌激下依然没有大的改观。</a:t>
            </a:r>
            <a:endParaRPr lang="zh-CN" altLang="en-US" dirty="0"/>
          </a:p>
        </p:txBody>
      </p:sp>
      <p:sp>
        <p:nvSpPr>
          <p:cNvPr id="16" name="TextBox 20"/>
          <p:cNvSpPr txBox="1"/>
          <p:nvPr/>
        </p:nvSpPr>
        <p:spPr>
          <a:xfrm>
            <a:off x="4522541" y="4077552"/>
            <a:ext cx="1871003" cy="830997"/>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r>
              <a:rPr lang="zh-CN" altLang="en-US" dirty="0">
                <a:solidFill>
                  <a:schemeClr val="tx2"/>
                </a:solidFill>
              </a:rPr>
              <a:t>经销商投诉率升高</a:t>
            </a:r>
            <a:endParaRPr lang="zh-CN" altLang="en-US" dirty="0">
              <a:solidFill>
                <a:schemeClr val="tx2"/>
              </a:solidFill>
            </a:endParaRPr>
          </a:p>
        </p:txBody>
      </p:sp>
      <p:sp>
        <p:nvSpPr>
          <p:cNvPr id="17" name="TextBox 25"/>
          <p:cNvSpPr txBox="1"/>
          <p:nvPr/>
        </p:nvSpPr>
        <p:spPr>
          <a:xfrm>
            <a:off x="7034485" y="4177144"/>
            <a:ext cx="3313162" cy="646331"/>
          </a:xfrm>
          <a:prstGeom prst="rect">
            <a:avLst/>
          </a:prstGeom>
          <a:noFill/>
        </p:spPr>
        <p:txBody>
          <a:bodyPr wrap="square" rtlCol="0">
            <a:spAutoFit/>
          </a:bodyPr>
          <a:lstStyle>
            <a:defPPr>
              <a:defRPr lang="zh-CN"/>
            </a:defPPr>
            <a:lvl1pPr>
              <a:defRPr sz="1800">
                <a:latin typeface="+mn-ea"/>
                <a:ea typeface="+mn-ea"/>
              </a:defRPr>
            </a:lvl1pPr>
          </a:lstStyle>
          <a:p>
            <a:r>
              <a:rPr lang="zh-CN" altLang="en-US" dirty="0"/>
              <a:t>本季度投诉率同比增加了</a:t>
            </a:r>
            <a:r>
              <a:rPr lang="en-US" altLang="zh-CN" dirty="0"/>
              <a:t>2</a:t>
            </a:r>
            <a:r>
              <a:rPr lang="zh-CN" altLang="en-US" dirty="0"/>
              <a:t>个百分点。</a:t>
            </a:r>
            <a:endParaRPr lang="zh-CN" altLang="en-US" dirty="0"/>
          </a:p>
        </p:txBody>
      </p:sp>
      <p:sp>
        <p:nvSpPr>
          <p:cNvPr id="18" name="TextBox 26"/>
          <p:cNvSpPr txBox="1"/>
          <p:nvPr/>
        </p:nvSpPr>
        <p:spPr>
          <a:xfrm>
            <a:off x="5408898" y="5560406"/>
            <a:ext cx="2088232" cy="461665"/>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r>
              <a:rPr lang="zh-CN" altLang="en-US" dirty="0">
                <a:solidFill>
                  <a:schemeClr val="tx2"/>
                </a:solidFill>
              </a:rPr>
              <a:t>新品表现不力</a:t>
            </a:r>
            <a:endParaRPr lang="zh-CN" altLang="en-US" dirty="0">
              <a:solidFill>
                <a:schemeClr val="tx2"/>
              </a:solidFill>
            </a:endParaRPr>
          </a:p>
        </p:txBody>
      </p:sp>
      <p:sp>
        <p:nvSpPr>
          <p:cNvPr id="19" name="TextBox 28"/>
          <p:cNvSpPr txBox="1"/>
          <p:nvPr/>
        </p:nvSpPr>
        <p:spPr>
          <a:xfrm>
            <a:off x="1562670" y="5406883"/>
            <a:ext cx="3209128" cy="646331"/>
          </a:xfrm>
          <a:prstGeom prst="rect">
            <a:avLst/>
          </a:prstGeom>
          <a:noFill/>
        </p:spPr>
        <p:txBody>
          <a:bodyPr wrap="square" rtlCol="0">
            <a:spAutoFit/>
          </a:bodyPr>
          <a:lstStyle>
            <a:defPPr>
              <a:defRPr lang="zh-CN"/>
            </a:defPPr>
            <a:lvl1pPr>
              <a:defRPr sz="1800">
                <a:latin typeface="+mn-ea"/>
                <a:ea typeface="+mn-ea"/>
              </a:defRPr>
            </a:lvl1pPr>
          </a:lstStyle>
          <a:p>
            <a:r>
              <a:rPr lang="en-US" altLang="zh-CN" dirty="0"/>
              <a:t>5</a:t>
            </a:r>
            <a:r>
              <a:rPr lang="zh-CN" altLang="en-US" dirty="0"/>
              <a:t>月上市的新品表现平淡，影响了整体业绩的增长。</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8" fill="hold" grpId="0" nodeType="afterEffect" p14:presetBounceEnd="40000">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14:bounceEnd="40000">
                                          <p:cBhvr additive="base">
                                            <p:cTn id="21"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40000">
                                      <p:stCondLst>
                                        <p:cond delay="10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40000">
                                      <p:stCondLst>
                                        <p:cond delay="200"/>
                                      </p:stCondLst>
                                      <p:childTnLst>
                                        <p:set>
                                          <p:cBhvr>
                                            <p:cTn id="28" dur="1" fill="hold">
                                              <p:stCondLst>
                                                <p:cond delay="0"/>
                                              </p:stCondLst>
                                            </p:cTn>
                                            <p:tgtEl>
                                              <p:spTgt spid="5"/>
                                            </p:tgtEl>
                                            <p:attrNameLst>
                                              <p:attrName>style.visibility</p:attrName>
                                            </p:attrNameLst>
                                          </p:cBhvr>
                                          <p:to>
                                            <p:strVal val="visible"/>
                                          </p:to>
                                        </p:set>
                                        <p:anim calcmode="lin" valueType="num" p14:bounceEnd="40000">
                                          <p:cBhvr additive="base">
                                            <p:cTn id="29"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14:presetBounceEnd="40000">
                                      <p:stCondLst>
                                        <p:cond delay="300"/>
                                      </p:stCondLst>
                                      <p:childTnLst>
                                        <p:set>
                                          <p:cBhvr>
                                            <p:cTn id="32" dur="1" fill="hold">
                                              <p:stCondLst>
                                                <p:cond delay="0"/>
                                              </p:stCondLst>
                                            </p:cTn>
                                            <p:tgtEl>
                                              <p:spTgt spid="7"/>
                                            </p:tgtEl>
                                            <p:attrNameLst>
                                              <p:attrName>style.visibility</p:attrName>
                                            </p:attrNameLst>
                                          </p:cBhvr>
                                          <p:to>
                                            <p:strVal val="visible"/>
                                          </p:to>
                                        </p:set>
                                        <p:anim calcmode="lin" valueType="num" p14:bounceEnd="40000">
                                          <p:cBhvr additive="base">
                                            <p:cTn id="33"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1439"/>
                                </p:stCondLst>
                                <p:childTnLst>
                                  <p:par>
                                    <p:cTn id="36" presetID="31"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400" fill="hold"/>
                                            <p:tgtEl>
                                              <p:spTgt spid="12"/>
                                            </p:tgtEl>
                                            <p:attrNameLst>
                                              <p:attrName>ppt_w</p:attrName>
                                            </p:attrNameLst>
                                          </p:cBhvr>
                                          <p:tavLst>
                                            <p:tav tm="0">
                                              <p:val>
                                                <p:fltVal val="0"/>
                                              </p:val>
                                            </p:tav>
                                            <p:tav tm="100000">
                                              <p:val>
                                                <p:strVal val="#ppt_w"/>
                                              </p:val>
                                            </p:tav>
                                          </p:tavLst>
                                        </p:anim>
                                        <p:anim calcmode="lin" valueType="num">
                                          <p:cBhvr>
                                            <p:cTn id="39" dur="400" fill="hold"/>
                                            <p:tgtEl>
                                              <p:spTgt spid="12"/>
                                            </p:tgtEl>
                                            <p:attrNameLst>
                                              <p:attrName>ppt_h</p:attrName>
                                            </p:attrNameLst>
                                          </p:cBhvr>
                                          <p:tavLst>
                                            <p:tav tm="0">
                                              <p:val>
                                                <p:fltVal val="0"/>
                                              </p:val>
                                            </p:tav>
                                            <p:tav tm="100000">
                                              <p:val>
                                                <p:strVal val="#ppt_h"/>
                                              </p:val>
                                            </p:tav>
                                          </p:tavLst>
                                        </p:anim>
                                        <p:anim calcmode="lin" valueType="num">
                                          <p:cBhvr>
                                            <p:cTn id="40" dur="400" fill="hold"/>
                                            <p:tgtEl>
                                              <p:spTgt spid="12"/>
                                            </p:tgtEl>
                                            <p:attrNameLst>
                                              <p:attrName>style.rotation</p:attrName>
                                            </p:attrNameLst>
                                          </p:cBhvr>
                                          <p:tavLst>
                                            <p:tav tm="0">
                                              <p:val>
                                                <p:fltVal val="90"/>
                                              </p:val>
                                            </p:tav>
                                            <p:tav tm="100000">
                                              <p:val>
                                                <p:fltVal val="0"/>
                                              </p:val>
                                            </p:tav>
                                          </p:tavLst>
                                        </p:anim>
                                        <p:animEffect transition="in" filter="fade">
                                          <p:cBhvr>
                                            <p:cTn id="41" dur="400"/>
                                            <p:tgtEl>
                                              <p:spTgt spid="12"/>
                                            </p:tgtEl>
                                          </p:cBhvr>
                                        </p:animEffect>
                                      </p:childTnLst>
                                    </p:cTn>
                                  </p:par>
                                </p:childTnLst>
                              </p:cTn>
                            </p:par>
                            <p:par>
                              <p:cTn id="42" fill="hold">
                                <p:stCondLst>
                                  <p:cond delay="1939"/>
                                </p:stCondLst>
                                <p:childTnLst>
                                  <p:par>
                                    <p:cTn id="43" presetID="53" presetClass="entr" presetSubtype="16"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p:stCondLst>
                                  <p:cond delay="2439"/>
                                </p:stCondLst>
                                <p:childTnLst>
                                  <p:par>
                                    <p:cTn id="49" presetID="2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500"/>
                                            <p:tgtEl>
                                              <p:spTgt spid="13"/>
                                            </p:tgtEl>
                                          </p:cBhvr>
                                        </p:animEffect>
                                      </p:childTnLst>
                                    </p:cTn>
                                  </p:par>
                                </p:childTnLst>
                              </p:cTn>
                            </p:par>
                            <p:par>
                              <p:cTn id="52" fill="hold">
                                <p:stCondLst>
                                  <p:cond delay="2939"/>
                                </p:stCondLst>
                                <p:childTnLst>
                                  <p:par>
                                    <p:cTn id="53" presetID="31"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400" fill="hold"/>
                                            <p:tgtEl>
                                              <p:spTgt spid="14"/>
                                            </p:tgtEl>
                                            <p:attrNameLst>
                                              <p:attrName>ppt_w</p:attrName>
                                            </p:attrNameLst>
                                          </p:cBhvr>
                                          <p:tavLst>
                                            <p:tav tm="0">
                                              <p:val>
                                                <p:fltVal val="0"/>
                                              </p:val>
                                            </p:tav>
                                            <p:tav tm="100000">
                                              <p:val>
                                                <p:strVal val="#ppt_w"/>
                                              </p:val>
                                            </p:tav>
                                          </p:tavLst>
                                        </p:anim>
                                        <p:anim calcmode="lin" valueType="num">
                                          <p:cBhvr>
                                            <p:cTn id="56" dur="400" fill="hold"/>
                                            <p:tgtEl>
                                              <p:spTgt spid="14"/>
                                            </p:tgtEl>
                                            <p:attrNameLst>
                                              <p:attrName>ppt_h</p:attrName>
                                            </p:attrNameLst>
                                          </p:cBhvr>
                                          <p:tavLst>
                                            <p:tav tm="0">
                                              <p:val>
                                                <p:fltVal val="0"/>
                                              </p:val>
                                            </p:tav>
                                            <p:tav tm="100000">
                                              <p:val>
                                                <p:strVal val="#ppt_h"/>
                                              </p:val>
                                            </p:tav>
                                          </p:tavLst>
                                        </p:anim>
                                        <p:anim calcmode="lin" valueType="num">
                                          <p:cBhvr>
                                            <p:cTn id="57" dur="400" fill="hold"/>
                                            <p:tgtEl>
                                              <p:spTgt spid="14"/>
                                            </p:tgtEl>
                                            <p:attrNameLst>
                                              <p:attrName>style.rotation</p:attrName>
                                            </p:attrNameLst>
                                          </p:cBhvr>
                                          <p:tavLst>
                                            <p:tav tm="0">
                                              <p:val>
                                                <p:fltVal val="90"/>
                                              </p:val>
                                            </p:tav>
                                            <p:tav tm="100000">
                                              <p:val>
                                                <p:fltVal val="0"/>
                                              </p:val>
                                            </p:tav>
                                          </p:tavLst>
                                        </p:anim>
                                        <p:animEffect transition="in" filter="fade">
                                          <p:cBhvr>
                                            <p:cTn id="58" dur="400"/>
                                            <p:tgtEl>
                                              <p:spTgt spid="14"/>
                                            </p:tgtEl>
                                          </p:cBhvr>
                                        </p:animEffect>
                                      </p:childTnLst>
                                    </p:cTn>
                                  </p:par>
                                </p:childTnLst>
                              </p:cTn>
                            </p:par>
                            <p:par>
                              <p:cTn id="59" fill="hold">
                                <p:stCondLst>
                                  <p:cond delay="3439"/>
                                </p:stCondLst>
                                <p:childTnLst>
                                  <p:par>
                                    <p:cTn id="60" presetID="53" presetClass="entr" presetSubtype="16"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Effect transition="in" filter="fade">
                                          <p:cBhvr>
                                            <p:cTn id="64" dur="500"/>
                                            <p:tgtEl>
                                              <p:spTgt spid="9"/>
                                            </p:tgtEl>
                                          </p:cBhvr>
                                        </p:animEffect>
                                      </p:childTnLst>
                                    </p:cTn>
                                  </p:par>
                                </p:childTnLst>
                              </p:cTn>
                            </p:par>
                            <p:par>
                              <p:cTn id="65" fill="hold">
                                <p:stCondLst>
                                  <p:cond delay="3939"/>
                                </p:stCondLst>
                                <p:childTnLst>
                                  <p:par>
                                    <p:cTn id="66" presetID="22" presetClass="entr" presetSubtype="2"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right)">
                                          <p:cBhvr>
                                            <p:cTn id="68" dur="500"/>
                                            <p:tgtEl>
                                              <p:spTgt spid="15"/>
                                            </p:tgtEl>
                                          </p:cBhvr>
                                        </p:animEffect>
                                      </p:childTnLst>
                                    </p:cTn>
                                  </p:par>
                                </p:childTnLst>
                              </p:cTn>
                            </p:par>
                            <p:par>
                              <p:cTn id="69" fill="hold">
                                <p:stCondLst>
                                  <p:cond delay="4439"/>
                                </p:stCondLst>
                                <p:childTnLst>
                                  <p:par>
                                    <p:cTn id="70" presetID="31" presetClass="entr" presetSubtype="0"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400" fill="hold"/>
                                            <p:tgtEl>
                                              <p:spTgt spid="16"/>
                                            </p:tgtEl>
                                            <p:attrNameLst>
                                              <p:attrName>ppt_w</p:attrName>
                                            </p:attrNameLst>
                                          </p:cBhvr>
                                          <p:tavLst>
                                            <p:tav tm="0">
                                              <p:val>
                                                <p:fltVal val="0"/>
                                              </p:val>
                                            </p:tav>
                                            <p:tav tm="100000">
                                              <p:val>
                                                <p:strVal val="#ppt_w"/>
                                              </p:val>
                                            </p:tav>
                                          </p:tavLst>
                                        </p:anim>
                                        <p:anim calcmode="lin" valueType="num">
                                          <p:cBhvr>
                                            <p:cTn id="73" dur="400" fill="hold"/>
                                            <p:tgtEl>
                                              <p:spTgt spid="16"/>
                                            </p:tgtEl>
                                            <p:attrNameLst>
                                              <p:attrName>ppt_h</p:attrName>
                                            </p:attrNameLst>
                                          </p:cBhvr>
                                          <p:tavLst>
                                            <p:tav tm="0">
                                              <p:val>
                                                <p:fltVal val="0"/>
                                              </p:val>
                                            </p:tav>
                                            <p:tav tm="100000">
                                              <p:val>
                                                <p:strVal val="#ppt_h"/>
                                              </p:val>
                                            </p:tav>
                                          </p:tavLst>
                                        </p:anim>
                                        <p:anim calcmode="lin" valueType="num">
                                          <p:cBhvr>
                                            <p:cTn id="74" dur="400" fill="hold"/>
                                            <p:tgtEl>
                                              <p:spTgt spid="16"/>
                                            </p:tgtEl>
                                            <p:attrNameLst>
                                              <p:attrName>style.rotation</p:attrName>
                                            </p:attrNameLst>
                                          </p:cBhvr>
                                          <p:tavLst>
                                            <p:tav tm="0">
                                              <p:val>
                                                <p:fltVal val="90"/>
                                              </p:val>
                                            </p:tav>
                                            <p:tav tm="100000">
                                              <p:val>
                                                <p:fltVal val="0"/>
                                              </p:val>
                                            </p:tav>
                                          </p:tavLst>
                                        </p:anim>
                                        <p:animEffect transition="in" filter="fade">
                                          <p:cBhvr>
                                            <p:cTn id="75" dur="400"/>
                                            <p:tgtEl>
                                              <p:spTgt spid="16"/>
                                            </p:tgtEl>
                                          </p:cBhvr>
                                        </p:animEffect>
                                      </p:childTnLst>
                                    </p:cTn>
                                  </p:par>
                                </p:childTnLst>
                              </p:cTn>
                            </p:par>
                            <p:par>
                              <p:cTn id="76" fill="hold">
                                <p:stCondLst>
                                  <p:cond delay="4939"/>
                                </p:stCondLst>
                                <p:childTnLst>
                                  <p:par>
                                    <p:cTn id="77" presetID="53" presetClass="entr" presetSubtype="16"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Effect transition="in" filter="fade">
                                          <p:cBhvr>
                                            <p:cTn id="81" dur="500"/>
                                            <p:tgtEl>
                                              <p:spTgt spid="10"/>
                                            </p:tgtEl>
                                          </p:cBhvr>
                                        </p:animEffect>
                                      </p:childTnLst>
                                    </p:cTn>
                                  </p:par>
                                </p:childTnLst>
                              </p:cTn>
                            </p:par>
                            <p:par>
                              <p:cTn id="82" fill="hold">
                                <p:stCondLst>
                                  <p:cond delay="5439"/>
                                </p:stCondLst>
                                <p:childTnLst>
                                  <p:par>
                                    <p:cTn id="83" presetID="22" presetClass="entr" presetSubtype="8"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left)">
                                          <p:cBhvr>
                                            <p:cTn id="85" dur="500"/>
                                            <p:tgtEl>
                                              <p:spTgt spid="17"/>
                                            </p:tgtEl>
                                          </p:cBhvr>
                                        </p:animEffect>
                                      </p:childTnLst>
                                    </p:cTn>
                                  </p:par>
                                </p:childTnLst>
                              </p:cTn>
                            </p:par>
                            <p:par>
                              <p:cTn id="86" fill="hold">
                                <p:stCondLst>
                                  <p:cond delay="5939"/>
                                </p:stCondLst>
                                <p:childTnLst>
                                  <p:par>
                                    <p:cTn id="87" presetID="31"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400" fill="hold"/>
                                            <p:tgtEl>
                                              <p:spTgt spid="18"/>
                                            </p:tgtEl>
                                            <p:attrNameLst>
                                              <p:attrName>ppt_w</p:attrName>
                                            </p:attrNameLst>
                                          </p:cBhvr>
                                          <p:tavLst>
                                            <p:tav tm="0">
                                              <p:val>
                                                <p:fltVal val="0"/>
                                              </p:val>
                                            </p:tav>
                                            <p:tav tm="100000">
                                              <p:val>
                                                <p:strVal val="#ppt_w"/>
                                              </p:val>
                                            </p:tav>
                                          </p:tavLst>
                                        </p:anim>
                                        <p:anim calcmode="lin" valueType="num">
                                          <p:cBhvr>
                                            <p:cTn id="90" dur="400" fill="hold"/>
                                            <p:tgtEl>
                                              <p:spTgt spid="18"/>
                                            </p:tgtEl>
                                            <p:attrNameLst>
                                              <p:attrName>ppt_h</p:attrName>
                                            </p:attrNameLst>
                                          </p:cBhvr>
                                          <p:tavLst>
                                            <p:tav tm="0">
                                              <p:val>
                                                <p:fltVal val="0"/>
                                              </p:val>
                                            </p:tav>
                                            <p:tav tm="100000">
                                              <p:val>
                                                <p:strVal val="#ppt_h"/>
                                              </p:val>
                                            </p:tav>
                                          </p:tavLst>
                                        </p:anim>
                                        <p:anim calcmode="lin" valueType="num">
                                          <p:cBhvr>
                                            <p:cTn id="91" dur="400" fill="hold"/>
                                            <p:tgtEl>
                                              <p:spTgt spid="18"/>
                                            </p:tgtEl>
                                            <p:attrNameLst>
                                              <p:attrName>style.rotation</p:attrName>
                                            </p:attrNameLst>
                                          </p:cBhvr>
                                          <p:tavLst>
                                            <p:tav tm="0">
                                              <p:val>
                                                <p:fltVal val="90"/>
                                              </p:val>
                                            </p:tav>
                                            <p:tav tm="100000">
                                              <p:val>
                                                <p:fltVal val="0"/>
                                              </p:val>
                                            </p:tav>
                                          </p:tavLst>
                                        </p:anim>
                                        <p:animEffect transition="in" filter="fade">
                                          <p:cBhvr>
                                            <p:cTn id="92" dur="400"/>
                                            <p:tgtEl>
                                              <p:spTgt spid="18"/>
                                            </p:tgtEl>
                                          </p:cBhvr>
                                        </p:animEffect>
                                      </p:childTnLst>
                                    </p:cTn>
                                  </p:par>
                                </p:childTnLst>
                              </p:cTn>
                            </p:par>
                            <p:par>
                              <p:cTn id="93" fill="hold">
                                <p:stCondLst>
                                  <p:cond delay="6439"/>
                                </p:stCondLst>
                                <p:childTnLst>
                                  <p:par>
                                    <p:cTn id="94" presetID="53" presetClass="entr" presetSubtype="16"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fltVal val="0"/>
                                              </p:val>
                                            </p:tav>
                                            <p:tav tm="100000">
                                              <p:val>
                                                <p:strVal val="#ppt_w"/>
                                              </p:val>
                                            </p:tav>
                                          </p:tavLst>
                                        </p:anim>
                                        <p:anim calcmode="lin" valueType="num">
                                          <p:cBhvr>
                                            <p:cTn id="97" dur="500" fill="hold"/>
                                            <p:tgtEl>
                                              <p:spTgt spid="11"/>
                                            </p:tgtEl>
                                            <p:attrNameLst>
                                              <p:attrName>ppt_h</p:attrName>
                                            </p:attrNameLst>
                                          </p:cBhvr>
                                          <p:tavLst>
                                            <p:tav tm="0">
                                              <p:val>
                                                <p:fltVal val="0"/>
                                              </p:val>
                                            </p:tav>
                                            <p:tav tm="100000">
                                              <p:val>
                                                <p:strVal val="#ppt_h"/>
                                              </p:val>
                                            </p:tav>
                                          </p:tavLst>
                                        </p:anim>
                                        <p:animEffect transition="in" filter="fade">
                                          <p:cBhvr>
                                            <p:cTn id="98" dur="500"/>
                                            <p:tgtEl>
                                              <p:spTgt spid="11"/>
                                            </p:tgtEl>
                                          </p:cBhvr>
                                        </p:animEffect>
                                      </p:childTnLst>
                                    </p:cTn>
                                  </p:par>
                                </p:childTnLst>
                              </p:cTn>
                            </p:par>
                            <p:par>
                              <p:cTn id="99" fill="hold">
                                <p:stCondLst>
                                  <p:cond delay="6939"/>
                                </p:stCondLst>
                                <p:childTnLst>
                                  <p:par>
                                    <p:cTn id="100" presetID="22" presetClass="entr" presetSubtype="2"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wipe(right)">
                                          <p:cBhvr>
                                            <p:cTn id="10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30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1439"/>
                                </p:stCondLst>
                                <p:childTnLst>
                                  <p:par>
                                    <p:cTn id="36" presetID="31"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400" fill="hold"/>
                                            <p:tgtEl>
                                              <p:spTgt spid="12"/>
                                            </p:tgtEl>
                                            <p:attrNameLst>
                                              <p:attrName>ppt_w</p:attrName>
                                            </p:attrNameLst>
                                          </p:cBhvr>
                                          <p:tavLst>
                                            <p:tav tm="0">
                                              <p:val>
                                                <p:fltVal val="0"/>
                                              </p:val>
                                            </p:tav>
                                            <p:tav tm="100000">
                                              <p:val>
                                                <p:strVal val="#ppt_w"/>
                                              </p:val>
                                            </p:tav>
                                          </p:tavLst>
                                        </p:anim>
                                        <p:anim calcmode="lin" valueType="num">
                                          <p:cBhvr>
                                            <p:cTn id="39" dur="400" fill="hold"/>
                                            <p:tgtEl>
                                              <p:spTgt spid="12"/>
                                            </p:tgtEl>
                                            <p:attrNameLst>
                                              <p:attrName>ppt_h</p:attrName>
                                            </p:attrNameLst>
                                          </p:cBhvr>
                                          <p:tavLst>
                                            <p:tav tm="0">
                                              <p:val>
                                                <p:fltVal val="0"/>
                                              </p:val>
                                            </p:tav>
                                            <p:tav tm="100000">
                                              <p:val>
                                                <p:strVal val="#ppt_h"/>
                                              </p:val>
                                            </p:tav>
                                          </p:tavLst>
                                        </p:anim>
                                        <p:anim calcmode="lin" valueType="num">
                                          <p:cBhvr>
                                            <p:cTn id="40" dur="400" fill="hold"/>
                                            <p:tgtEl>
                                              <p:spTgt spid="12"/>
                                            </p:tgtEl>
                                            <p:attrNameLst>
                                              <p:attrName>style.rotation</p:attrName>
                                            </p:attrNameLst>
                                          </p:cBhvr>
                                          <p:tavLst>
                                            <p:tav tm="0">
                                              <p:val>
                                                <p:fltVal val="90"/>
                                              </p:val>
                                            </p:tav>
                                            <p:tav tm="100000">
                                              <p:val>
                                                <p:fltVal val="0"/>
                                              </p:val>
                                            </p:tav>
                                          </p:tavLst>
                                        </p:anim>
                                        <p:animEffect transition="in" filter="fade">
                                          <p:cBhvr>
                                            <p:cTn id="41" dur="400"/>
                                            <p:tgtEl>
                                              <p:spTgt spid="12"/>
                                            </p:tgtEl>
                                          </p:cBhvr>
                                        </p:animEffect>
                                      </p:childTnLst>
                                    </p:cTn>
                                  </p:par>
                                </p:childTnLst>
                              </p:cTn>
                            </p:par>
                            <p:par>
                              <p:cTn id="42" fill="hold">
                                <p:stCondLst>
                                  <p:cond delay="1939"/>
                                </p:stCondLst>
                                <p:childTnLst>
                                  <p:par>
                                    <p:cTn id="43" presetID="53" presetClass="entr" presetSubtype="16"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p:stCondLst>
                                  <p:cond delay="2439"/>
                                </p:stCondLst>
                                <p:childTnLst>
                                  <p:par>
                                    <p:cTn id="49" presetID="2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500"/>
                                            <p:tgtEl>
                                              <p:spTgt spid="13"/>
                                            </p:tgtEl>
                                          </p:cBhvr>
                                        </p:animEffect>
                                      </p:childTnLst>
                                    </p:cTn>
                                  </p:par>
                                </p:childTnLst>
                              </p:cTn>
                            </p:par>
                            <p:par>
                              <p:cTn id="52" fill="hold">
                                <p:stCondLst>
                                  <p:cond delay="2939"/>
                                </p:stCondLst>
                                <p:childTnLst>
                                  <p:par>
                                    <p:cTn id="53" presetID="31"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400" fill="hold"/>
                                            <p:tgtEl>
                                              <p:spTgt spid="14"/>
                                            </p:tgtEl>
                                            <p:attrNameLst>
                                              <p:attrName>ppt_w</p:attrName>
                                            </p:attrNameLst>
                                          </p:cBhvr>
                                          <p:tavLst>
                                            <p:tav tm="0">
                                              <p:val>
                                                <p:fltVal val="0"/>
                                              </p:val>
                                            </p:tav>
                                            <p:tav tm="100000">
                                              <p:val>
                                                <p:strVal val="#ppt_w"/>
                                              </p:val>
                                            </p:tav>
                                          </p:tavLst>
                                        </p:anim>
                                        <p:anim calcmode="lin" valueType="num">
                                          <p:cBhvr>
                                            <p:cTn id="56" dur="400" fill="hold"/>
                                            <p:tgtEl>
                                              <p:spTgt spid="14"/>
                                            </p:tgtEl>
                                            <p:attrNameLst>
                                              <p:attrName>ppt_h</p:attrName>
                                            </p:attrNameLst>
                                          </p:cBhvr>
                                          <p:tavLst>
                                            <p:tav tm="0">
                                              <p:val>
                                                <p:fltVal val="0"/>
                                              </p:val>
                                            </p:tav>
                                            <p:tav tm="100000">
                                              <p:val>
                                                <p:strVal val="#ppt_h"/>
                                              </p:val>
                                            </p:tav>
                                          </p:tavLst>
                                        </p:anim>
                                        <p:anim calcmode="lin" valueType="num">
                                          <p:cBhvr>
                                            <p:cTn id="57" dur="400" fill="hold"/>
                                            <p:tgtEl>
                                              <p:spTgt spid="14"/>
                                            </p:tgtEl>
                                            <p:attrNameLst>
                                              <p:attrName>style.rotation</p:attrName>
                                            </p:attrNameLst>
                                          </p:cBhvr>
                                          <p:tavLst>
                                            <p:tav tm="0">
                                              <p:val>
                                                <p:fltVal val="90"/>
                                              </p:val>
                                            </p:tav>
                                            <p:tav tm="100000">
                                              <p:val>
                                                <p:fltVal val="0"/>
                                              </p:val>
                                            </p:tav>
                                          </p:tavLst>
                                        </p:anim>
                                        <p:animEffect transition="in" filter="fade">
                                          <p:cBhvr>
                                            <p:cTn id="58" dur="400"/>
                                            <p:tgtEl>
                                              <p:spTgt spid="14"/>
                                            </p:tgtEl>
                                          </p:cBhvr>
                                        </p:animEffect>
                                      </p:childTnLst>
                                    </p:cTn>
                                  </p:par>
                                </p:childTnLst>
                              </p:cTn>
                            </p:par>
                            <p:par>
                              <p:cTn id="59" fill="hold">
                                <p:stCondLst>
                                  <p:cond delay="3439"/>
                                </p:stCondLst>
                                <p:childTnLst>
                                  <p:par>
                                    <p:cTn id="60" presetID="53" presetClass="entr" presetSubtype="16"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Effect transition="in" filter="fade">
                                          <p:cBhvr>
                                            <p:cTn id="64" dur="500"/>
                                            <p:tgtEl>
                                              <p:spTgt spid="9"/>
                                            </p:tgtEl>
                                          </p:cBhvr>
                                        </p:animEffect>
                                      </p:childTnLst>
                                    </p:cTn>
                                  </p:par>
                                </p:childTnLst>
                              </p:cTn>
                            </p:par>
                            <p:par>
                              <p:cTn id="65" fill="hold">
                                <p:stCondLst>
                                  <p:cond delay="3939"/>
                                </p:stCondLst>
                                <p:childTnLst>
                                  <p:par>
                                    <p:cTn id="66" presetID="22" presetClass="entr" presetSubtype="2"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right)">
                                          <p:cBhvr>
                                            <p:cTn id="68" dur="500"/>
                                            <p:tgtEl>
                                              <p:spTgt spid="15"/>
                                            </p:tgtEl>
                                          </p:cBhvr>
                                        </p:animEffect>
                                      </p:childTnLst>
                                    </p:cTn>
                                  </p:par>
                                </p:childTnLst>
                              </p:cTn>
                            </p:par>
                            <p:par>
                              <p:cTn id="69" fill="hold">
                                <p:stCondLst>
                                  <p:cond delay="4439"/>
                                </p:stCondLst>
                                <p:childTnLst>
                                  <p:par>
                                    <p:cTn id="70" presetID="31" presetClass="entr" presetSubtype="0"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400" fill="hold"/>
                                            <p:tgtEl>
                                              <p:spTgt spid="16"/>
                                            </p:tgtEl>
                                            <p:attrNameLst>
                                              <p:attrName>ppt_w</p:attrName>
                                            </p:attrNameLst>
                                          </p:cBhvr>
                                          <p:tavLst>
                                            <p:tav tm="0">
                                              <p:val>
                                                <p:fltVal val="0"/>
                                              </p:val>
                                            </p:tav>
                                            <p:tav tm="100000">
                                              <p:val>
                                                <p:strVal val="#ppt_w"/>
                                              </p:val>
                                            </p:tav>
                                          </p:tavLst>
                                        </p:anim>
                                        <p:anim calcmode="lin" valueType="num">
                                          <p:cBhvr>
                                            <p:cTn id="73" dur="400" fill="hold"/>
                                            <p:tgtEl>
                                              <p:spTgt spid="16"/>
                                            </p:tgtEl>
                                            <p:attrNameLst>
                                              <p:attrName>ppt_h</p:attrName>
                                            </p:attrNameLst>
                                          </p:cBhvr>
                                          <p:tavLst>
                                            <p:tav tm="0">
                                              <p:val>
                                                <p:fltVal val="0"/>
                                              </p:val>
                                            </p:tav>
                                            <p:tav tm="100000">
                                              <p:val>
                                                <p:strVal val="#ppt_h"/>
                                              </p:val>
                                            </p:tav>
                                          </p:tavLst>
                                        </p:anim>
                                        <p:anim calcmode="lin" valueType="num">
                                          <p:cBhvr>
                                            <p:cTn id="74" dur="400" fill="hold"/>
                                            <p:tgtEl>
                                              <p:spTgt spid="16"/>
                                            </p:tgtEl>
                                            <p:attrNameLst>
                                              <p:attrName>style.rotation</p:attrName>
                                            </p:attrNameLst>
                                          </p:cBhvr>
                                          <p:tavLst>
                                            <p:tav tm="0">
                                              <p:val>
                                                <p:fltVal val="90"/>
                                              </p:val>
                                            </p:tav>
                                            <p:tav tm="100000">
                                              <p:val>
                                                <p:fltVal val="0"/>
                                              </p:val>
                                            </p:tav>
                                          </p:tavLst>
                                        </p:anim>
                                        <p:animEffect transition="in" filter="fade">
                                          <p:cBhvr>
                                            <p:cTn id="75" dur="400"/>
                                            <p:tgtEl>
                                              <p:spTgt spid="16"/>
                                            </p:tgtEl>
                                          </p:cBhvr>
                                        </p:animEffect>
                                      </p:childTnLst>
                                    </p:cTn>
                                  </p:par>
                                </p:childTnLst>
                              </p:cTn>
                            </p:par>
                            <p:par>
                              <p:cTn id="76" fill="hold">
                                <p:stCondLst>
                                  <p:cond delay="4939"/>
                                </p:stCondLst>
                                <p:childTnLst>
                                  <p:par>
                                    <p:cTn id="77" presetID="53" presetClass="entr" presetSubtype="16"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Effect transition="in" filter="fade">
                                          <p:cBhvr>
                                            <p:cTn id="81" dur="500"/>
                                            <p:tgtEl>
                                              <p:spTgt spid="10"/>
                                            </p:tgtEl>
                                          </p:cBhvr>
                                        </p:animEffect>
                                      </p:childTnLst>
                                    </p:cTn>
                                  </p:par>
                                </p:childTnLst>
                              </p:cTn>
                            </p:par>
                            <p:par>
                              <p:cTn id="82" fill="hold">
                                <p:stCondLst>
                                  <p:cond delay="5439"/>
                                </p:stCondLst>
                                <p:childTnLst>
                                  <p:par>
                                    <p:cTn id="83" presetID="22" presetClass="entr" presetSubtype="8"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left)">
                                          <p:cBhvr>
                                            <p:cTn id="85" dur="500"/>
                                            <p:tgtEl>
                                              <p:spTgt spid="17"/>
                                            </p:tgtEl>
                                          </p:cBhvr>
                                        </p:animEffect>
                                      </p:childTnLst>
                                    </p:cTn>
                                  </p:par>
                                </p:childTnLst>
                              </p:cTn>
                            </p:par>
                            <p:par>
                              <p:cTn id="86" fill="hold">
                                <p:stCondLst>
                                  <p:cond delay="5939"/>
                                </p:stCondLst>
                                <p:childTnLst>
                                  <p:par>
                                    <p:cTn id="87" presetID="31"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400" fill="hold"/>
                                            <p:tgtEl>
                                              <p:spTgt spid="18"/>
                                            </p:tgtEl>
                                            <p:attrNameLst>
                                              <p:attrName>ppt_w</p:attrName>
                                            </p:attrNameLst>
                                          </p:cBhvr>
                                          <p:tavLst>
                                            <p:tav tm="0">
                                              <p:val>
                                                <p:fltVal val="0"/>
                                              </p:val>
                                            </p:tav>
                                            <p:tav tm="100000">
                                              <p:val>
                                                <p:strVal val="#ppt_w"/>
                                              </p:val>
                                            </p:tav>
                                          </p:tavLst>
                                        </p:anim>
                                        <p:anim calcmode="lin" valueType="num">
                                          <p:cBhvr>
                                            <p:cTn id="90" dur="400" fill="hold"/>
                                            <p:tgtEl>
                                              <p:spTgt spid="18"/>
                                            </p:tgtEl>
                                            <p:attrNameLst>
                                              <p:attrName>ppt_h</p:attrName>
                                            </p:attrNameLst>
                                          </p:cBhvr>
                                          <p:tavLst>
                                            <p:tav tm="0">
                                              <p:val>
                                                <p:fltVal val="0"/>
                                              </p:val>
                                            </p:tav>
                                            <p:tav tm="100000">
                                              <p:val>
                                                <p:strVal val="#ppt_h"/>
                                              </p:val>
                                            </p:tav>
                                          </p:tavLst>
                                        </p:anim>
                                        <p:anim calcmode="lin" valueType="num">
                                          <p:cBhvr>
                                            <p:cTn id="91" dur="400" fill="hold"/>
                                            <p:tgtEl>
                                              <p:spTgt spid="18"/>
                                            </p:tgtEl>
                                            <p:attrNameLst>
                                              <p:attrName>style.rotation</p:attrName>
                                            </p:attrNameLst>
                                          </p:cBhvr>
                                          <p:tavLst>
                                            <p:tav tm="0">
                                              <p:val>
                                                <p:fltVal val="90"/>
                                              </p:val>
                                            </p:tav>
                                            <p:tav tm="100000">
                                              <p:val>
                                                <p:fltVal val="0"/>
                                              </p:val>
                                            </p:tav>
                                          </p:tavLst>
                                        </p:anim>
                                        <p:animEffect transition="in" filter="fade">
                                          <p:cBhvr>
                                            <p:cTn id="92" dur="400"/>
                                            <p:tgtEl>
                                              <p:spTgt spid="18"/>
                                            </p:tgtEl>
                                          </p:cBhvr>
                                        </p:animEffect>
                                      </p:childTnLst>
                                    </p:cTn>
                                  </p:par>
                                </p:childTnLst>
                              </p:cTn>
                            </p:par>
                            <p:par>
                              <p:cTn id="93" fill="hold">
                                <p:stCondLst>
                                  <p:cond delay="6439"/>
                                </p:stCondLst>
                                <p:childTnLst>
                                  <p:par>
                                    <p:cTn id="94" presetID="53" presetClass="entr" presetSubtype="16"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fltVal val="0"/>
                                              </p:val>
                                            </p:tav>
                                            <p:tav tm="100000">
                                              <p:val>
                                                <p:strVal val="#ppt_w"/>
                                              </p:val>
                                            </p:tav>
                                          </p:tavLst>
                                        </p:anim>
                                        <p:anim calcmode="lin" valueType="num">
                                          <p:cBhvr>
                                            <p:cTn id="97" dur="500" fill="hold"/>
                                            <p:tgtEl>
                                              <p:spTgt spid="11"/>
                                            </p:tgtEl>
                                            <p:attrNameLst>
                                              <p:attrName>ppt_h</p:attrName>
                                            </p:attrNameLst>
                                          </p:cBhvr>
                                          <p:tavLst>
                                            <p:tav tm="0">
                                              <p:val>
                                                <p:fltVal val="0"/>
                                              </p:val>
                                            </p:tav>
                                            <p:tav tm="100000">
                                              <p:val>
                                                <p:strVal val="#ppt_h"/>
                                              </p:val>
                                            </p:tav>
                                          </p:tavLst>
                                        </p:anim>
                                        <p:animEffect transition="in" filter="fade">
                                          <p:cBhvr>
                                            <p:cTn id="98" dur="500"/>
                                            <p:tgtEl>
                                              <p:spTgt spid="11"/>
                                            </p:tgtEl>
                                          </p:cBhvr>
                                        </p:animEffect>
                                      </p:childTnLst>
                                    </p:cTn>
                                  </p:par>
                                </p:childTnLst>
                              </p:cTn>
                            </p:par>
                            <p:par>
                              <p:cTn id="99" fill="hold">
                                <p:stCondLst>
                                  <p:cond delay="6939"/>
                                </p:stCondLst>
                                <p:childTnLst>
                                  <p:par>
                                    <p:cTn id="100" presetID="22" presetClass="entr" presetSubtype="2"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wipe(right)">
                                          <p:cBhvr>
                                            <p:cTn id="10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AutoShape 9"/>
          <p:cNvSpPr>
            <a:spLocks noChangeArrowheads="1"/>
          </p:cNvSpPr>
          <p:nvPr/>
        </p:nvSpPr>
        <p:spPr bwMode="auto">
          <a:xfrm>
            <a:off x="8742007" y="1909029"/>
            <a:ext cx="2853762" cy="1816723"/>
          </a:xfrm>
          <a:prstGeom prst="roundRect">
            <a:avLst>
              <a:gd name="adj" fmla="val 0"/>
            </a:avLst>
          </a:prstGeom>
          <a:blipFill dpi="0" rotWithShape="1">
            <a:blip r:embed="rId1"/>
            <a:srcRect/>
            <a:stretch>
              <a:fillRect/>
            </a:stretch>
          </a:blipFill>
          <a:ln w="3175" cmpd="sng">
            <a:solidFill>
              <a:srgbClr val="A5A5A5"/>
            </a:solidFill>
            <a:miter lim="800000"/>
          </a:ln>
        </p:spPr>
        <p:txBody>
          <a:bodyPr/>
          <a:lstStyle/>
          <a:p>
            <a:pPr marL="357505" indent="-357505"/>
            <a:endParaRPr lang="zh-CN" altLang="zh-CN" sz="1400">
              <a:solidFill>
                <a:schemeClr val="tx2"/>
              </a:solidFill>
              <a:latin typeface="Calibri" panose="020F0502020204030204" pitchFamily="34" charset="0"/>
              <a:cs typeface="Calibri" panose="020F0502020204030204" pitchFamily="34" charset="0"/>
              <a:sym typeface="Calibri" panose="020F0502020204030204" pitchFamily="34" charset="0"/>
            </a:endParaRPr>
          </a:p>
        </p:txBody>
      </p:sp>
      <p:sp>
        <p:nvSpPr>
          <p:cNvPr id="5" name="AutoShape 10"/>
          <p:cNvSpPr>
            <a:spLocks noChangeArrowheads="1"/>
          </p:cNvSpPr>
          <p:nvPr/>
        </p:nvSpPr>
        <p:spPr bwMode="auto">
          <a:xfrm>
            <a:off x="4944615" y="1909029"/>
            <a:ext cx="2939547" cy="1816723"/>
          </a:xfrm>
          <a:prstGeom prst="roundRect">
            <a:avLst>
              <a:gd name="adj" fmla="val 0"/>
            </a:avLst>
          </a:prstGeom>
          <a:blipFill dpi="0" rotWithShape="1">
            <a:blip r:embed="rId2"/>
            <a:srcRect/>
            <a:stretch>
              <a:fillRect/>
            </a:stretch>
          </a:blipFill>
          <a:ln w="3175" cmpd="sng">
            <a:solidFill>
              <a:srgbClr val="A5A5A5"/>
            </a:solidFill>
            <a:miter lim="800000"/>
          </a:ln>
        </p:spPr>
        <p:txBody>
          <a:bodyPr/>
          <a:lstStyle/>
          <a:p>
            <a:pPr marL="357505" indent="-357505"/>
            <a:endParaRPr lang="zh-CN" altLang="zh-CN" sz="1400">
              <a:solidFill>
                <a:schemeClr val="tx2"/>
              </a:solidFill>
              <a:latin typeface="Calibri" panose="020F0502020204030204" pitchFamily="34" charset="0"/>
              <a:cs typeface="Calibri" panose="020F0502020204030204" pitchFamily="34" charset="0"/>
              <a:sym typeface="Calibri" panose="020F0502020204030204" pitchFamily="34" charset="0"/>
            </a:endParaRPr>
          </a:p>
        </p:txBody>
      </p:sp>
      <p:sp>
        <p:nvSpPr>
          <p:cNvPr id="6" name="AutoShape 11"/>
          <p:cNvSpPr>
            <a:spLocks noChangeArrowheads="1"/>
          </p:cNvSpPr>
          <p:nvPr/>
        </p:nvSpPr>
        <p:spPr bwMode="auto">
          <a:xfrm>
            <a:off x="1175818" y="1909029"/>
            <a:ext cx="2851856" cy="1816723"/>
          </a:xfrm>
          <a:prstGeom prst="roundRect">
            <a:avLst>
              <a:gd name="adj" fmla="val 0"/>
            </a:avLst>
          </a:prstGeom>
          <a:blipFill dpi="0" rotWithShape="1">
            <a:blip r:embed="rId3"/>
            <a:srcRect/>
            <a:stretch>
              <a:fillRect/>
            </a:stretch>
          </a:blipFill>
          <a:ln w="3175" cmpd="sng">
            <a:solidFill>
              <a:srgbClr val="A5A5A5"/>
            </a:solidFill>
            <a:miter lim="800000"/>
          </a:ln>
        </p:spPr>
        <p:txBody>
          <a:bodyPr/>
          <a:lstStyle/>
          <a:p>
            <a:pPr marL="357505" indent="-357505"/>
            <a:endParaRPr lang="zh-CN" altLang="zh-CN" sz="1400">
              <a:solidFill>
                <a:schemeClr val="tx2"/>
              </a:solidFill>
              <a:latin typeface="Calibri" panose="020F0502020204030204" pitchFamily="34" charset="0"/>
              <a:cs typeface="Calibri" panose="020F0502020204030204" pitchFamily="34" charset="0"/>
              <a:sym typeface="Calibri" panose="020F0502020204030204" pitchFamily="34" charset="0"/>
            </a:endParaRPr>
          </a:p>
        </p:txBody>
      </p:sp>
      <p:sp>
        <p:nvSpPr>
          <p:cNvPr id="7" name="矩形 9"/>
          <p:cNvSpPr>
            <a:spLocks noChangeArrowheads="1"/>
          </p:cNvSpPr>
          <p:nvPr/>
        </p:nvSpPr>
        <p:spPr bwMode="auto">
          <a:xfrm>
            <a:off x="1175818" y="3725752"/>
            <a:ext cx="2851856" cy="560458"/>
          </a:xfrm>
          <a:prstGeom prst="rect">
            <a:avLst/>
          </a:prstGeom>
          <a:solidFill>
            <a:schemeClr val="bg1"/>
          </a:solidFill>
          <a:ln w="12700" cap="flat" cmpd="sng">
            <a:solidFill>
              <a:srgbClr val="A5A5A5"/>
            </a:solidFill>
            <a:miter lim="800000"/>
          </a:ln>
        </p:spPr>
        <p:txBody>
          <a:bodyPr anchor="ct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10"/>
          <p:cNvSpPr>
            <a:spLocks noChangeArrowheads="1"/>
          </p:cNvSpPr>
          <p:nvPr/>
        </p:nvSpPr>
        <p:spPr bwMode="auto">
          <a:xfrm>
            <a:off x="4950334" y="3725752"/>
            <a:ext cx="2933829" cy="560458"/>
          </a:xfrm>
          <a:prstGeom prst="rect">
            <a:avLst/>
          </a:prstGeom>
          <a:solidFill>
            <a:schemeClr val="bg1"/>
          </a:solidFill>
          <a:ln w="12700" cap="flat" cmpd="sng">
            <a:solidFill>
              <a:srgbClr val="A5A5A5"/>
            </a:solidFill>
            <a:miter lim="800000"/>
          </a:ln>
        </p:spPr>
        <p:txBody>
          <a:bodyPr anchor="ctr"/>
          <a:lstStyle/>
          <a:p>
            <a:pPr algn="ct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a:p>
        </p:txBody>
      </p:sp>
      <p:sp>
        <p:nvSpPr>
          <p:cNvPr id="9" name="矩形 11"/>
          <p:cNvSpPr>
            <a:spLocks noChangeArrowheads="1"/>
          </p:cNvSpPr>
          <p:nvPr/>
        </p:nvSpPr>
        <p:spPr bwMode="auto">
          <a:xfrm>
            <a:off x="8742007" y="3725752"/>
            <a:ext cx="2853762" cy="560458"/>
          </a:xfrm>
          <a:prstGeom prst="rect">
            <a:avLst/>
          </a:prstGeom>
          <a:solidFill>
            <a:schemeClr val="bg1"/>
          </a:solidFill>
          <a:ln w="12700" cap="flat" cmpd="sng">
            <a:solidFill>
              <a:srgbClr val="A5A5A5"/>
            </a:solidFill>
            <a:miter lim="800000"/>
          </a:ln>
        </p:spPr>
        <p:txBody>
          <a:bodyPr anchor="ctr"/>
          <a:lstStyle/>
          <a:p>
            <a:pPr algn="ct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a:p>
        </p:txBody>
      </p:sp>
      <p:sp>
        <p:nvSpPr>
          <p:cNvPr id="10" name="矩形 12"/>
          <p:cNvSpPr>
            <a:spLocks noChangeArrowheads="1"/>
          </p:cNvSpPr>
          <p:nvPr/>
        </p:nvSpPr>
        <p:spPr bwMode="auto">
          <a:xfrm>
            <a:off x="1204413" y="4524501"/>
            <a:ext cx="279657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3"/>
          <p:cNvSpPr>
            <a:spLocks noChangeArrowheads="1"/>
          </p:cNvSpPr>
          <p:nvPr/>
        </p:nvSpPr>
        <p:spPr bwMode="auto">
          <a:xfrm>
            <a:off x="813617" y="2114912"/>
            <a:ext cx="1227671" cy="518519"/>
          </a:xfrm>
          <a:prstGeom prst="rect">
            <a:avLst/>
          </a:prstGeom>
          <a:solidFill>
            <a:schemeClr val="bg1"/>
          </a:solidFill>
          <a:ln>
            <a:noFill/>
          </a:ln>
        </p:spPr>
        <p:txBody>
          <a:bodyPr anchor="ctr"/>
          <a:lstStyle/>
          <a:p>
            <a:pPr algn="ctr"/>
            <a:r>
              <a:rPr lang="en-US" sz="2400" dirty="0">
                <a:solidFill>
                  <a:srgbClr val="FFFFFF"/>
                </a:solidFill>
                <a:latin typeface="+mj-ea"/>
                <a:ea typeface="+mj-ea"/>
                <a:sym typeface="Segoe UI Light" panose="020B0502040204020203" pitchFamily="34" charset="0"/>
              </a:rPr>
              <a:t>01</a:t>
            </a:r>
            <a:endParaRPr lang="zh-CN" altLang="en-US" sz="2400" dirty="0">
              <a:solidFill>
                <a:srgbClr val="FFFFFF"/>
              </a:solidFill>
              <a:latin typeface="+mj-ea"/>
              <a:ea typeface="+mj-ea"/>
              <a:sym typeface="Segoe UI Light" panose="020B0502040204020203" pitchFamily="34" charset="0"/>
            </a:endParaRPr>
          </a:p>
        </p:txBody>
      </p:sp>
      <p:sp>
        <p:nvSpPr>
          <p:cNvPr id="12" name="任意多边形 14"/>
          <p:cNvSpPr>
            <a:spLocks noChangeArrowheads="1"/>
          </p:cNvSpPr>
          <p:nvPr/>
        </p:nvSpPr>
        <p:spPr bwMode="auto">
          <a:xfrm>
            <a:off x="813617" y="2631524"/>
            <a:ext cx="358388" cy="108661"/>
          </a:xfrm>
          <a:custGeom>
            <a:avLst/>
            <a:gdLst>
              <a:gd name="T0" fmla="*/ 0 w 332369"/>
              <a:gd name="T1" fmla="*/ 1489 h 183418"/>
              <a:gd name="T2" fmla="*/ 332017 w 332369"/>
              <a:gd name="T3" fmla="*/ 183418 h 183418"/>
              <a:gd name="T4" fmla="*/ 332019 w 332369"/>
              <a:gd name="T5" fmla="*/ 0 h 183418"/>
              <a:gd name="T6" fmla="*/ 0 w 332369"/>
              <a:gd name="T7" fmla="*/ 1489 h 183418"/>
              <a:gd name="T8" fmla="*/ 0 60000 65536"/>
              <a:gd name="T9" fmla="*/ 0 60000 65536"/>
              <a:gd name="T10" fmla="*/ 0 60000 65536"/>
              <a:gd name="T11" fmla="*/ 0 60000 65536"/>
              <a:gd name="T12" fmla="*/ 0 w 332369"/>
              <a:gd name="T13" fmla="*/ 0 h 183418"/>
              <a:gd name="T14" fmla="*/ 332369 w 332369"/>
              <a:gd name="T15" fmla="*/ 183418 h 183418"/>
            </a:gdLst>
            <a:ahLst/>
            <a:cxnLst>
              <a:cxn ang="T8">
                <a:pos x="T0" y="T1"/>
              </a:cxn>
              <a:cxn ang="T9">
                <a:pos x="T2" y="T3"/>
              </a:cxn>
              <a:cxn ang="T10">
                <a:pos x="T4" y="T5"/>
              </a:cxn>
              <a:cxn ang="T11">
                <a:pos x="T6" y="T7"/>
              </a:cxn>
            </a:cxnLst>
            <a:rect l="T12" t="T13" r="T14" b="T15"/>
            <a:pathLst>
              <a:path w="332369" h="183418">
                <a:moveTo>
                  <a:pt x="0" y="1489"/>
                </a:moveTo>
                <a:lnTo>
                  <a:pt x="332017" y="183418"/>
                </a:lnTo>
                <a:cubicBezTo>
                  <a:pt x="330801" y="121190"/>
                  <a:pt x="333235" y="62228"/>
                  <a:pt x="332019" y="0"/>
                </a:cubicBezTo>
                <a:lnTo>
                  <a:pt x="0" y="1489"/>
                </a:lnTo>
                <a:close/>
              </a:path>
            </a:pathLst>
          </a:custGeom>
          <a:solidFill>
            <a:schemeClr val="tx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矩形 15"/>
          <p:cNvSpPr>
            <a:spLocks noChangeArrowheads="1"/>
          </p:cNvSpPr>
          <p:nvPr/>
        </p:nvSpPr>
        <p:spPr bwMode="auto">
          <a:xfrm>
            <a:off x="4590040" y="2114912"/>
            <a:ext cx="1225764" cy="518519"/>
          </a:xfrm>
          <a:prstGeom prst="rect">
            <a:avLst/>
          </a:prstGeom>
          <a:solidFill>
            <a:schemeClr val="bg1"/>
          </a:solidFill>
          <a:ln>
            <a:noFill/>
          </a:ln>
        </p:spPr>
        <p:txBody>
          <a:bodyPr anchor="ctr"/>
          <a:lstStyle/>
          <a:p>
            <a:pPr algn="ctr"/>
            <a:r>
              <a:rPr lang="en-US" sz="2400" dirty="0">
                <a:solidFill>
                  <a:srgbClr val="FFFFFF"/>
                </a:solidFill>
                <a:latin typeface="+mj-ea"/>
                <a:ea typeface="+mj-ea"/>
                <a:sym typeface="Segoe UI Light" panose="020B0502040204020203" pitchFamily="34" charset="0"/>
              </a:rPr>
              <a:t>02</a:t>
            </a:r>
            <a:endParaRPr lang="zh-CN" altLang="en-US" sz="2400" dirty="0">
              <a:solidFill>
                <a:srgbClr val="FFFFFF"/>
              </a:solidFill>
              <a:latin typeface="+mj-ea"/>
              <a:ea typeface="+mj-ea"/>
              <a:sym typeface="Segoe UI Light" panose="020B0502040204020203" pitchFamily="34" charset="0"/>
            </a:endParaRPr>
          </a:p>
        </p:txBody>
      </p:sp>
      <p:sp>
        <p:nvSpPr>
          <p:cNvPr id="14" name="任意多边形 16"/>
          <p:cNvSpPr>
            <a:spLocks noChangeArrowheads="1"/>
          </p:cNvSpPr>
          <p:nvPr/>
        </p:nvSpPr>
        <p:spPr bwMode="auto">
          <a:xfrm>
            <a:off x="4590040" y="2631524"/>
            <a:ext cx="356481" cy="108661"/>
          </a:xfrm>
          <a:custGeom>
            <a:avLst/>
            <a:gdLst>
              <a:gd name="T0" fmla="*/ 0 w 332369"/>
              <a:gd name="T1" fmla="*/ 1489 h 183418"/>
              <a:gd name="T2" fmla="*/ 332017 w 332369"/>
              <a:gd name="T3" fmla="*/ 183418 h 183418"/>
              <a:gd name="T4" fmla="*/ 332019 w 332369"/>
              <a:gd name="T5" fmla="*/ 0 h 183418"/>
              <a:gd name="T6" fmla="*/ 0 w 332369"/>
              <a:gd name="T7" fmla="*/ 1489 h 183418"/>
              <a:gd name="T8" fmla="*/ 0 60000 65536"/>
              <a:gd name="T9" fmla="*/ 0 60000 65536"/>
              <a:gd name="T10" fmla="*/ 0 60000 65536"/>
              <a:gd name="T11" fmla="*/ 0 60000 65536"/>
              <a:gd name="T12" fmla="*/ 0 w 332369"/>
              <a:gd name="T13" fmla="*/ 0 h 183418"/>
              <a:gd name="T14" fmla="*/ 332369 w 332369"/>
              <a:gd name="T15" fmla="*/ 183418 h 183418"/>
            </a:gdLst>
            <a:ahLst/>
            <a:cxnLst>
              <a:cxn ang="T8">
                <a:pos x="T0" y="T1"/>
              </a:cxn>
              <a:cxn ang="T9">
                <a:pos x="T2" y="T3"/>
              </a:cxn>
              <a:cxn ang="T10">
                <a:pos x="T4" y="T5"/>
              </a:cxn>
              <a:cxn ang="T11">
                <a:pos x="T6" y="T7"/>
              </a:cxn>
            </a:cxnLst>
            <a:rect l="T12" t="T13" r="T14" b="T15"/>
            <a:pathLst>
              <a:path w="332369" h="183418">
                <a:moveTo>
                  <a:pt x="0" y="1489"/>
                </a:moveTo>
                <a:lnTo>
                  <a:pt x="332017" y="183418"/>
                </a:lnTo>
                <a:cubicBezTo>
                  <a:pt x="330801" y="121190"/>
                  <a:pt x="333235" y="62228"/>
                  <a:pt x="332019" y="0"/>
                </a:cubicBezTo>
                <a:lnTo>
                  <a:pt x="0" y="1489"/>
                </a:lnTo>
                <a:close/>
              </a:path>
            </a:pathLst>
          </a:custGeom>
          <a:solidFill>
            <a:schemeClr val="tx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 name="矩形 17"/>
          <p:cNvSpPr>
            <a:spLocks noChangeArrowheads="1"/>
          </p:cNvSpPr>
          <p:nvPr/>
        </p:nvSpPr>
        <p:spPr bwMode="auto">
          <a:xfrm>
            <a:off x="8385524" y="2114912"/>
            <a:ext cx="1227671" cy="518519"/>
          </a:xfrm>
          <a:prstGeom prst="rect">
            <a:avLst/>
          </a:prstGeom>
          <a:solidFill>
            <a:schemeClr val="bg1"/>
          </a:solidFill>
          <a:ln>
            <a:noFill/>
          </a:ln>
        </p:spPr>
        <p:txBody>
          <a:bodyPr anchor="ctr"/>
          <a:lstStyle/>
          <a:p>
            <a:pPr algn="ctr"/>
            <a:r>
              <a:rPr lang="en-US" sz="2400">
                <a:solidFill>
                  <a:srgbClr val="FFFFFF"/>
                </a:solidFill>
                <a:latin typeface="+mj-ea"/>
                <a:ea typeface="+mj-ea"/>
                <a:sym typeface="Segoe UI Light" panose="020B0502040204020203" pitchFamily="34" charset="0"/>
              </a:rPr>
              <a:t>03</a:t>
            </a:r>
            <a:endParaRPr lang="zh-CN" altLang="en-US" sz="2400">
              <a:solidFill>
                <a:srgbClr val="FFFFFF"/>
              </a:solidFill>
              <a:latin typeface="+mj-ea"/>
              <a:ea typeface="+mj-ea"/>
              <a:sym typeface="Segoe UI Light" panose="020B0502040204020203" pitchFamily="34" charset="0"/>
            </a:endParaRPr>
          </a:p>
        </p:txBody>
      </p:sp>
      <p:sp>
        <p:nvSpPr>
          <p:cNvPr id="16" name="任意多边形 18"/>
          <p:cNvSpPr>
            <a:spLocks noChangeArrowheads="1"/>
          </p:cNvSpPr>
          <p:nvPr/>
        </p:nvSpPr>
        <p:spPr bwMode="auto">
          <a:xfrm>
            <a:off x="8385524" y="2631524"/>
            <a:ext cx="358388" cy="108661"/>
          </a:xfrm>
          <a:custGeom>
            <a:avLst/>
            <a:gdLst>
              <a:gd name="T0" fmla="*/ 0 w 332369"/>
              <a:gd name="T1" fmla="*/ 1489 h 183418"/>
              <a:gd name="T2" fmla="*/ 332017 w 332369"/>
              <a:gd name="T3" fmla="*/ 183418 h 183418"/>
              <a:gd name="T4" fmla="*/ 332019 w 332369"/>
              <a:gd name="T5" fmla="*/ 0 h 183418"/>
              <a:gd name="T6" fmla="*/ 0 w 332369"/>
              <a:gd name="T7" fmla="*/ 1489 h 183418"/>
              <a:gd name="T8" fmla="*/ 0 60000 65536"/>
              <a:gd name="T9" fmla="*/ 0 60000 65536"/>
              <a:gd name="T10" fmla="*/ 0 60000 65536"/>
              <a:gd name="T11" fmla="*/ 0 60000 65536"/>
              <a:gd name="T12" fmla="*/ 0 w 332369"/>
              <a:gd name="T13" fmla="*/ 0 h 183418"/>
              <a:gd name="T14" fmla="*/ 332369 w 332369"/>
              <a:gd name="T15" fmla="*/ 183418 h 183418"/>
            </a:gdLst>
            <a:ahLst/>
            <a:cxnLst>
              <a:cxn ang="T8">
                <a:pos x="T0" y="T1"/>
              </a:cxn>
              <a:cxn ang="T9">
                <a:pos x="T2" y="T3"/>
              </a:cxn>
              <a:cxn ang="T10">
                <a:pos x="T4" y="T5"/>
              </a:cxn>
              <a:cxn ang="T11">
                <a:pos x="T6" y="T7"/>
              </a:cxn>
            </a:cxnLst>
            <a:rect l="T12" t="T13" r="T14" b="T15"/>
            <a:pathLst>
              <a:path w="332369" h="183418">
                <a:moveTo>
                  <a:pt x="0" y="1489"/>
                </a:moveTo>
                <a:lnTo>
                  <a:pt x="332017" y="183418"/>
                </a:lnTo>
                <a:cubicBezTo>
                  <a:pt x="330801" y="121190"/>
                  <a:pt x="333235" y="62228"/>
                  <a:pt x="332019" y="0"/>
                </a:cubicBezTo>
                <a:lnTo>
                  <a:pt x="0" y="1489"/>
                </a:lnTo>
                <a:close/>
              </a:path>
            </a:pathLst>
          </a:custGeom>
          <a:solidFill>
            <a:schemeClr val="tx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矩形 19"/>
          <p:cNvSpPr>
            <a:spLocks noChangeArrowheads="1"/>
          </p:cNvSpPr>
          <p:nvPr/>
        </p:nvSpPr>
        <p:spPr bwMode="auto">
          <a:xfrm>
            <a:off x="5017056" y="4524501"/>
            <a:ext cx="279657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20"/>
          <p:cNvSpPr>
            <a:spLocks noChangeArrowheads="1"/>
          </p:cNvSpPr>
          <p:nvPr/>
        </p:nvSpPr>
        <p:spPr bwMode="auto">
          <a:xfrm>
            <a:off x="8799197" y="4524501"/>
            <a:ext cx="279657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1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1439"/>
                            </p:stCondLst>
                            <p:childTnLst>
                              <p:par>
                                <p:cTn id="32" presetID="2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300"/>
                                        <p:tgtEl>
                                          <p:spTgt spid="12"/>
                                        </p:tgtEl>
                                      </p:cBhvr>
                                    </p:animEffect>
                                  </p:childTnLst>
                                </p:cTn>
                              </p:par>
                            </p:childTnLst>
                          </p:cTn>
                        </p:par>
                        <p:par>
                          <p:cTn id="35" fill="hold">
                            <p:stCondLst>
                              <p:cond delay="1939"/>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300"/>
                                        <p:tgtEl>
                                          <p:spTgt spid="11"/>
                                        </p:tgtEl>
                                      </p:cBhvr>
                                    </p:animEffect>
                                  </p:childTnLst>
                                </p:cTn>
                              </p:par>
                            </p:childTnLst>
                          </p:cTn>
                        </p:par>
                        <p:par>
                          <p:cTn id="39" fill="hold">
                            <p:stCondLst>
                              <p:cond delay="2439"/>
                            </p:stCondLst>
                            <p:childTnLst>
                              <p:par>
                                <p:cTn id="40" presetID="22" presetClass="entr" presetSubtype="1"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up)">
                                      <p:cBhvr>
                                        <p:cTn id="42" dur="500"/>
                                        <p:tgtEl>
                                          <p:spTgt spid="7"/>
                                        </p:tgtEl>
                                      </p:cBhvr>
                                    </p:animEffect>
                                  </p:childTnLst>
                                </p:cTn>
                              </p:par>
                            </p:childTnLst>
                          </p:cTn>
                        </p:par>
                        <p:par>
                          <p:cTn id="43" fill="hold">
                            <p:stCondLst>
                              <p:cond delay="2939"/>
                            </p:stCondLst>
                            <p:childTnLst>
                              <p:par>
                                <p:cTn id="44" presetID="2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300"/>
                                        <p:tgtEl>
                                          <p:spTgt spid="14"/>
                                        </p:tgtEl>
                                      </p:cBhvr>
                                    </p:animEffect>
                                  </p:childTnLst>
                                </p:cTn>
                              </p:par>
                            </p:childTnLst>
                          </p:cTn>
                        </p:par>
                        <p:par>
                          <p:cTn id="47" fill="hold">
                            <p:stCondLst>
                              <p:cond delay="3439"/>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300"/>
                                        <p:tgtEl>
                                          <p:spTgt spid="13"/>
                                        </p:tgtEl>
                                      </p:cBhvr>
                                    </p:animEffect>
                                  </p:childTnLst>
                                </p:cTn>
                              </p:par>
                            </p:childTnLst>
                          </p:cTn>
                        </p:par>
                        <p:par>
                          <p:cTn id="51" fill="hold">
                            <p:stCondLst>
                              <p:cond delay="3939"/>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p:stCondLst>
                              <p:cond delay="4439"/>
                            </p:stCondLst>
                            <p:childTnLst>
                              <p:par>
                                <p:cTn id="56" presetID="22" presetClass="entr" presetSubtype="4"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down)">
                                      <p:cBhvr>
                                        <p:cTn id="58" dur="300"/>
                                        <p:tgtEl>
                                          <p:spTgt spid="16"/>
                                        </p:tgtEl>
                                      </p:cBhvr>
                                    </p:animEffect>
                                  </p:childTnLst>
                                </p:cTn>
                              </p:par>
                            </p:childTnLst>
                          </p:cTn>
                        </p:par>
                        <p:par>
                          <p:cTn id="59" fill="hold">
                            <p:stCondLst>
                              <p:cond delay="4939"/>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300"/>
                                        <p:tgtEl>
                                          <p:spTgt spid="15"/>
                                        </p:tgtEl>
                                      </p:cBhvr>
                                    </p:animEffect>
                                  </p:childTnLst>
                                </p:cTn>
                              </p:par>
                            </p:childTnLst>
                          </p:cTn>
                        </p:par>
                        <p:par>
                          <p:cTn id="63" fill="hold">
                            <p:stCondLst>
                              <p:cond delay="543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childTnLst>
                          </p:cTn>
                        </p:par>
                        <p:par>
                          <p:cTn id="67" fill="hold">
                            <p:stCondLst>
                              <p:cond delay="5939"/>
                            </p:stCondLst>
                            <p:childTnLst>
                              <p:par>
                                <p:cTn id="68" presetID="42" presetClass="entr" presetSubtype="0"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700"/>
                                        <p:tgtEl>
                                          <p:spTgt spid="10"/>
                                        </p:tgtEl>
                                      </p:cBhvr>
                                    </p:animEffect>
                                    <p:anim calcmode="lin" valueType="num">
                                      <p:cBhvr>
                                        <p:cTn id="71" dur="700" fill="hold"/>
                                        <p:tgtEl>
                                          <p:spTgt spid="10"/>
                                        </p:tgtEl>
                                        <p:attrNameLst>
                                          <p:attrName>ppt_x</p:attrName>
                                        </p:attrNameLst>
                                      </p:cBhvr>
                                      <p:tavLst>
                                        <p:tav tm="0">
                                          <p:val>
                                            <p:strVal val="#ppt_x"/>
                                          </p:val>
                                        </p:tav>
                                        <p:tav tm="100000">
                                          <p:val>
                                            <p:strVal val="#ppt_x"/>
                                          </p:val>
                                        </p:tav>
                                      </p:tavLst>
                                    </p:anim>
                                    <p:anim calcmode="lin" valueType="num">
                                      <p:cBhvr>
                                        <p:cTn id="72" dur="700" fill="hold"/>
                                        <p:tgtEl>
                                          <p:spTgt spid="10"/>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700"/>
                                        <p:tgtEl>
                                          <p:spTgt spid="17"/>
                                        </p:tgtEl>
                                      </p:cBhvr>
                                    </p:animEffect>
                                    <p:anim calcmode="lin" valueType="num">
                                      <p:cBhvr>
                                        <p:cTn id="76" dur="700" fill="hold"/>
                                        <p:tgtEl>
                                          <p:spTgt spid="17"/>
                                        </p:tgtEl>
                                        <p:attrNameLst>
                                          <p:attrName>ppt_x</p:attrName>
                                        </p:attrNameLst>
                                      </p:cBhvr>
                                      <p:tavLst>
                                        <p:tav tm="0">
                                          <p:val>
                                            <p:strVal val="#ppt_x"/>
                                          </p:val>
                                        </p:tav>
                                        <p:tav tm="100000">
                                          <p:val>
                                            <p:strVal val="#ppt_x"/>
                                          </p:val>
                                        </p:tav>
                                      </p:tavLst>
                                    </p:anim>
                                    <p:anim calcmode="lin" valueType="num">
                                      <p:cBhvr>
                                        <p:cTn id="77" dur="700" fill="hold"/>
                                        <p:tgtEl>
                                          <p:spTgt spid="1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700"/>
                                        <p:tgtEl>
                                          <p:spTgt spid="18"/>
                                        </p:tgtEl>
                                      </p:cBhvr>
                                    </p:animEffect>
                                    <p:anim calcmode="lin" valueType="num">
                                      <p:cBhvr>
                                        <p:cTn id="81" dur="700" fill="hold"/>
                                        <p:tgtEl>
                                          <p:spTgt spid="18"/>
                                        </p:tgtEl>
                                        <p:attrNameLst>
                                          <p:attrName>ppt_x</p:attrName>
                                        </p:attrNameLst>
                                      </p:cBhvr>
                                      <p:tavLst>
                                        <p:tav tm="0">
                                          <p:val>
                                            <p:strVal val="#ppt_x"/>
                                          </p:val>
                                        </p:tav>
                                        <p:tav tm="100000">
                                          <p:val>
                                            <p:strVal val="#ppt_x"/>
                                          </p:val>
                                        </p:tav>
                                      </p:tavLst>
                                    </p:anim>
                                    <p:anim calcmode="lin" valueType="num">
                                      <p:cBhvr>
                                        <p:cTn id="82" dur="7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p:bldP spid="11" grpId="0" animBg="1"/>
      <p:bldP spid="12" grpId="0" animBg="1"/>
      <p:bldP spid="13" grpId="0" animBg="1"/>
      <p:bldP spid="14" grpId="0" animBg="1"/>
      <p:bldP spid="15" grpId="0" animBg="1"/>
      <p:bldP spid="16" grpId="0" animBg="1"/>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5"/>
          <p:cNvSpPr/>
          <p:nvPr/>
        </p:nvSpPr>
        <p:spPr bwMode="auto">
          <a:xfrm>
            <a:off x="5970086" y="1171625"/>
            <a:ext cx="1961270" cy="2077821"/>
          </a:xfrm>
          <a:custGeom>
            <a:avLst/>
            <a:gdLst>
              <a:gd name="T0" fmla="*/ 2245 w 2245"/>
              <a:gd name="T1" fmla="*/ 0 h 2370"/>
              <a:gd name="T2" fmla="*/ 1772 w 2245"/>
              <a:gd name="T3" fmla="*/ 223 h 2370"/>
              <a:gd name="T4" fmla="*/ 702 w 2245"/>
              <a:gd name="T5" fmla="*/ 223 h 2370"/>
              <a:gd name="T6" fmla="*/ 0 w 2245"/>
              <a:gd name="T7" fmla="*/ 1012 h 2370"/>
              <a:gd name="T8" fmla="*/ 0 w 2245"/>
              <a:gd name="T9" fmla="*/ 2370 h 2370"/>
              <a:gd name="T10" fmla="*/ 468 w 2245"/>
              <a:gd name="T11" fmla="*/ 2089 h 2370"/>
              <a:gd name="T12" fmla="*/ 1431 w 2245"/>
              <a:gd name="T13" fmla="*/ 2089 h 2370"/>
              <a:gd name="T14" fmla="*/ 2240 w 2245"/>
              <a:gd name="T15" fmla="*/ 1373 h 2370"/>
              <a:gd name="T16" fmla="*/ 2245 w 2245"/>
              <a:gd name="T17" fmla="*/ 0 h 2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bg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5" name="Freeform 6"/>
          <p:cNvSpPr/>
          <p:nvPr/>
        </p:nvSpPr>
        <p:spPr bwMode="auto">
          <a:xfrm>
            <a:off x="6197159" y="3255475"/>
            <a:ext cx="1414687" cy="1499086"/>
          </a:xfrm>
          <a:custGeom>
            <a:avLst/>
            <a:gdLst>
              <a:gd name="T0" fmla="*/ 1621 w 1621"/>
              <a:gd name="T1" fmla="*/ 0 h 1711"/>
              <a:gd name="T2" fmla="*/ 1280 w 1621"/>
              <a:gd name="T3" fmla="*/ 161 h 1711"/>
              <a:gd name="T4" fmla="*/ 507 w 1621"/>
              <a:gd name="T5" fmla="*/ 161 h 1711"/>
              <a:gd name="T6" fmla="*/ 0 w 1621"/>
              <a:gd name="T7" fmla="*/ 731 h 1711"/>
              <a:gd name="T8" fmla="*/ 0 w 1621"/>
              <a:gd name="T9" fmla="*/ 1711 h 1711"/>
              <a:gd name="T10" fmla="*/ 338 w 1621"/>
              <a:gd name="T11" fmla="*/ 1508 h 1711"/>
              <a:gd name="T12" fmla="*/ 1033 w 1621"/>
              <a:gd name="T13" fmla="*/ 1508 h 1711"/>
              <a:gd name="T14" fmla="*/ 1618 w 1621"/>
              <a:gd name="T15" fmla="*/ 991 h 1711"/>
              <a:gd name="T16" fmla="*/ 1621 w 1621"/>
              <a:gd name="T17" fmla="*/ 0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bg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6" name="Freeform 7"/>
          <p:cNvSpPr/>
          <p:nvPr/>
        </p:nvSpPr>
        <p:spPr bwMode="auto">
          <a:xfrm>
            <a:off x="4406696" y="3926647"/>
            <a:ext cx="1416697" cy="1497077"/>
          </a:xfrm>
          <a:custGeom>
            <a:avLst/>
            <a:gdLst>
              <a:gd name="T0" fmla="*/ 0 w 1621"/>
              <a:gd name="T1" fmla="*/ 0 h 1710"/>
              <a:gd name="T2" fmla="*/ 342 w 1621"/>
              <a:gd name="T3" fmla="*/ 160 h 1710"/>
              <a:gd name="T4" fmla="*/ 1114 w 1621"/>
              <a:gd name="T5" fmla="*/ 160 h 1710"/>
              <a:gd name="T6" fmla="*/ 1621 w 1621"/>
              <a:gd name="T7" fmla="*/ 730 h 1710"/>
              <a:gd name="T8" fmla="*/ 1621 w 1621"/>
              <a:gd name="T9" fmla="*/ 1710 h 1710"/>
              <a:gd name="T10" fmla="*/ 1283 w 1621"/>
              <a:gd name="T11" fmla="*/ 1508 h 1710"/>
              <a:gd name="T12" fmla="*/ 588 w 1621"/>
              <a:gd name="T13" fmla="*/ 1508 h 1710"/>
              <a:gd name="T14" fmla="*/ 4 w 1621"/>
              <a:gd name="T15" fmla="*/ 991 h 1710"/>
              <a:gd name="T16" fmla="*/ 0 w 1621"/>
              <a:gd name="T17"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accent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7" name="Freeform 8"/>
          <p:cNvSpPr/>
          <p:nvPr/>
        </p:nvSpPr>
        <p:spPr bwMode="auto">
          <a:xfrm>
            <a:off x="4085176" y="1945282"/>
            <a:ext cx="1603580" cy="1698027"/>
          </a:xfrm>
          <a:custGeom>
            <a:avLst/>
            <a:gdLst>
              <a:gd name="T0" fmla="*/ 0 w 1835"/>
              <a:gd name="T1" fmla="*/ 0 h 1937"/>
              <a:gd name="T2" fmla="*/ 387 w 1835"/>
              <a:gd name="T3" fmla="*/ 182 h 1937"/>
              <a:gd name="T4" fmla="*/ 1261 w 1835"/>
              <a:gd name="T5" fmla="*/ 182 h 1937"/>
              <a:gd name="T6" fmla="*/ 1835 w 1835"/>
              <a:gd name="T7" fmla="*/ 827 h 1937"/>
              <a:gd name="T8" fmla="*/ 1835 w 1835"/>
              <a:gd name="T9" fmla="*/ 1937 h 1937"/>
              <a:gd name="T10" fmla="*/ 1453 w 1835"/>
              <a:gd name="T11" fmla="*/ 1707 h 1937"/>
              <a:gd name="T12" fmla="*/ 666 w 1835"/>
              <a:gd name="T13" fmla="*/ 1707 h 1937"/>
              <a:gd name="T14" fmla="*/ 4 w 1835"/>
              <a:gd name="T15" fmla="*/ 1122 h 1937"/>
              <a:gd name="T16" fmla="*/ 0 w 1835"/>
              <a:gd name="T17"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accent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8" name="Freeform 9"/>
          <p:cNvSpPr/>
          <p:nvPr/>
        </p:nvSpPr>
        <p:spPr bwMode="auto">
          <a:xfrm>
            <a:off x="5901763" y="5198659"/>
            <a:ext cx="1251918" cy="1324260"/>
          </a:xfrm>
          <a:custGeom>
            <a:avLst/>
            <a:gdLst>
              <a:gd name="T0" fmla="*/ 1434 w 1434"/>
              <a:gd name="T1" fmla="*/ 0 h 1513"/>
              <a:gd name="T2" fmla="*/ 1132 w 1434"/>
              <a:gd name="T3" fmla="*/ 142 h 1513"/>
              <a:gd name="T4" fmla="*/ 449 w 1434"/>
              <a:gd name="T5" fmla="*/ 142 h 1513"/>
              <a:gd name="T6" fmla="*/ 0 w 1434"/>
              <a:gd name="T7" fmla="*/ 646 h 1513"/>
              <a:gd name="T8" fmla="*/ 0 w 1434"/>
              <a:gd name="T9" fmla="*/ 1513 h 1513"/>
              <a:gd name="T10" fmla="*/ 299 w 1434"/>
              <a:gd name="T11" fmla="*/ 1334 h 1513"/>
              <a:gd name="T12" fmla="*/ 914 w 1434"/>
              <a:gd name="T13" fmla="*/ 1334 h 1513"/>
              <a:gd name="T14" fmla="*/ 1431 w 1434"/>
              <a:gd name="T15" fmla="*/ 877 h 1513"/>
              <a:gd name="T16" fmla="*/ 1434 w 1434"/>
              <a:gd name="T17" fmla="*/ 0 h 1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bg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9" name="TextBox 13"/>
          <p:cNvSpPr txBox="1"/>
          <p:nvPr/>
        </p:nvSpPr>
        <p:spPr>
          <a:xfrm>
            <a:off x="6684462" y="1825814"/>
            <a:ext cx="532518" cy="769441"/>
          </a:xfrm>
          <a:prstGeom prst="rect">
            <a:avLst/>
          </a:prstGeom>
          <a:noFill/>
        </p:spPr>
        <p:txBody>
          <a:bodyPr wrap="none" rtlCol="0">
            <a:spAutoFit/>
          </a:bodyPr>
          <a:lstStyle/>
          <a:p>
            <a:r>
              <a:rPr lang="en-US" altLang="zh-CN" sz="4400" b="1" dirty="0">
                <a:solidFill>
                  <a:schemeClr val="tx2"/>
                </a:solidFill>
                <a:latin typeface="+mj-ea"/>
                <a:ea typeface="+mj-ea"/>
              </a:rPr>
              <a:t>1</a:t>
            </a:r>
            <a:endParaRPr lang="zh-CN" altLang="en-US" sz="4400" b="1" dirty="0">
              <a:solidFill>
                <a:schemeClr val="tx2"/>
              </a:solidFill>
              <a:latin typeface="+mj-ea"/>
              <a:ea typeface="+mj-ea"/>
            </a:endParaRPr>
          </a:p>
        </p:txBody>
      </p:sp>
      <p:sp>
        <p:nvSpPr>
          <p:cNvPr id="10" name="TextBox 14"/>
          <p:cNvSpPr txBox="1"/>
          <p:nvPr/>
        </p:nvSpPr>
        <p:spPr>
          <a:xfrm>
            <a:off x="4652435" y="2409574"/>
            <a:ext cx="532518" cy="769441"/>
          </a:xfrm>
          <a:prstGeom prst="rect">
            <a:avLst/>
          </a:prstGeom>
          <a:noFill/>
        </p:spPr>
        <p:txBody>
          <a:bodyPr wrap="none" rtlCol="0">
            <a:spAutoFit/>
          </a:bodyPr>
          <a:lstStyle/>
          <a:p>
            <a:r>
              <a:rPr lang="en-US" altLang="zh-CN" sz="4400" b="1" dirty="0">
                <a:solidFill>
                  <a:schemeClr val="tx2"/>
                </a:solidFill>
                <a:latin typeface="+mj-ea"/>
                <a:ea typeface="+mj-ea"/>
              </a:rPr>
              <a:t>2</a:t>
            </a:r>
            <a:endParaRPr lang="zh-CN" altLang="en-US" sz="4400" b="1" dirty="0">
              <a:solidFill>
                <a:schemeClr val="tx2"/>
              </a:solidFill>
              <a:latin typeface="+mj-ea"/>
              <a:ea typeface="+mj-ea"/>
            </a:endParaRPr>
          </a:p>
        </p:txBody>
      </p:sp>
      <p:sp>
        <p:nvSpPr>
          <p:cNvPr id="11" name="TextBox 15"/>
          <p:cNvSpPr txBox="1"/>
          <p:nvPr/>
        </p:nvSpPr>
        <p:spPr>
          <a:xfrm>
            <a:off x="6638243" y="3579156"/>
            <a:ext cx="532518" cy="769441"/>
          </a:xfrm>
          <a:prstGeom prst="rect">
            <a:avLst/>
          </a:prstGeom>
          <a:noFill/>
        </p:spPr>
        <p:txBody>
          <a:bodyPr wrap="none" rtlCol="0">
            <a:spAutoFit/>
          </a:bodyPr>
          <a:lstStyle/>
          <a:p>
            <a:r>
              <a:rPr lang="en-US" altLang="zh-CN" sz="4400" b="1" dirty="0">
                <a:solidFill>
                  <a:schemeClr val="tx2"/>
                </a:solidFill>
                <a:latin typeface="+mj-ea"/>
                <a:ea typeface="+mj-ea"/>
              </a:rPr>
              <a:t>3</a:t>
            </a:r>
            <a:endParaRPr lang="zh-CN" altLang="en-US" sz="4400" b="1" dirty="0">
              <a:solidFill>
                <a:schemeClr val="tx2"/>
              </a:solidFill>
              <a:latin typeface="+mj-ea"/>
              <a:ea typeface="+mj-ea"/>
            </a:endParaRPr>
          </a:p>
        </p:txBody>
      </p:sp>
      <p:sp>
        <p:nvSpPr>
          <p:cNvPr id="12" name="TextBox 16"/>
          <p:cNvSpPr txBox="1"/>
          <p:nvPr/>
        </p:nvSpPr>
        <p:spPr>
          <a:xfrm>
            <a:off x="4858085" y="4312802"/>
            <a:ext cx="532518" cy="769441"/>
          </a:xfrm>
          <a:prstGeom prst="rect">
            <a:avLst/>
          </a:prstGeom>
          <a:noFill/>
        </p:spPr>
        <p:txBody>
          <a:bodyPr wrap="none" rtlCol="0">
            <a:spAutoFit/>
          </a:bodyPr>
          <a:lstStyle/>
          <a:p>
            <a:r>
              <a:rPr lang="en-US" altLang="zh-CN" sz="4400" b="1" dirty="0">
                <a:solidFill>
                  <a:schemeClr val="tx2"/>
                </a:solidFill>
                <a:latin typeface="+mj-ea"/>
                <a:ea typeface="+mj-ea"/>
              </a:rPr>
              <a:t>4</a:t>
            </a:r>
            <a:endParaRPr lang="zh-CN" altLang="en-US" sz="4400" b="1" dirty="0">
              <a:solidFill>
                <a:schemeClr val="tx2"/>
              </a:solidFill>
              <a:latin typeface="+mj-ea"/>
              <a:ea typeface="+mj-ea"/>
            </a:endParaRPr>
          </a:p>
        </p:txBody>
      </p:sp>
      <p:sp>
        <p:nvSpPr>
          <p:cNvPr id="13" name="TextBox 17"/>
          <p:cNvSpPr txBox="1"/>
          <p:nvPr/>
        </p:nvSpPr>
        <p:spPr>
          <a:xfrm>
            <a:off x="6259005" y="5482383"/>
            <a:ext cx="532518" cy="769441"/>
          </a:xfrm>
          <a:prstGeom prst="rect">
            <a:avLst/>
          </a:prstGeom>
          <a:noFill/>
        </p:spPr>
        <p:txBody>
          <a:bodyPr wrap="none" rtlCol="0">
            <a:spAutoFit/>
          </a:bodyPr>
          <a:lstStyle/>
          <a:p>
            <a:r>
              <a:rPr lang="en-US" altLang="zh-CN" sz="4400" b="1" dirty="0">
                <a:solidFill>
                  <a:schemeClr val="tx2"/>
                </a:solidFill>
                <a:latin typeface="+mj-ea"/>
                <a:ea typeface="+mj-ea"/>
              </a:rPr>
              <a:t>5</a:t>
            </a:r>
            <a:endParaRPr lang="zh-CN" altLang="en-US" sz="4400" b="1" dirty="0">
              <a:solidFill>
                <a:schemeClr val="tx2"/>
              </a:solidFill>
              <a:latin typeface="+mj-ea"/>
              <a:ea typeface="+mj-ea"/>
            </a:endParaRPr>
          </a:p>
        </p:txBody>
      </p:sp>
      <p:sp>
        <p:nvSpPr>
          <p:cNvPr id="14" name="TextBox 18"/>
          <p:cNvSpPr txBox="1"/>
          <p:nvPr/>
        </p:nvSpPr>
        <p:spPr>
          <a:xfrm>
            <a:off x="8042597" y="1212908"/>
            <a:ext cx="1997346" cy="400110"/>
          </a:xfrm>
          <a:prstGeom prst="rect">
            <a:avLst/>
          </a:prstGeom>
          <a:noFill/>
        </p:spPr>
        <p:txBody>
          <a:bodyPr wrap="square" rtlCol="0">
            <a:spAutoFit/>
          </a:bodyPr>
          <a:lstStyle/>
          <a:p>
            <a:r>
              <a:rPr lang="zh-CN" altLang="en-US" sz="2000" b="1" dirty="0">
                <a:latin typeface="+mj-ea"/>
                <a:ea typeface="+mj-ea"/>
              </a:rPr>
              <a:t>避免费用陷井</a:t>
            </a:r>
            <a:endParaRPr lang="zh-CN" altLang="en-US" sz="2000" b="1" dirty="0">
              <a:latin typeface="+mj-ea"/>
              <a:ea typeface="+mj-ea"/>
            </a:endParaRPr>
          </a:p>
        </p:txBody>
      </p:sp>
      <p:sp>
        <p:nvSpPr>
          <p:cNvPr id="15" name="TextBox 19"/>
          <p:cNvSpPr txBox="1"/>
          <p:nvPr/>
        </p:nvSpPr>
        <p:spPr>
          <a:xfrm>
            <a:off x="8042598" y="1610369"/>
            <a:ext cx="3657574" cy="923330"/>
          </a:xfrm>
          <a:prstGeom prst="rect">
            <a:avLst/>
          </a:prstGeom>
          <a:noFill/>
        </p:spPr>
        <p:txBody>
          <a:bodyPr wrap="square" rtlCol="0">
            <a:spAutoFit/>
          </a:bodyPr>
          <a:lstStyle>
            <a:defPPr>
              <a:defRPr lang="zh-CN"/>
            </a:defPPr>
            <a:lvl1pPr>
              <a:defRPr>
                <a:latin typeface="+mn-ea"/>
                <a:ea typeface="+mn-ea"/>
              </a:defRPr>
            </a:lvl1pPr>
          </a:lstStyle>
          <a:p>
            <a:r>
              <a:rPr lang="zh-CN" altLang="en-US" dirty="0"/>
              <a:t>公司提出市场费用承包政策之后，最大限度防止了费用陷阱，费用超支现象得以控制。</a:t>
            </a:r>
            <a:endParaRPr lang="zh-CN" altLang="en-US" dirty="0"/>
          </a:p>
        </p:txBody>
      </p:sp>
      <p:sp>
        <p:nvSpPr>
          <p:cNvPr id="16" name="TextBox 20"/>
          <p:cNvSpPr txBox="1"/>
          <p:nvPr/>
        </p:nvSpPr>
        <p:spPr>
          <a:xfrm>
            <a:off x="7744886" y="3148034"/>
            <a:ext cx="1997346" cy="400110"/>
          </a:xfrm>
          <a:prstGeom prst="rect">
            <a:avLst/>
          </a:prstGeom>
          <a:noFill/>
        </p:spPr>
        <p:txBody>
          <a:bodyPr wrap="square" rtlCol="0">
            <a:spAutoFit/>
          </a:bodyPr>
          <a:lstStyle/>
          <a:p>
            <a:r>
              <a:rPr lang="zh-CN" altLang="en-US" sz="2000" b="1" dirty="0">
                <a:latin typeface="+mj-ea"/>
                <a:ea typeface="+mj-ea"/>
              </a:rPr>
              <a:t>数据不精确</a:t>
            </a:r>
            <a:endParaRPr lang="zh-CN" altLang="en-US" sz="2000" b="1" dirty="0">
              <a:latin typeface="+mj-ea"/>
              <a:ea typeface="+mj-ea"/>
            </a:endParaRPr>
          </a:p>
        </p:txBody>
      </p:sp>
      <p:sp>
        <p:nvSpPr>
          <p:cNvPr id="17" name="TextBox 25"/>
          <p:cNvSpPr txBox="1"/>
          <p:nvPr/>
        </p:nvSpPr>
        <p:spPr>
          <a:xfrm>
            <a:off x="7744887" y="3585133"/>
            <a:ext cx="3657574" cy="646331"/>
          </a:xfrm>
          <a:prstGeom prst="rect">
            <a:avLst/>
          </a:prstGeom>
          <a:noFill/>
        </p:spPr>
        <p:txBody>
          <a:bodyPr wrap="square" rtlCol="0">
            <a:spAutoFit/>
          </a:bodyPr>
          <a:lstStyle>
            <a:defPPr>
              <a:defRPr lang="zh-CN"/>
            </a:defPPr>
            <a:lvl1pPr>
              <a:defRPr>
                <a:latin typeface="+mn-ea"/>
                <a:ea typeface="+mn-ea"/>
              </a:defRPr>
            </a:lvl1pPr>
          </a:lstStyle>
          <a:p>
            <a:r>
              <a:rPr lang="zh-CN" altLang="en-US" dirty="0"/>
              <a:t>营销部没有数据统计的支持，对费用的控制较为盲目。</a:t>
            </a:r>
            <a:endParaRPr lang="zh-CN" altLang="en-US" dirty="0"/>
          </a:p>
        </p:txBody>
      </p:sp>
      <p:sp>
        <p:nvSpPr>
          <p:cNvPr id="18" name="TextBox 26"/>
          <p:cNvSpPr txBox="1"/>
          <p:nvPr/>
        </p:nvSpPr>
        <p:spPr>
          <a:xfrm>
            <a:off x="7351481" y="5008732"/>
            <a:ext cx="2924158" cy="400110"/>
          </a:xfrm>
          <a:prstGeom prst="rect">
            <a:avLst/>
          </a:prstGeom>
          <a:noFill/>
        </p:spPr>
        <p:txBody>
          <a:bodyPr wrap="square" rtlCol="0">
            <a:spAutoFit/>
          </a:bodyPr>
          <a:lstStyle/>
          <a:p>
            <a:r>
              <a:rPr lang="zh-CN" altLang="en-US" sz="2000" b="1" dirty="0">
                <a:latin typeface="+mj-ea"/>
                <a:ea typeface="+mj-ea"/>
              </a:rPr>
              <a:t>成本控制流程需提升</a:t>
            </a:r>
            <a:endParaRPr lang="zh-CN" altLang="en-US" sz="2000" b="1" dirty="0">
              <a:latin typeface="+mj-ea"/>
              <a:ea typeface="+mj-ea"/>
            </a:endParaRPr>
          </a:p>
        </p:txBody>
      </p:sp>
      <p:sp>
        <p:nvSpPr>
          <p:cNvPr id="19" name="TextBox 28"/>
          <p:cNvSpPr txBox="1"/>
          <p:nvPr/>
        </p:nvSpPr>
        <p:spPr>
          <a:xfrm>
            <a:off x="7351482" y="5445831"/>
            <a:ext cx="3657574" cy="923330"/>
          </a:xfrm>
          <a:prstGeom prst="rect">
            <a:avLst/>
          </a:prstGeom>
          <a:noFill/>
        </p:spPr>
        <p:txBody>
          <a:bodyPr wrap="square" rtlCol="0">
            <a:spAutoFit/>
          </a:bodyPr>
          <a:lstStyle>
            <a:defPPr>
              <a:defRPr lang="zh-CN"/>
            </a:defPPr>
            <a:lvl1pPr>
              <a:defRPr>
                <a:latin typeface="+mn-ea"/>
                <a:ea typeface="+mn-ea"/>
              </a:defRPr>
            </a:lvl1pPr>
          </a:lstStyle>
          <a:p>
            <a:r>
              <a:rPr lang="zh-CN" altLang="en-US" dirty="0"/>
              <a:t>个别人员管理观念陈旧、保守，不能主动遵从层级化管理，因此整个管理缺乏科学的流程。</a:t>
            </a:r>
            <a:endParaRPr lang="zh-CN" altLang="en-US" dirty="0"/>
          </a:p>
        </p:txBody>
      </p:sp>
      <p:sp>
        <p:nvSpPr>
          <p:cNvPr id="20" name="TextBox 29"/>
          <p:cNvSpPr txBox="1"/>
          <p:nvPr/>
        </p:nvSpPr>
        <p:spPr>
          <a:xfrm>
            <a:off x="1202631" y="1945282"/>
            <a:ext cx="2678979" cy="400110"/>
          </a:xfrm>
          <a:prstGeom prst="rect">
            <a:avLst/>
          </a:prstGeom>
          <a:noFill/>
        </p:spPr>
        <p:txBody>
          <a:bodyPr wrap="square" rtlCol="0">
            <a:spAutoFit/>
          </a:bodyPr>
          <a:lstStyle/>
          <a:p>
            <a:pPr algn="r"/>
            <a:r>
              <a:rPr lang="zh-CN" altLang="en-US" sz="2000" b="1" dirty="0">
                <a:latin typeface="+mj-ea"/>
                <a:ea typeface="+mj-ea"/>
              </a:rPr>
              <a:t>销售人员积极性提高</a:t>
            </a:r>
            <a:endParaRPr lang="zh-CN" altLang="en-US" sz="2000" b="1" dirty="0">
              <a:latin typeface="+mj-ea"/>
              <a:ea typeface="+mj-ea"/>
            </a:endParaRPr>
          </a:p>
        </p:txBody>
      </p:sp>
      <p:sp>
        <p:nvSpPr>
          <p:cNvPr id="21" name="TextBox 30"/>
          <p:cNvSpPr txBox="1"/>
          <p:nvPr/>
        </p:nvSpPr>
        <p:spPr>
          <a:xfrm>
            <a:off x="624945" y="2382381"/>
            <a:ext cx="3430522" cy="1200329"/>
          </a:xfrm>
          <a:prstGeom prst="rect">
            <a:avLst/>
          </a:prstGeom>
          <a:noFill/>
        </p:spPr>
        <p:txBody>
          <a:bodyPr wrap="square" rtlCol="0">
            <a:spAutoFit/>
          </a:bodyPr>
          <a:lstStyle>
            <a:defPPr>
              <a:defRPr lang="zh-CN"/>
            </a:defPPr>
            <a:lvl1pPr>
              <a:defRPr>
                <a:latin typeface="+mn-ea"/>
                <a:ea typeface="+mn-ea"/>
              </a:defRPr>
            </a:lvl1pPr>
          </a:lstStyle>
          <a:p>
            <a:r>
              <a:rPr lang="zh-CN" altLang="en-US" dirty="0"/>
              <a:t>公司调整并制定了销售人员新的待遇方案，公司的固定风险降低了，人员的竞争意识和挑战性加强。</a:t>
            </a:r>
            <a:endParaRPr lang="zh-CN" altLang="en-US" dirty="0"/>
          </a:p>
        </p:txBody>
      </p:sp>
      <p:sp>
        <p:nvSpPr>
          <p:cNvPr id="22" name="TextBox 31"/>
          <p:cNvSpPr txBox="1"/>
          <p:nvPr/>
        </p:nvSpPr>
        <p:spPr>
          <a:xfrm>
            <a:off x="2211537" y="3976101"/>
            <a:ext cx="1997346" cy="400110"/>
          </a:xfrm>
          <a:prstGeom prst="rect">
            <a:avLst/>
          </a:prstGeom>
          <a:noFill/>
        </p:spPr>
        <p:txBody>
          <a:bodyPr wrap="square" rtlCol="0">
            <a:spAutoFit/>
          </a:bodyPr>
          <a:lstStyle/>
          <a:p>
            <a:pPr algn="r"/>
            <a:r>
              <a:rPr lang="zh-CN" altLang="en-US" sz="2000" b="1" dirty="0">
                <a:latin typeface="+mj-ea"/>
                <a:ea typeface="+mj-ea"/>
              </a:rPr>
              <a:t>管理无法加强</a:t>
            </a:r>
            <a:endParaRPr lang="zh-CN" altLang="en-US" sz="2000" b="1" dirty="0">
              <a:latin typeface="+mj-ea"/>
              <a:ea typeface="+mj-ea"/>
            </a:endParaRPr>
          </a:p>
        </p:txBody>
      </p:sp>
      <p:sp>
        <p:nvSpPr>
          <p:cNvPr id="23" name="TextBox 32"/>
          <p:cNvSpPr txBox="1"/>
          <p:nvPr/>
        </p:nvSpPr>
        <p:spPr>
          <a:xfrm>
            <a:off x="952218" y="4413200"/>
            <a:ext cx="3430522" cy="923330"/>
          </a:xfrm>
          <a:prstGeom prst="rect">
            <a:avLst/>
          </a:prstGeom>
          <a:noFill/>
        </p:spPr>
        <p:txBody>
          <a:bodyPr wrap="square" rtlCol="0">
            <a:spAutoFit/>
          </a:bodyPr>
          <a:lstStyle>
            <a:defPPr>
              <a:defRPr lang="zh-CN"/>
            </a:defPPr>
            <a:lvl1pPr>
              <a:defRPr>
                <a:latin typeface="+mn-ea"/>
                <a:ea typeface="+mn-ea"/>
              </a:defRPr>
            </a:lvl1pPr>
          </a:lstStyle>
          <a:p>
            <a:r>
              <a:rPr lang="zh-CN" altLang="en-US" dirty="0"/>
              <a:t>市场支持费用和人员费用报销等，营销部存在“知情难，无审批”的歧形现象，管理无法加强。</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right)">
                                      <p:cBhvr>
                                        <p:cTn id="24" dur="500"/>
                                        <p:tgtEl>
                                          <p:spTgt spid="15"/>
                                        </p:tgtEl>
                                      </p:cBhvr>
                                    </p:animEffect>
                                  </p:childTnLst>
                                </p:cTn>
                              </p:par>
                            </p:childTnLst>
                          </p:cTn>
                        </p:par>
                        <p:par>
                          <p:cTn id="25" fill="hold">
                            <p:stCondLst>
                              <p:cond delay="1439"/>
                            </p:stCondLst>
                            <p:childTnLst>
                              <p:par>
                                <p:cTn id="26" presetID="2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right)">
                                      <p:cBhvr>
                                        <p:cTn id="31" dur="500"/>
                                        <p:tgtEl>
                                          <p:spTgt spid="17"/>
                                        </p:tgtEl>
                                      </p:cBhvr>
                                    </p:animEffect>
                                  </p:childTnLst>
                                </p:cTn>
                              </p:par>
                            </p:childTnLst>
                          </p:cTn>
                        </p:par>
                        <p:par>
                          <p:cTn id="32" fill="hold">
                            <p:stCondLst>
                              <p:cond delay="1939"/>
                            </p:stCondLst>
                            <p:childTnLst>
                              <p:par>
                                <p:cTn id="33" presetID="22" presetClass="entr" presetSubtype="2"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right)">
                                      <p:cBhvr>
                                        <p:cTn id="35" dur="500"/>
                                        <p:tgtEl>
                                          <p:spTgt spid="18"/>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right)">
                                      <p:cBhvr>
                                        <p:cTn id="38" dur="500"/>
                                        <p:tgtEl>
                                          <p:spTgt spid="19"/>
                                        </p:tgtEl>
                                      </p:cBhvr>
                                    </p:animEffect>
                                  </p:childTnLst>
                                </p:cTn>
                              </p:par>
                            </p:childTnLst>
                          </p:cTn>
                        </p:par>
                        <p:par>
                          <p:cTn id="39" fill="hold">
                            <p:stCondLst>
                              <p:cond delay="2439"/>
                            </p:stCondLst>
                            <p:childTnLst>
                              <p:par>
                                <p:cTn id="40" presetID="2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right)">
                                      <p:cBhvr>
                                        <p:cTn id="42" dur="500"/>
                                        <p:tgtEl>
                                          <p:spTgt spid="20"/>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right)">
                                      <p:cBhvr>
                                        <p:cTn id="45" dur="500"/>
                                        <p:tgtEl>
                                          <p:spTgt spid="21"/>
                                        </p:tgtEl>
                                      </p:cBhvr>
                                    </p:animEffect>
                                  </p:childTnLst>
                                </p:cTn>
                              </p:par>
                            </p:childTnLst>
                          </p:cTn>
                        </p:par>
                        <p:par>
                          <p:cTn id="46" fill="hold">
                            <p:stCondLst>
                              <p:cond delay="2939"/>
                            </p:stCondLst>
                            <p:childTnLst>
                              <p:par>
                                <p:cTn id="47" presetID="22" presetClass="entr" presetSubtype="2"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right)">
                                      <p:cBhvr>
                                        <p:cTn id="49" dur="500"/>
                                        <p:tgtEl>
                                          <p:spTgt spid="22"/>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right)">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4" grpId="0"/>
      <p:bldP spid="15" grpId="0"/>
      <p:bldP spid="16" grpId="0"/>
      <p:bldP spid="17" grpId="0"/>
      <p:bldP spid="18" grpId="0"/>
      <p:bldP spid="19" grpId="0"/>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5"/>
          <p:cNvSpPr/>
          <p:nvPr/>
        </p:nvSpPr>
        <p:spPr bwMode="auto">
          <a:xfrm>
            <a:off x="5918472" y="3620908"/>
            <a:ext cx="1704975" cy="1663700"/>
          </a:xfrm>
          <a:custGeom>
            <a:avLst/>
            <a:gdLst>
              <a:gd name="T0" fmla="*/ 24 w 1727"/>
              <a:gd name="T1" fmla="*/ 0 h 1685"/>
              <a:gd name="T2" fmla="*/ 954 w 1727"/>
              <a:gd name="T3" fmla="*/ 0 h 1685"/>
              <a:gd name="T4" fmla="*/ 1714 w 1727"/>
              <a:gd name="T5" fmla="*/ 761 h 1685"/>
              <a:gd name="T6" fmla="*/ 1714 w 1727"/>
              <a:gd name="T7" fmla="*/ 1685 h 1685"/>
              <a:gd name="T8" fmla="*/ 785 w 1727"/>
              <a:gd name="T9" fmla="*/ 1685 h 1685"/>
              <a:gd name="T10" fmla="*/ 13 w 1727"/>
              <a:gd name="T11" fmla="*/ 772 h 1685"/>
              <a:gd name="T12" fmla="*/ 2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24" y="0"/>
                </a:moveTo>
                <a:cubicBezTo>
                  <a:pt x="334" y="0"/>
                  <a:pt x="644" y="0"/>
                  <a:pt x="954" y="0"/>
                </a:cubicBezTo>
                <a:cubicBezTo>
                  <a:pt x="1403" y="24"/>
                  <a:pt x="1727" y="492"/>
                  <a:pt x="1714" y="761"/>
                </a:cubicBezTo>
                <a:cubicBezTo>
                  <a:pt x="1714" y="1069"/>
                  <a:pt x="1714" y="1377"/>
                  <a:pt x="1714" y="1685"/>
                </a:cubicBezTo>
                <a:cubicBezTo>
                  <a:pt x="1405" y="1685"/>
                  <a:pt x="1095" y="1685"/>
                  <a:pt x="785" y="1685"/>
                </a:cubicBezTo>
                <a:cubicBezTo>
                  <a:pt x="315" y="1681"/>
                  <a:pt x="0" y="1230"/>
                  <a:pt x="13" y="772"/>
                </a:cubicBezTo>
                <a:cubicBezTo>
                  <a:pt x="17" y="514"/>
                  <a:pt x="20" y="257"/>
                  <a:pt x="24"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6"/>
          <p:cNvSpPr/>
          <p:nvPr/>
        </p:nvSpPr>
        <p:spPr bwMode="auto">
          <a:xfrm>
            <a:off x="5918472" y="1847670"/>
            <a:ext cx="1704975" cy="1663700"/>
          </a:xfrm>
          <a:custGeom>
            <a:avLst/>
            <a:gdLst>
              <a:gd name="T0" fmla="*/ 24 w 1727"/>
              <a:gd name="T1" fmla="*/ 1685 h 1685"/>
              <a:gd name="T2" fmla="*/ 954 w 1727"/>
              <a:gd name="T3" fmla="*/ 1685 h 1685"/>
              <a:gd name="T4" fmla="*/ 1714 w 1727"/>
              <a:gd name="T5" fmla="*/ 924 h 1685"/>
              <a:gd name="T6" fmla="*/ 1714 w 1727"/>
              <a:gd name="T7" fmla="*/ 0 h 1685"/>
              <a:gd name="T8" fmla="*/ 785 w 1727"/>
              <a:gd name="T9" fmla="*/ 0 h 1685"/>
              <a:gd name="T10" fmla="*/ 13 w 1727"/>
              <a:gd name="T11" fmla="*/ 914 h 1685"/>
              <a:gd name="T12" fmla="*/ 24 w 1727"/>
              <a:gd name="T13" fmla="*/ 1685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24" y="1685"/>
                </a:moveTo>
                <a:cubicBezTo>
                  <a:pt x="334" y="1685"/>
                  <a:pt x="644" y="1685"/>
                  <a:pt x="954" y="1685"/>
                </a:cubicBezTo>
                <a:cubicBezTo>
                  <a:pt x="1403" y="1661"/>
                  <a:pt x="1727" y="1194"/>
                  <a:pt x="1714" y="924"/>
                </a:cubicBezTo>
                <a:cubicBezTo>
                  <a:pt x="1714" y="616"/>
                  <a:pt x="1714" y="308"/>
                  <a:pt x="1714" y="0"/>
                </a:cubicBezTo>
                <a:cubicBezTo>
                  <a:pt x="1405" y="0"/>
                  <a:pt x="1095" y="0"/>
                  <a:pt x="785" y="0"/>
                </a:cubicBezTo>
                <a:cubicBezTo>
                  <a:pt x="315" y="4"/>
                  <a:pt x="0" y="455"/>
                  <a:pt x="13" y="914"/>
                </a:cubicBezTo>
                <a:cubicBezTo>
                  <a:pt x="17" y="1171"/>
                  <a:pt x="20" y="1428"/>
                  <a:pt x="24" y="168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4164284" y="3620908"/>
            <a:ext cx="1704975" cy="1663700"/>
          </a:xfrm>
          <a:custGeom>
            <a:avLst/>
            <a:gdLst>
              <a:gd name="T0" fmla="*/ 1704 w 1727"/>
              <a:gd name="T1" fmla="*/ 0 h 1685"/>
              <a:gd name="T2" fmla="*/ 774 w 1727"/>
              <a:gd name="T3" fmla="*/ 0 h 1685"/>
              <a:gd name="T4" fmla="*/ 13 w 1727"/>
              <a:gd name="T5" fmla="*/ 761 h 1685"/>
              <a:gd name="T6" fmla="*/ 13 w 1727"/>
              <a:gd name="T7" fmla="*/ 1685 h 1685"/>
              <a:gd name="T8" fmla="*/ 943 w 1727"/>
              <a:gd name="T9" fmla="*/ 1685 h 1685"/>
              <a:gd name="T10" fmla="*/ 1714 w 1727"/>
              <a:gd name="T11" fmla="*/ 772 h 1685"/>
              <a:gd name="T12" fmla="*/ 170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1704" y="0"/>
                </a:moveTo>
                <a:cubicBezTo>
                  <a:pt x="1394" y="0"/>
                  <a:pt x="1084" y="0"/>
                  <a:pt x="774" y="0"/>
                </a:cubicBezTo>
                <a:cubicBezTo>
                  <a:pt x="325" y="24"/>
                  <a:pt x="0" y="492"/>
                  <a:pt x="13" y="761"/>
                </a:cubicBezTo>
                <a:cubicBezTo>
                  <a:pt x="13" y="1069"/>
                  <a:pt x="13" y="1377"/>
                  <a:pt x="13" y="1685"/>
                </a:cubicBezTo>
                <a:cubicBezTo>
                  <a:pt x="323" y="1685"/>
                  <a:pt x="633" y="1685"/>
                  <a:pt x="943" y="1685"/>
                </a:cubicBezTo>
                <a:cubicBezTo>
                  <a:pt x="1413" y="1681"/>
                  <a:pt x="1727" y="1230"/>
                  <a:pt x="1714" y="772"/>
                </a:cubicBezTo>
                <a:cubicBezTo>
                  <a:pt x="1711" y="514"/>
                  <a:pt x="1707" y="257"/>
                  <a:pt x="1704"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4164284" y="1847670"/>
            <a:ext cx="1704975" cy="1663700"/>
          </a:xfrm>
          <a:custGeom>
            <a:avLst/>
            <a:gdLst>
              <a:gd name="T0" fmla="*/ 1704 w 1727"/>
              <a:gd name="T1" fmla="*/ 1685 h 1685"/>
              <a:gd name="T2" fmla="*/ 774 w 1727"/>
              <a:gd name="T3" fmla="*/ 1685 h 1685"/>
              <a:gd name="T4" fmla="*/ 13 w 1727"/>
              <a:gd name="T5" fmla="*/ 924 h 1685"/>
              <a:gd name="T6" fmla="*/ 13 w 1727"/>
              <a:gd name="T7" fmla="*/ 0 h 1685"/>
              <a:gd name="T8" fmla="*/ 943 w 1727"/>
              <a:gd name="T9" fmla="*/ 0 h 1685"/>
              <a:gd name="T10" fmla="*/ 1714 w 1727"/>
              <a:gd name="T11" fmla="*/ 914 h 1685"/>
              <a:gd name="T12" fmla="*/ 1704 w 1727"/>
              <a:gd name="T13" fmla="*/ 1685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1704" y="1685"/>
                </a:moveTo>
                <a:cubicBezTo>
                  <a:pt x="1394" y="1685"/>
                  <a:pt x="1084" y="1685"/>
                  <a:pt x="774" y="1685"/>
                </a:cubicBezTo>
                <a:cubicBezTo>
                  <a:pt x="325" y="1661"/>
                  <a:pt x="0" y="1194"/>
                  <a:pt x="13" y="924"/>
                </a:cubicBezTo>
                <a:cubicBezTo>
                  <a:pt x="13" y="616"/>
                  <a:pt x="13" y="308"/>
                  <a:pt x="13" y="0"/>
                </a:cubicBezTo>
                <a:cubicBezTo>
                  <a:pt x="323" y="0"/>
                  <a:pt x="633" y="0"/>
                  <a:pt x="943" y="0"/>
                </a:cubicBezTo>
                <a:cubicBezTo>
                  <a:pt x="1413" y="4"/>
                  <a:pt x="1727" y="455"/>
                  <a:pt x="1714" y="914"/>
                </a:cubicBezTo>
                <a:cubicBezTo>
                  <a:pt x="1711" y="1171"/>
                  <a:pt x="1707" y="1428"/>
                  <a:pt x="1704" y="168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 name="Oval 10"/>
          <p:cNvSpPr>
            <a:spLocks noChangeArrowheads="1"/>
          </p:cNvSpPr>
          <p:nvPr/>
        </p:nvSpPr>
        <p:spPr bwMode="auto">
          <a:xfrm>
            <a:off x="4652819" y="2264465"/>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p>
        </p:txBody>
      </p:sp>
      <p:sp>
        <p:nvSpPr>
          <p:cNvPr id="9" name="TextBox 13"/>
          <p:cNvSpPr txBox="1"/>
          <p:nvPr/>
        </p:nvSpPr>
        <p:spPr>
          <a:xfrm>
            <a:off x="4719682" y="2298292"/>
            <a:ext cx="641814" cy="707886"/>
          </a:xfrm>
          <a:prstGeom prst="rect">
            <a:avLst/>
          </a:prstGeom>
          <a:noFill/>
        </p:spPr>
        <p:txBody>
          <a:bodyPr wrap="square" rtlCol="0">
            <a:spAutoFit/>
          </a:bodyPr>
          <a:lstStyle/>
          <a:p>
            <a:pPr algn="ctr"/>
            <a:r>
              <a:rPr lang="en-US" altLang="zh-CN" sz="4000" b="1" dirty="0">
                <a:latin typeface="+mj-ea"/>
                <a:ea typeface="+mj-ea"/>
              </a:rPr>
              <a:t>S</a:t>
            </a:r>
            <a:endParaRPr lang="zh-CN" altLang="en-US" sz="4000" b="1" dirty="0">
              <a:latin typeface="+mj-ea"/>
              <a:ea typeface="+mj-ea"/>
            </a:endParaRPr>
          </a:p>
        </p:txBody>
      </p:sp>
      <p:sp>
        <p:nvSpPr>
          <p:cNvPr id="10" name="TextBox 14"/>
          <p:cNvSpPr txBox="1"/>
          <p:nvPr/>
        </p:nvSpPr>
        <p:spPr>
          <a:xfrm>
            <a:off x="7638281" y="1541842"/>
            <a:ext cx="2865486" cy="461665"/>
          </a:xfrm>
          <a:prstGeom prst="rect">
            <a:avLst/>
          </a:prstGeom>
          <a:noFill/>
        </p:spPr>
        <p:txBody>
          <a:bodyPr wrap="square" rtlCol="0">
            <a:spAutoFit/>
          </a:bodyPr>
          <a:lstStyle/>
          <a:p>
            <a:r>
              <a:rPr lang="zh-CN" altLang="en-US" sz="2400" b="1" dirty="0">
                <a:latin typeface="+mj-ea"/>
                <a:ea typeface="+mj-ea"/>
              </a:rPr>
              <a:t>劣势</a:t>
            </a:r>
            <a:r>
              <a:rPr lang="en-US" altLang="zh-CN" sz="2400" dirty="0">
                <a:latin typeface="+mj-ea"/>
                <a:ea typeface="+mj-ea"/>
              </a:rPr>
              <a:t>(Weaknesses)</a:t>
            </a:r>
            <a:endParaRPr lang="zh-CN" altLang="en-US" sz="2400" dirty="0">
              <a:latin typeface="+mj-ea"/>
              <a:ea typeface="+mj-ea"/>
            </a:endParaRPr>
          </a:p>
        </p:txBody>
      </p:sp>
      <p:sp>
        <p:nvSpPr>
          <p:cNvPr id="11" name="TextBox 15"/>
          <p:cNvSpPr txBox="1"/>
          <p:nvPr/>
        </p:nvSpPr>
        <p:spPr>
          <a:xfrm>
            <a:off x="7638282" y="1978941"/>
            <a:ext cx="3657574" cy="1477328"/>
          </a:xfrm>
          <a:prstGeom prst="rect">
            <a:avLst/>
          </a:prstGeom>
          <a:noFill/>
        </p:spPr>
        <p:txBody>
          <a:bodyPr wrap="square" rtlCol="0">
            <a:spAutoFit/>
          </a:bodyPr>
          <a:lstStyle>
            <a:defPPr>
              <a:defRPr lang="zh-CN"/>
            </a:defPPr>
            <a:lvl1pPr>
              <a:defRPr>
                <a:latin typeface="+mn-ea"/>
                <a:ea typeface="+mn-ea"/>
              </a:defRPr>
            </a:lvl1pPr>
          </a:lstStyle>
          <a:p>
            <a:r>
              <a:rPr lang="en-US" altLang="zh-CN" dirty="0"/>
              <a:t>1</a:t>
            </a:r>
            <a:r>
              <a:rPr lang="zh-CN" altLang="en-US" dirty="0"/>
              <a:t>、学历方面有劣势，在研究生盛行的时代本科生劣势明显。</a:t>
            </a:r>
            <a:endParaRPr lang="en-US" altLang="zh-CN" dirty="0"/>
          </a:p>
          <a:p>
            <a:r>
              <a:rPr lang="en-US" altLang="zh-CN" dirty="0"/>
              <a:t>2</a:t>
            </a:r>
            <a:r>
              <a:rPr lang="zh-CN" altLang="en-US" dirty="0"/>
              <a:t>、家庭劣势：普通家庭长大，使得眼界有一定的局限，能获得的家庭资源有限。</a:t>
            </a:r>
            <a:endParaRPr lang="zh-CN" altLang="en-US" dirty="0"/>
          </a:p>
        </p:txBody>
      </p:sp>
      <p:sp>
        <p:nvSpPr>
          <p:cNvPr id="12" name="TextBox 16"/>
          <p:cNvSpPr txBox="1"/>
          <p:nvPr/>
        </p:nvSpPr>
        <p:spPr>
          <a:xfrm>
            <a:off x="1009112" y="1541842"/>
            <a:ext cx="2906513" cy="461665"/>
          </a:xfrm>
          <a:prstGeom prst="rect">
            <a:avLst/>
          </a:prstGeom>
          <a:noFill/>
        </p:spPr>
        <p:txBody>
          <a:bodyPr wrap="square" rtlCol="0">
            <a:spAutoFit/>
          </a:bodyPr>
          <a:lstStyle/>
          <a:p>
            <a:pPr algn="r"/>
            <a:r>
              <a:rPr lang="zh-CN" altLang="en-US" sz="2400" b="1" dirty="0">
                <a:latin typeface="+mj-ea"/>
                <a:ea typeface="+mj-ea"/>
              </a:rPr>
              <a:t>优势</a:t>
            </a:r>
            <a:r>
              <a:rPr lang="en-US" altLang="zh-CN" sz="2400" dirty="0">
                <a:latin typeface="+mj-ea"/>
                <a:ea typeface="+mj-ea"/>
              </a:rPr>
              <a:t>(Strengths)</a:t>
            </a:r>
            <a:endParaRPr lang="zh-CN" altLang="en-US" sz="2400" dirty="0">
              <a:latin typeface="+mj-ea"/>
              <a:ea typeface="+mj-ea"/>
            </a:endParaRPr>
          </a:p>
        </p:txBody>
      </p:sp>
      <p:sp>
        <p:nvSpPr>
          <p:cNvPr id="13" name="TextBox 17"/>
          <p:cNvSpPr txBox="1"/>
          <p:nvPr/>
        </p:nvSpPr>
        <p:spPr>
          <a:xfrm>
            <a:off x="648559" y="1978941"/>
            <a:ext cx="3430522" cy="1477328"/>
          </a:xfrm>
          <a:prstGeom prst="rect">
            <a:avLst/>
          </a:prstGeom>
          <a:noFill/>
        </p:spPr>
        <p:txBody>
          <a:bodyPr wrap="square" rtlCol="0">
            <a:spAutoFit/>
          </a:bodyPr>
          <a:lstStyle>
            <a:defPPr>
              <a:defRPr lang="zh-CN"/>
            </a:defPPr>
            <a:lvl1pPr>
              <a:defRPr>
                <a:latin typeface="+mn-ea"/>
                <a:ea typeface="+mn-ea"/>
              </a:defRPr>
            </a:lvl1pPr>
          </a:lstStyle>
          <a:p>
            <a:r>
              <a:rPr lang="en-US" altLang="zh-CN" dirty="0"/>
              <a:t>1</a:t>
            </a:r>
            <a:r>
              <a:rPr lang="zh-CN" altLang="en-US" dirty="0"/>
              <a:t>、专业有优势，属热门专业。</a:t>
            </a:r>
            <a:endParaRPr lang="en-US" altLang="zh-CN" dirty="0"/>
          </a:p>
          <a:p>
            <a:r>
              <a:rPr lang="en-US" altLang="zh-CN" dirty="0"/>
              <a:t>2</a:t>
            </a:r>
            <a:r>
              <a:rPr lang="zh-CN" altLang="en-US" dirty="0"/>
              <a:t>、特长有优势，成绩优秀，有大公司实习经验。</a:t>
            </a:r>
            <a:endParaRPr lang="en-US" altLang="zh-CN" dirty="0"/>
          </a:p>
          <a:p>
            <a:r>
              <a:rPr lang="en-US" altLang="zh-CN" dirty="0"/>
              <a:t>3</a:t>
            </a:r>
            <a:r>
              <a:rPr lang="zh-CN" altLang="en-US" dirty="0"/>
              <a:t>、能力有优势，担任过学生会干部，获得优干等称号。</a:t>
            </a:r>
            <a:endParaRPr lang="zh-CN" altLang="en-US" dirty="0"/>
          </a:p>
        </p:txBody>
      </p:sp>
      <p:sp>
        <p:nvSpPr>
          <p:cNvPr id="14" name="TextBox 18"/>
          <p:cNvSpPr txBox="1"/>
          <p:nvPr/>
        </p:nvSpPr>
        <p:spPr>
          <a:xfrm>
            <a:off x="7638282" y="4530755"/>
            <a:ext cx="3657574" cy="1200329"/>
          </a:xfrm>
          <a:prstGeom prst="rect">
            <a:avLst/>
          </a:prstGeom>
          <a:noFill/>
        </p:spPr>
        <p:txBody>
          <a:bodyPr wrap="square" rtlCol="0">
            <a:spAutoFit/>
          </a:bodyPr>
          <a:lstStyle>
            <a:defPPr>
              <a:defRPr lang="zh-CN"/>
            </a:defPPr>
            <a:lvl1pPr>
              <a:defRPr>
                <a:latin typeface="+mn-ea"/>
                <a:ea typeface="+mn-ea"/>
              </a:defRPr>
            </a:lvl1pPr>
          </a:lstStyle>
          <a:p>
            <a:r>
              <a:rPr lang="en-US" altLang="zh-CN" dirty="0"/>
              <a:t>1</a:t>
            </a:r>
            <a:r>
              <a:rPr lang="zh-CN" altLang="en-US" dirty="0"/>
              <a:t>、如果参加了工作，就失去了进一步深造机会。</a:t>
            </a:r>
            <a:endParaRPr lang="en-US" altLang="zh-CN" dirty="0"/>
          </a:p>
          <a:p>
            <a:r>
              <a:rPr lang="en-US" altLang="zh-CN" dirty="0"/>
              <a:t>2</a:t>
            </a:r>
            <a:r>
              <a:rPr lang="zh-CN" altLang="en-US" dirty="0"/>
              <a:t>、本科学历在本行业中发展空间越来越小。</a:t>
            </a:r>
            <a:endParaRPr lang="zh-CN" altLang="en-US" dirty="0"/>
          </a:p>
        </p:txBody>
      </p:sp>
      <p:sp>
        <p:nvSpPr>
          <p:cNvPr id="15" name="TextBox 19"/>
          <p:cNvSpPr txBox="1"/>
          <p:nvPr/>
        </p:nvSpPr>
        <p:spPr>
          <a:xfrm>
            <a:off x="648559" y="4530755"/>
            <a:ext cx="3430522" cy="1200329"/>
          </a:xfrm>
          <a:prstGeom prst="rect">
            <a:avLst/>
          </a:prstGeom>
          <a:noFill/>
        </p:spPr>
        <p:txBody>
          <a:bodyPr wrap="square" rtlCol="0">
            <a:spAutoFit/>
          </a:bodyPr>
          <a:lstStyle>
            <a:defPPr>
              <a:defRPr lang="zh-CN"/>
            </a:defPPr>
            <a:lvl1pPr>
              <a:defRPr>
                <a:latin typeface="+mn-ea"/>
                <a:ea typeface="+mn-ea"/>
              </a:defRPr>
            </a:lvl1pPr>
          </a:lstStyle>
          <a:p>
            <a:r>
              <a:rPr lang="en-US" altLang="zh-CN" dirty="0"/>
              <a:t>1</a:t>
            </a:r>
            <a:r>
              <a:rPr lang="zh-CN" altLang="en-US" dirty="0"/>
              <a:t>、抓紧热门专业，找到工作煅炼自己的业务能力。</a:t>
            </a:r>
            <a:endParaRPr lang="en-US" altLang="zh-CN" dirty="0"/>
          </a:p>
          <a:p>
            <a:r>
              <a:rPr lang="en-US" altLang="zh-CN" dirty="0"/>
              <a:t>2</a:t>
            </a:r>
            <a:r>
              <a:rPr lang="zh-CN" altLang="en-US" dirty="0"/>
              <a:t>、发挥能力优势，尽一切机会为自己创造机会。</a:t>
            </a:r>
            <a:endParaRPr lang="en-US" altLang="zh-CN" dirty="0"/>
          </a:p>
        </p:txBody>
      </p:sp>
      <p:sp>
        <p:nvSpPr>
          <p:cNvPr id="16" name="Oval 10"/>
          <p:cNvSpPr>
            <a:spLocks noChangeArrowheads="1"/>
          </p:cNvSpPr>
          <p:nvPr/>
        </p:nvSpPr>
        <p:spPr bwMode="auto">
          <a:xfrm>
            <a:off x="6355495" y="2264465"/>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p>
        </p:txBody>
      </p:sp>
      <p:sp>
        <p:nvSpPr>
          <p:cNvPr id="17" name="TextBox 25"/>
          <p:cNvSpPr txBox="1"/>
          <p:nvPr/>
        </p:nvSpPr>
        <p:spPr>
          <a:xfrm>
            <a:off x="6422358" y="2298292"/>
            <a:ext cx="641814" cy="707886"/>
          </a:xfrm>
          <a:prstGeom prst="rect">
            <a:avLst/>
          </a:prstGeom>
          <a:noFill/>
        </p:spPr>
        <p:txBody>
          <a:bodyPr wrap="square" rtlCol="0">
            <a:spAutoFit/>
          </a:bodyPr>
          <a:lstStyle/>
          <a:p>
            <a:pPr algn="ctr"/>
            <a:r>
              <a:rPr lang="en-US" altLang="zh-CN" sz="4000" b="1" dirty="0">
                <a:latin typeface="+mj-ea"/>
                <a:ea typeface="+mj-ea"/>
              </a:rPr>
              <a:t>W</a:t>
            </a:r>
            <a:endParaRPr lang="zh-CN" altLang="en-US" sz="4000" b="1" dirty="0">
              <a:latin typeface="+mj-ea"/>
              <a:ea typeface="+mj-ea"/>
            </a:endParaRPr>
          </a:p>
        </p:txBody>
      </p:sp>
      <p:sp>
        <p:nvSpPr>
          <p:cNvPr id="18" name="Oval 10"/>
          <p:cNvSpPr>
            <a:spLocks noChangeArrowheads="1"/>
          </p:cNvSpPr>
          <p:nvPr/>
        </p:nvSpPr>
        <p:spPr bwMode="auto">
          <a:xfrm>
            <a:off x="4652819" y="4030203"/>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p>
        </p:txBody>
      </p:sp>
      <p:sp>
        <p:nvSpPr>
          <p:cNvPr id="19" name="TextBox 28"/>
          <p:cNvSpPr txBox="1"/>
          <p:nvPr/>
        </p:nvSpPr>
        <p:spPr>
          <a:xfrm>
            <a:off x="4719682" y="4064030"/>
            <a:ext cx="641814" cy="707886"/>
          </a:xfrm>
          <a:prstGeom prst="rect">
            <a:avLst/>
          </a:prstGeom>
          <a:noFill/>
        </p:spPr>
        <p:txBody>
          <a:bodyPr wrap="square" rtlCol="0">
            <a:spAutoFit/>
          </a:bodyPr>
          <a:lstStyle/>
          <a:p>
            <a:pPr algn="ctr"/>
            <a:r>
              <a:rPr lang="en-US" altLang="zh-CN" sz="4000" b="1" dirty="0">
                <a:latin typeface="+mj-ea"/>
                <a:ea typeface="+mj-ea"/>
              </a:rPr>
              <a:t>O</a:t>
            </a:r>
            <a:endParaRPr lang="zh-CN" altLang="en-US" sz="4000" b="1" dirty="0">
              <a:latin typeface="+mj-ea"/>
              <a:ea typeface="+mj-ea"/>
            </a:endParaRPr>
          </a:p>
        </p:txBody>
      </p:sp>
      <p:sp>
        <p:nvSpPr>
          <p:cNvPr id="20" name="Oval 10"/>
          <p:cNvSpPr>
            <a:spLocks noChangeArrowheads="1"/>
          </p:cNvSpPr>
          <p:nvPr/>
        </p:nvSpPr>
        <p:spPr bwMode="auto">
          <a:xfrm>
            <a:off x="6355495" y="4030203"/>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p>
        </p:txBody>
      </p:sp>
      <p:sp>
        <p:nvSpPr>
          <p:cNvPr id="21" name="TextBox 30"/>
          <p:cNvSpPr txBox="1"/>
          <p:nvPr/>
        </p:nvSpPr>
        <p:spPr>
          <a:xfrm>
            <a:off x="6422358" y="4064030"/>
            <a:ext cx="641814" cy="707886"/>
          </a:xfrm>
          <a:prstGeom prst="rect">
            <a:avLst/>
          </a:prstGeom>
          <a:noFill/>
        </p:spPr>
        <p:txBody>
          <a:bodyPr wrap="square" rtlCol="0">
            <a:spAutoFit/>
          </a:bodyPr>
          <a:lstStyle/>
          <a:p>
            <a:pPr algn="ctr"/>
            <a:r>
              <a:rPr lang="en-US" altLang="zh-CN" sz="4000" b="1" dirty="0">
                <a:latin typeface="+mj-ea"/>
                <a:ea typeface="+mj-ea"/>
              </a:rPr>
              <a:t>T</a:t>
            </a:r>
            <a:endParaRPr lang="zh-CN" altLang="en-US" sz="4000" b="1" dirty="0">
              <a:latin typeface="+mj-ea"/>
              <a:ea typeface="+mj-ea"/>
            </a:endParaRPr>
          </a:p>
        </p:txBody>
      </p:sp>
      <p:sp>
        <p:nvSpPr>
          <p:cNvPr id="22" name="TextBox 31"/>
          <p:cNvSpPr txBox="1"/>
          <p:nvPr/>
        </p:nvSpPr>
        <p:spPr>
          <a:xfrm>
            <a:off x="7638281" y="4127386"/>
            <a:ext cx="2865486" cy="461665"/>
          </a:xfrm>
          <a:prstGeom prst="rect">
            <a:avLst/>
          </a:prstGeom>
          <a:noFill/>
        </p:spPr>
        <p:txBody>
          <a:bodyPr wrap="square" rtlCol="0">
            <a:spAutoFit/>
          </a:bodyPr>
          <a:lstStyle/>
          <a:p>
            <a:r>
              <a:rPr lang="zh-CN" altLang="en-US" sz="2400" b="1" dirty="0">
                <a:latin typeface="+mj-ea"/>
                <a:ea typeface="+mj-ea"/>
              </a:rPr>
              <a:t>风险</a:t>
            </a:r>
            <a:r>
              <a:rPr lang="en-US" altLang="zh-CN" sz="2400" dirty="0">
                <a:latin typeface="+mj-ea"/>
                <a:ea typeface="+mj-ea"/>
              </a:rPr>
              <a:t>(Threats)</a:t>
            </a:r>
            <a:endParaRPr lang="zh-CN" altLang="en-US" sz="2400" dirty="0">
              <a:latin typeface="+mj-ea"/>
              <a:ea typeface="+mj-ea"/>
            </a:endParaRPr>
          </a:p>
        </p:txBody>
      </p:sp>
      <p:sp>
        <p:nvSpPr>
          <p:cNvPr id="23" name="TextBox 32"/>
          <p:cNvSpPr txBox="1"/>
          <p:nvPr/>
        </p:nvSpPr>
        <p:spPr>
          <a:xfrm>
            <a:off x="648560" y="4127386"/>
            <a:ext cx="3267066" cy="461665"/>
          </a:xfrm>
          <a:prstGeom prst="rect">
            <a:avLst/>
          </a:prstGeom>
          <a:noFill/>
        </p:spPr>
        <p:txBody>
          <a:bodyPr wrap="square" rtlCol="0">
            <a:spAutoFit/>
          </a:bodyPr>
          <a:lstStyle/>
          <a:p>
            <a:pPr algn="r"/>
            <a:r>
              <a:rPr lang="zh-CN" altLang="en-US" sz="2400" b="1" dirty="0">
                <a:latin typeface="+mj-ea"/>
                <a:ea typeface="+mj-ea"/>
              </a:rPr>
              <a:t>机遇</a:t>
            </a:r>
            <a:r>
              <a:rPr lang="en-US" altLang="zh-CN" sz="2400" dirty="0">
                <a:latin typeface="+mj-ea"/>
                <a:ea typeface="+mj-ea"/>
              </a:rPr>
              <a:t>(Opportunities)</a:t>
            </a:r>
            <a:endParaRPr lang="zh-CN" altLang="en-US" sz="2400" dirty="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9" fill="hold" grpId="0" nodeType="afterEffect" p14:presetBounceEnd="40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40000">
                                          <p:cBhvr additive="base">
                                            <p:cTn id="21"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7"/>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14:presetBounceEnd="40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0000">
                                          <p:cBhvr additive="base">
                                            <p:cTn id="25"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5"/>
                                            </p:tgtEl>
                                            <p:attrNameLst>
                                              <p:attrName>ppt_y</p:attrName>
                                            </p:attrNameLst>
                                          </p:cBhvr>
                                          <p:tavLst>
                                            <p:tav tm="0">
                                              <p:val>
                                                <p:strVal val="0-#ppt_h/2"/>
                                              </p:val>
                                            </p:tav>
                                            <p:tav tm="100000">
                                              <p:val>
                                                <p:strVal val="#ppt_y"/>
                                              </p:val>
                                            </p:tav>
                                          </p:tavLst>
                                        </p:anim>
                                      </p:childTnLst>
                                    </p:cTn>
                                  </p:par>
                                  <p:par>
                                    <p:cTn id="27" presetID="2" presetClass="entr" presetSubtype="6" fill="hold" grpId="0" nodeType="withEffect" p14:presetBounceEnd="40000">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14:bounceEnd="40000">
                                          <p:cBhvr additive="base">
                                            <p:cTn id="29"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14:presetBounceEnd="40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0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par>
                              <p:cTn id="35" fill="hold">
                                <p:stCondLst>
                                  <p:cond delay="1439"/>
                                </p:stCondLst>
                                <p:childTnLst>
                                  <p:par>
                                    <p:cTn id="36" presetID="5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1939"/>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400" fill="hold"/>
                                            <p:tgtEl>
                                              <p:spTgt spid="12"/>
                                            </p:tgtEl>
                                            <p:attrNameLst>
                                              <p:attrName>ppt_w</p:attrName>
                                            </p:attrNameLst>
                                          </p:cBhvr>
                                          <p:tavLst>
                                            <p:tav tm="0">
                                              <p:val>
                                                <p:fltVal val="0"/>
                                              </p:val>
                                            </p:tav>
                                            <p:tav tm="100000">
                                              <p:val>
                                                <p:strVal val="#ppt_w"/>
                                              </p:val>
                                            </p:tav>
                                          </p:tavLst>
                                        </p:anim>
                                        <p:anim calcmode="lin" valueType="num">
                                          <p:cBhvr>
                                            <p:cTn id="50" dur="400" fill="hold"/>
                                            <p:tgtEl>
                                              <p:spTgt spid="12"/>
                                            </p:tgtEl>
                                            <p:attrNameLst>
                                              <p:attrName>ppt_h</p:attrName>
                                            </p:attrNameLst>
                                          </p:cBhvr>
                                          <p:tavLst>
                                            <p:tav tm="0">
                                              <p:val>
                                                <p:fltVal val="0"/>
                                              </p:val>
                                            </p:tav>
                                            <p:tav tm="100000">
                                              <p:val>
                                                <p:strVal val="#ppt_h"/>
                                              </p:val>
                                            </p:tav>
                                          </p:tavLst>
                                        </p:anim>
                                        <p:anim calcmode="lin" valueType="num">
                                          <p:cBhvr>
                                            <p:cTn id="51" dur="400" fill="hold"/>
                                            <p:tgtEl>
                                              <p:spTgt spid="12"/>
                                            </p:tgtEl>
                                            <p:attrNameLst>
                                              <p:attrName>style.rotation</p:attrName>
                                            </p:attrNameLst>
                                          </p:cBhvr>
                                          <p:tavLst>
                                            <p:tav tm="0">
                                              <p:val>
                                                <p:fltVal val="90"/>
                                              </p:val>
                                            </p:tav>
                                            <p:tav tm="100000">
                                              <p:val>
                                                <p:fltVal val="0"/>
                                              </p:val>
                                            </p:tav>
                                          </p:tavLst>
                                        </p:anim>
                                        <p:animEffect transition="in" filter="fade">
                                          <p:cBhvr>
                                            <p:cTn id="52" dur="400"/>
                                            <p:tgtEl>
                                              <p:spTgt spid="12"/>
                                            </p:tgtEl>
                                          </p:cBhvr>
                                        </p:animEffect>
                                      </p:childTnLst>
                                    </p:cTn>
                                  </p:par>
                                </p:childTnLst>
                              </p:cTn>
                            </p:par>
                            <p:par>
                              <p:cTn id="53" fill="hold">
                                <p:stCondLst>
                                  <p:cond delay="2439"/>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2939"/>
                                </p:stCondLst>
                                <p:childTnLst>
                                  <p:par>
                                    <p:cTn id="58" presetID="53" presetClass="entr" presetSubtype="16"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Effect transition="in" filter="fade">
                                          <p:cBhvr>
                                            <p:cTn id="67" dur="500"/>
                                            <p:tgtEl>
                                              <p:spTgt spid="17"/>
                                            </p:tgtEl>
                                          </p:cBhvr>
                                        </p:animEffect>
                                      </p:childTnLst>
                                    </p:cTn>
                                  </p:par>
                                </p:childTnLst>
                              </p:cTn>
                            </p:par>
                            <p:par>
                              <p:cTn id="68" fill="hold">
                                <p:stCondLst>
                                  <p:cond delay="3439"/>
                                </p:stCondLst>
                                <p:childTnLst>
                                  <p:par>
                                    <p:cTn id="69" presetID="31"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400" fill="hold"/>
                                            <p:tgtEl>
                                              <p:spTgt spid="10"/>
                                            </p:tgtEl>
                                            <p:attrNameLst>
                                              <p:attrName>ppt_w</p:attrName>
                                            </p:attrNameLst>
                                          </p:cBhvr>
                                          <p:tavLst>
                                            <p:tav tm="0">
                                              <p:val>
                                                <p:fltVal val="0"/>
                                              </p:val>
                                            </p:tav>
                                            <p:tav tm="100000">
                                              <p:val>
                                                <p:strVal val="#ppt_w"/>
                                              </p:val>
                                            </p:tav>
                                          </p:tavLst>
                                        </p:anim>
                                        <p:anim calcmode="lin" valueType="num">
                                          <p:cBhvr>
                                            <p:cTn id="72" dur="400" fill="hold"/>
                                            <p:tgtEl>
                                              <p:spTgt spid="10"/>
                                            </p:tgtEl>
                                            <p:attrNameLst>
                                              <p:attrName>ppt_h</p:attrName>
                                            </p:attrNameLst>
                                          </p:cBhvr>
                                          <p:tavLst>
                                            <p:tav tm="0">
                                              <p:val>
                                                <p:fltVal val="0"/>
                                              </p:val>
                                            </p:tav>
                                            <p:tav tm="100000">
                                              <p:val>
                                                <p:strVal val="#ppt_h"/>
                                              </p:val>
                                            </p:tav>
                                          </p:tavLst>
                                        </p:anim>
                                        <p:anim calcmode="lin" valueType="num">
                                          <p:cBhvr>
                                            <p:cTn id="73" dur="400" fill="hold"/>
                                            <p:tgtEl>
                                              <p:spTgt spid="10"/>
                                            </p:tgtEl>
                                            <p:attrNameLst>
                                              <p:attrName>style.rotation</p:attrName>
                                            </p:attrNameLst>
                                          </p:cBhvr>
                                          <p:tavLst>
                                            <p:tav tm="0">
                                              <p:val>
                                                <p:fltVal val="90"/>
                                              </p:val>
                                            </p:tav>
                                            <p:tav tm="100000">
                                              <p:val>
                                                <p:fltVal val="0"/>
                                              </p:val>
                                            </p:tav>
                                          </p:tavLst>
                                        </p:anim>
                                        <p:animEffect transition="in" filter="fade">
                                          <p:cBhvr>
                                            <p:cTn id="74" dur="400"/>
                                            <p:tgtEl>
                                              <p:spTgt spid="10"/>
                                            </p:tgtEl>
                                          </p:cBhvr>
                                        </p:animEffect>
                                      </p:childTnLst>
                                    </p:cTn>
                                  </p:par>
                                </p:childTnLst>
                              </p:cTn>
                            </p:par>
                            <p:par>
                              <p:cTn id="75" fill="hold">
                                <p:stCondLst>
                                  <p:cond delay="3939"/>
                                </p:stCondLst>
                                <p:childTnLst>
                                  <p:par>
                                    <p:cTn id="76" presetID="22" presetClass="entr" presetSubtype="1"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up)">
                                          <p:cBhvr>
                                            <p:cTn id="78" dur="500"/>
                                            <p:tgtEl>
                                              <p:spTgt spid="11"/>
                                            </p:tgtEl>
                                          </p:cBhvr>
                                        </p:animEffect>
                                      </p:childTnLst>
                                    </p:cTn>
                                  </p:par>
                                </p:childTnLst>
                              </p:cTn>
                            </p:par>
                            <p:par>
                              <p:cTn id="79" fill="hold">
                                <p:stCondLst>
                                  <p:cond delay="4439"/>
                                </p:stCondLst>
                                <p:childTnLst>
                                  <p:par>
                                    <p:cTn id="80" presetID="53" presetClass="entr" presetSubtype="16"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childTnLst>
                              </p:cTn>
                            </p:par>
                            <p:par>
                              <p:cTn id="90" fill="hold">
                                <p:stCondLst>
                                  <p:cond delay="4939"/>
                                </p:stCondLst>
                                <p:childTnLst>
                                  <p:par>
                                    <p:cTn id="91" presetID="31" presetClass="entr" presetSubtype="0"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400" fill="hold"/>
                                            <p:tgtEl>
                                              <p:spTgt spid="23"/>
                                            </p:tgtEl>
                                            <p:attrNameLst>
                                              <p:attrName>ppt_w</p:attrName>
                                            </p:attrNameLst>
                                          </p:cBhvr>
                                          <p:tavLst>
                                            <p:tav tm="0">
                                              <p:val>
                                                <p:fltVal val="0"/>
                                              </p:val>
                                            </p:tav>
                                            <p:tav tm="100000">
                                              <p:val>
                                                <p:strVal val="#ppt_w"/>
                                              </p:val>
                                            </p:tav>
                                          </p:tavLst>
                                        </p:anim>
                                        <p:anim calcmode="lin" valueType="num">
                                          <p:cBhvr>
                                            <p:cTn id="94" dur="400" fill="hold"/>
                                            <p:tgtEl>
                                              <p:spTgt spid="23"/>
                                            </p:tgtEl>
                                            <p:attrNameLst>
                                              <p:attrName>ppt_h</p:attrName>
                                            </p:attrNameLst>
                                          </p:cBhvr>
                                          <p:tavLst>
                                            <p:tav tm="0">
                                              <p:val>
                                                <p:fltVal val="0"/>
                                              </p:val>
                                            </p:tav>
                                            <p:tav tm="100000">
                                              <p:val>
                                                <p:strVal val="#ppt_h"/>
                                              </p:val>
                                            </p:tav>
                                          </p:tavLst>
                                        </p:anim>
                                        <p:anim calcmode="lin" valueType="num">
                                          <p:cBhvr>
                                            <p:cTn id="95" dur="400" fill="hold"/>
                                            <p:tgtEl>
                                              <p:spTgt spid="23"/>
                                            </p:tgtEl>
                                            <p:attrNameLst>
                                              <p:attrName>style.rotation</p:attrName>
                                            </p:attrNameLst>
                                          </p:cBhvr>
                                          <p:tavLst>
                                            <p:tav tm="0">
                                              <p:val>
                                                <p:fltVal val="90"/>
                                              </p:val>
                                            </p:tav>
                                            <p:tav tm="100000">
                                              <p:val>
                                                <p:fltVal val="0"/>
                                              </p:val>
                                            </p:tav>
                                          </p:tavLst>
                                        </p:anim>
                                        <p:animEffect transition="in" filter="fade">
                                          <p:cBhvr>
                                            <p:cTn id="96" dur="400"/>
                                            <p:tgtEl>
                                              <p:spTgt spid="23"/>
                                            </p:tgtEl>
                                          </p:cBhvr>
                                        </p:animEffect>
                                      </p:childTnLst>
                                    </p:cTn>
                                  </p:par>
                                </p:childTnLst>
                              </p:cTn>
                            </p:par>
                            <p:par>
                              <p:cTn id="97" fill="hold">
                                <p:stCondLst>
                                  <p:cond delay="5439"/>
                                </p:stCondLst>
                                <p:childTnLst>
                                  <p:par>
                                    <p:cTn id="98" presetID="22" presetClass="entr" presetSubtype="1"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up)">
                                          <p:cBhvr>
                                            <p:cTn id="100" dur="500"/>
                                            <p:tgtEl>
                                              <p:spTgt spid="15"/>
                                            </p:tgtEl>
                                          </p:cBhvr>
                                        </p:animEffect>
                                      </p:childTnLst>
                                    </p:cTn>
                                  </p:par>
                                </p:childTnLst>
                              </p:cTn>
                            </p:par>
                            <p:par>
                              <p:cTn id="101" fill="hold">
                                <p:stCondLst>
                                  <p:cond delay="5939"/>
                                </p:stCondLst>
                                <p:childTnLst>
                                  <p:par>
                                    <p:cTn id="102" presetID="53" presetClass="entr" presetSubtype="16" fill="hold" grpId="0" nodeType="afterEffect">
                                      <p:stCondLst>
                                        <p:cond delay="0"/>
                                      </p:stCondLst>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ppt_w</p:attrName>
                                            </p:attrNameLst>
                                          </p:cBhvr>
                                          <p:tavLst>
                                            <p:tav tm="0">
                                              <p:val>
                                                <p:fltVal val="0"/>
                                              </p:val>
                                            </p:tav>
                                            <p:tav tm="100000">
                                              <p:val>
                                                <p:strVal val="#ppt_w"/>
                                              </p:val>
                                            </p:tav>
                                          </p:tavLst>
                                        </p:anim>
                                        <p:anim calcmode="lin" valueType="num">
                                          <p:cBhvr>
                                            <p:cTn id="105" dur="500" fill="hold"/>
                                            <p:tgtEl>
                                              <p:spTgt spid="20"/>
                                            </p:tgtEl>
                                            <p:attrNameLst>
                                              <p:attrName>ppt_h</p:attrName>
                                            </p:attrNameLst>
                                          </p:cBhvr>
                                          <p:tavLst>
                                            <p:tav tm="0">
                                              <p:val>
                                                <p:fltVal val="0"/>
                                              </p:val>
                                            </p:tav>
                                            <p:tav tm="100000">
                                              <p:val>
                                                <p:strVal val="#ppt_h"/>
                                              </p:val>
                                            </p:tav>
                                          </p:tavLst>
                                        </p:anim>
                                        <p:animEffect transition="in" filter="fade">
                                          <p:cBhvr>
                                            <p:cTn id="106" dur="500"/>
                                            <p:tgtEl>
                                              <p:spTgt spid="20"/>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animEffect transition="in" filter="fade">
                                          <p:cBhvr>
                                            <p:cTn id="111" dur="500"/>
                                            <p:tgtEl>
                                              <p:spTgt spid="21"/>
                                            </p:tgtEl>
                                          </p:cBhvr>
                                        </p:animEffect>
                                      </p:childTnLst>
                                    </p:cTn>
                                  </p:par>
                                </p:childTnLst>
                              </p:cTn>
                            </p:par>
                            <p:par>
                              <p:cTn id="112" fill="hold">
                                <p:stCondLst>
                                  <p:cond delay="6439"/>
                                </p:stCondLst>
                                <p:childTnLst>
                                  <p:par>
                                    <p:cTn id="113" presetID="31" presetClass="entr" presetSubtype="0" fill="hold" grpId="0" nodeType="after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400" fill="hold"/>
                                            <p:tgtEl>
                                              <p:spTgt spid="22"/>
                                            </p:tgtEl>
                                            <p:attrNameLst>
                                              <p:attrName>ppt_w</p:attrName>
                                            </p:attrNameLst>
                                          </p:cBhvr>
                                          <p:tavLst>
                                            <p:tav tm="0">
                                              <p:val>
                                                <p:fltVal val="0"/>
                                              </p:val>
                                            </p:tav>
                                            <p:tav tm="100000">
                                              <p:val>
                                                <p:strVal val="#ppt_w"/>
                                              </p:val>
                                            </p:tav>
                                          </p:tavLst>
                                        </p:anim>
                                        <p:anim calcmode="lin" valueType="num">
                                          <p:cBhvr>
                                            <p:cTn id="116" dur="400" fill="hold"/>
                                            <p:tgtEl>
                                              <p:spTgt spid="22"/>
                                            </p:tgtEl>
                                            <p:attrNameLst>
                                              <p:attrName>ppt_h</p:attrName>
                                            </p:attrNameLst>
                                          </p:cBhvr>
                                          <p:tavLst>
                                            <p:tav tm="0">
                                              <p:val>
                                                <p:fltVal val="0"/>
                                              </p:val>
                                            </p:tav>
                                            <p:tav tm="100000">
                                              <p:val>
                                                <p:strVal val="#ppt_h"/>
                                              </p:val>
                                            </p:tav>
                                          </p:tavLst>
                                        </p:anim>
                                        <p:anim calcmode="lin" valueType="num">
                                          <p:cBhvr>
                                            <p:cTn id="117" dur="400" fill="hold"/>
                                            <p:tgtEl>
                                              <p:spTgt spid="22"/>
                                            </p:tgtEl>
                                            <p:attrNameLst>
                                              <p:attrName>style.rotation</p:attrName>
                                            </p:attrNameLst>
                                          </p:cBhvr>
                                          <p:tavLst>
                                            <p:tav tm="0">
                                              <p:val>
                                                <p:fltVal val="90"/>
                                              </p:val>
                                            </p:tav>
                                            <p:tav tm="100000">
                                              <p:val>
                                                <p:fltVal val="0"/>
                                              </p:val>
                                            </p:tav>
                                          </p:tavLst>
                                        </p:anim>
                                        <p:animEffect transition="in" filter="fade">
                                          <p:cBhvr>
                                            <p:cTn id="118" dur="400"/>
                                            <p:tgtEl>
                                              <p:spTgt spid="22"/>
                                            </p:tgtEl>
                                          </p:cBhvr>
                                        </p:animEffect>
                                      </p:childTnLst>
                                    </p:cTn>
                                  </p:par>
                                </p:childTnLst>
                              </p:cTn>
                            </p:par>
                            <p:par>
                              <p:cTn id="119" fill="hold">
                                <p:stCondLst>
                                  <p:cond delay="6939"/>
                                </p:stCondLst>
                                <p:childTnLst>
                                  <p:par>
                                    <p:cTn id="120" presetID="22" presetClass="entr" presetSubtype="1" fill="hold" grpId="0" nodeType="afterEffect">
                                      <p:stCondLst>
                                        <p:cond delay="0"/>
                                      </p:stCondLst>
                                      <p:childTnLst>
                                        <p:set>
                                          <p:cBhvr>
                                            <p:cTn id="121" dur="1" fill="hold">
                                              <p:stCondLst>
                                                <p:cond delay="0"/>
                                              </p:stCondLst>
                                            </p:cTn>
                                            <p:tgtEl>
                                              <p:spTgt spid="14"/>
                                            </p:tgtEl>
                                            <p:attrNameLst>
                                              <p:attrName>style.visibility</p:attrName>
                                            </p:attrNameLst>
                                          </p:cBhvr>
                                          <p:to>
                                            <p:strVal val="visible"/>
                                          </p:to>
                                        </p:set>
                                        <p:animEffect transition="in" filter="wipe(up)">
                                          <p:cBhvr>
                                            <p:cTn id="1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P spid="15" grpId="0"/>
          <p:bldP spid="16" grpId="0" animBg="1"/>
          <p:bldP spid="17" grpId="0"/>
          <p:bldP spid="18" grpId="0" animBg="1"/>
          <p:bldP spid="19" grpId="0"/>
          <p:bldP spid="20" grpId="0" animBg="1"/>
          <p:bldP spid="21" grpId="0"/>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9"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par>
                              <p:cTn id="35" fill="hold">
                                <p:stCondLst>
                                  <p:cond delay="1439"/>
                                </p:stCondLst>
                                <p:childTnLst>
                                  <p:par>
                                    <p:cTn id="36" presetID="5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1939"/>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400" fill="hold"/>
                                            <p:tgtEl>
                                              <p:spTgt spid="12"/>
                                            </p:tgtEl>
                                            <p:attrNameLst>
                                              <p:attrName>ppt_w</p:attrName>
                                            </p:attrNameLst>
                                          </p:cBhvr>
                                          <p:tavLst>
                                            <p:tav tm="0">
                                              <p:val>
                                                <p:fltVal val="0"/>
                                              </p:val>
                                            </p:tav>
                                            <p:tav tm="100000">
                                              <p:val>
                                                <p:strVal val="#ppt_w"/>
                                              </p:val>
                                            </p:tav>
                                          </p:tavLst>
                                        </p:anim>
                                        <p:anim calcmode="lin" valueType="num">
                                          <p:cBhvr>
                                            <p:cTn id="50" dur="400" fill="hold"/>
                                            <p:tgtEl>
                                              <p:spTgt spid="12"/>
                                            </p:tgtEl>
                                            <p:attrNameLst>
                                              <p:attrName>ppt_h</p:attrName>
                                            </p:attrNameLst>
                                          </p:cBhvr>
                                          <p:tavLst>
                                            <p:tav tm="0">
                                              <p:val>
                                                <p:fltVal val="0"/>
                                              </p:val>
                                            </p:tav>
                                            <p:tav tm="100000">
                                              <p:val>
                                                <p:strVal val="#ppt_h"/>
                                              </p:val>
                                            </p:tav>
                                          </p:tavLst>
                                        </p:anim>
                                        <p:anim calcmode="lin" valueType="num">
                                          <p:cBhvr>
                                            <p:cTn id="51" dur="400" fill="hold"/>
                                            <p:tgtEl>
                                              <p:spTgt spid="12"/>
                                            </p:tgtEl>
                                            <p:attrNameLst>
                                              <p:attrName>style.rotation</p:attrName>
                                            </p:attrNameLst>
                                          </p:cBhvr>
                                          <p:tavLst>
                                            <p:tav tm="0">
                                              <p:val>
                                                <p:fltVal val="90"/>
                                              </p:val>
                                            </p:tav>
                                            <p:tav tm="100000">
                                              <p:val>
                                                <p:fltVal val="0"/>
                                              </p:val>
                                            </p:tav>
                                          </p:tavLst>
                                        </p:anim>
                                        <p:animEffect transition="in" filter="fade">
                                          <p:cBhvr>
                                            <p:cTn id="52" dur="400"/>
                                            <p:tgtEl>
                                              <p:spTgt spid="12"/>
                                            </p:tgtEl>
                                          </p:cBhvr>
                                        </p:animEffect>
                                      </p:childTnLst>
                                    </p:cTn>
                                  </p:par>
                                </p:childTnLst>
                              </p:cTn>
                            </p:par>
                            <p:par>
                              <p:cTn id="53" fill="hold">
                                <p:stCondLst>
                                  <p:cond delay="2439"/>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2939"/>
                                </p:stCondLst>
                                <p:childTnLst>
                                  <p:par>
                                    <p:cTn id="58" presetID="53" presetClass="entr" presetSubtype="16"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Effect transition="in" filter="fade">
                                          <p:cBhvr>
                                            <p:cTn id="67" dur="500"/>
                                            <p:tgtEl>
                                              <p:spTgt spid="17"/>
                                            </p:tgtEl>
                                          </p:cBhvr>
                                        </p:animEffect>
                                      </p:childTnLst>
                                    </p:cTn>
                                  </p:par>
                                </p:childTnLst>
                              </p:cTn>
                            </p:par>
                            <p:par>
                              <p:cTn id="68" fill="hold">
                                <p:stCondLst>
                                  <p:cond delay="3439"/>
                                </p:stCondLst>
                                <p:childTnLst>
                                  <p:par>
                                    <p:cTn id="69" presetID="31"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400" fill="hold"/>
                                            <p:tgtEl>
                                              <p:spTgt spid="10"/>
                                            </p:tgtEl>
                                            <p:attrNameLst>
                                              <p:attrName>ppt_w</p:attrName>
                                            </p:attrNameLst>
                                          </p:cBhvr>
                                          <p:tavLst>
                                            <p:tav tm="0">
                                              <p:val>
                                                <p:fltVal val="0"/>
                                              </p:val>
                                            </p:tav>
                                            <p:tav tm="100000">
                                              <p:val>
                                                <p:strVal val="#ppt_w"/>
                                              </p:val>
                                            </p:tav>
                                          </p:tavLst>
                                        </p:anim>
                                        <p:anim calcmode="lin" valueType="num">
                                          <p:cBhvr>
                                            <p:cTn id="72" dur="400" fill="hold"/>
                                            <p:tgtEl>
                                              <p:spTgt spid="10"/>
                                            </p:tgtEl>
                                            <p:attrNameLst>
                                              <p:attrName>ppt_h</p:attrName>
                                            </p:attrNameLst>
                                          </p:cBhvr>
                                          <p:tavLst>
                                            <p:tav tm="0">
                                              <p:val>
                                                <p:fltVal val="0"/>
                                              </p:val>
                                            </p:tav>
                                            <p:tav tm="100000">
                                              <p:val>
                                                <p:strVal val="#ppt_h"/>
                                              </p:val>
                                            </p:tav>
                                          </p:tavLst>
                                        </p:anim>
                                        <p:anim calcmode="lin" valueType="num">
                                          <p:cBhvr>
                                            <p:cTn id="73" dur="400" fill="hold"/>
                                            <p:tgtEl>
                                              <p:spTgt spid="10"/>
                                            </p:tgtEl>
                                            <p:attrNameLst>
                                              <p:attrName>style.rotation</p:attrName>
                                            </p:attrNameLst>
                                          </p:cBhvr>
                                          <p:tavLst>
                                            <p:tav tm="0">
                                              <p:val>
                                                <p:fltVal val="90"/>
                                              </p:val>
                                            </p:tav>
                                            <p:tav tm="100000">
                                              <p:val>
                                                <p:fltVal val="0"/>
                                              </p:val>
                                            </p:tav>
                                          </p:tavLst>
                                        </p:anim>
                                        <p:animEffect transition="in" filter="fade">
                                          <p:cBhvr>
                                            <p:cTn id="74" dur="400"/>
                                            <p:tgtEl>
                                              <p:spTgt spid="10"/>
                                            </p:tgtEl>
                                          </p:cBhvr>
                                        </p:animEffect>
                                      </p:childTnLst>
                                    </p:cTn>
                                  </p:par>
                                </p:childTnLst>
                              </p:cTn>
                            </p:par>
                            <p:par>
                              <p:cTn id="75" fill="hold">
                                <p:stCondLst>
                                  <p:cond delay="3939"/>
                                </p:stCondLst>
                                <p:childTnLst>
                                  <p:par>
                                    <p:cTn id="76" presetID="22" presetClass="entr" presetSubtype="1"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up)">
                                          <p:cBhvr>
                                            <p:cTn id="78" dur="500"/>
                                            <p:tgtEl>
                                              <p:spTgt spid="11"/>
                                            </p:tgtEl>
                                          </p:cBhvr>
                                        </p:animEffect>
                                      </p:childTnLst>
                                    </p:cTn>
                                  </p:par>
                                </p:childTnLst>
                              </p:cTn>
                            </p:par>
                            <p:par>
                              <p:cTn id="79" fill="hold">
                                <p:stCondLst>
                                  <p:cond delay="4439"/>
                                </p:stCondLst>
                                <p:childTnLst>
                                  <p:par>
                                    <p:cTn id="80" presetID="53" presetClass="entr" presetSubtype="16"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childTnLst>
                              </p:cTn>
                            </p:par>
                            <p:par>
                              <p:cTn id="90" fill="hold">
                                <p:stCondLst>
                                  <p:cond delay="4939"/>
                                </p:stCondLst>
                                <p:childTnLst>
                                  <p:par>
                                    <p:cTn id="91" presetID="31" presetClass="entr" presetSubtype="0"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400" fill="hold"/>
                                            <p:tgtEl>
                                              <p:spTgt spid="23"/>
                                            </p:tgtEl>
                                            <p:attrNameLst>
                                              <p:attrName>ppt_w</p:attrName>
                                            </p:attrNameLst>
                                          </p:cBhvr>
                                          <p:tavLst>
                                            <p:tav tm="0">
                                              <p:val>
                                                <p:fltVal val="0"/>
                                              </p:val>
                                            </p:tav>
                                            <p:tav tm="100000">
                                              <p:val>
                                                <p:strVal val="#ppt_w"/>
                                              </p:val>
                                            </p:tav>
                                          </p:tavLst>
                                        </p:anim>
                                        <p:anim calcmode="lin" valueType="num">
                                          <p:cBhvr>
                                            <p:cTn id="94" dur="400" fill="hold"/>
                                            <p:tgtEl>
                                              <p:spTgt spid="23"/>
                                            </p:tgtEl>
                                            <p:attrNameLst>
                                              <p:attrName>ppt_h</p:attrName>
                                            </p:attrNameLst>
                                          </p:cBhvr>
                                          <p:tavLst>
                                            <p:tav tm="0">
                                              <p:val>
                                                <p:fltVal val="0"/>
                                              </p:val>
                                            </p:tav>
                                            <p:tav tm="100000">
                                              <p:val>
                                                <p:strVal val="#ppt_h"/>
                                              </p:val>
                                            </p:tav>
                                          </p:tavLst>
                                        </p:anim>
                                        <p:anim calcmode="lin" valueType="num">
                                          <p:cBhvr>
                                            <p:cTn id="95" dur="400" fill="hold"/>
                                            <p:tgtEl>
                                              <p:spTgt spid="23"/>
                                            </p:tgtEl>
                                            <p:attrNameLst>
                                              <p:attrName>style.rotation</p:attrName>
                                            </p:attrNameLst>
                                          </p:cBhvr>
                                          <p:tavLst>
                                            <p:tav tm="0">
                                              <p:val>
                                                <p:fltVal val="90"/>
                                              </p:val>
                                            </p:tav>
                                            <p:tav tm="100000">
                                              <p:val>
                                                <p:fltVal val="0"/>
                                              </p:val>
                                            </p:tav>
                                          </p:tavLst>
                                        </p:anim>
                                        <p:animEffect transition="in" filter="fade">
                                          <p:cBhvr>
                                            <p:cTn id="96" dur="400"/>
                                            <p:tgtEl>
                                              <p:spTgt spid="23"/>
                                            </p:tgtEl>
                                          </p:cBhvr>
                                        </p:animEffect>
                                      </p:childTnLst>
                                    </p:cTn>
                                  </p:par>
                                </p:childTnLst>
                              </p:cTn>
                            </p:par>
                            <p:par>
                              <p:cTn id="97" fill="hold">
                                <p:stCondLst>
                                  <p:cond delay="5439"/>
                                </p:stCondLst>
                                <p:childTnLst>
                                  <p:par>
                                    <p:cTn id="98" presetID="22" presetClass="entr" presetSubtype="1"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up)">
                                          <p:cBhvr>
                                            <p:cTn id="100" dur="500"/>
                                            <p:tgtEl>
                                              <p:spTgt spid="15"/>
                                            </p:tgtEl>
                                          </p:cBhvr>
                                        </p:animEffect>
                                      </p:childTnLst>
                                    </p:cTn>
                                  </p:par>
                                </p:childTnLst>
                              </p:cTn>
                            </p:par>
                            <p:par>
                              <p:cTn id="101" fill="hold">
                                <p:stCondLst>
                                  <p:cond delay="5939"/>
                                </p:stCondLst>
                                <p:childTnLst>
                                  <p:par>
                                    <p:cTn id="102" presetID="53" presetClass="entr" presetSubtype="16" fill="hold" grpId="0" nodeType="afterEffect">
                                      <p:stCondLst>
                                        <p:cond delay="0"/>
                                      </p:stCondLst>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ppt_w</p:attrName>
                                            </p:attrNameLst>
                                          </p:cBhvr>
                                          <p:tavLst>
                                            <p:tav tm="0">
                                              <p:val>
                                                <p:fltVal val="0"/>
                                              </p:val>
                                            </p:tav>
                                            <p:tav tm="100000">
                                              <p:val>
                                                <p:strVal val="#ppt_w"/>
                                              </p:val>
                                            </p:tav>
                                          </p:tavLst>
                                        </p:anim>
                                        <p:anim calcmode="lin" valueType="num">
                                          <p:cBhvr>
                                            <p:cTn id="105" dur="500" fill="hold"/>
                                            <p:tgtEl>
                                              <p:spTgt spid="20"/>
                                            </p:tgtEl>
                                            <p:attrNameLst>
                                              <p:attrName>ppt_h</p:attrName>
                                            </p:attrNameLst>
                                          </p:cBhvr>
                                          <p:tavLst>
                                            <p:tav tm="0">
                                              <p:val>
                                                <p:fltVal val="0"/>
                                              </p:val>
                                            </p:tav>
                                            <p:tav tm="100000">
                                              <p:val>
                                                <p:strVal val="#ppt_h"/>
                                              </p:val>
                                            </p:tav>
                                          </p:tavLst>
                                        </p:anim>
                                        <p:animEffect transition="in" filter="fade">
                                          <p:cBhvr>
                                            <p:cTn id="106" dur="500"/>
                                            <p:tgtEl>
                                              <p:spTgt spid="20"/>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animEffect transition="in" filter="fade">
                                          <p:cBhvr>
                                            <p:cTn id="111" dur="500"/>
                                            <p:tgtEl>
                                              <p:spTgt spid="21"/>
                                            </p:tgtEl>
                                          </p:cBhvr>
                                        </p:animEffect>
                                      </p:childTnLst>
                                    </p:cTn>
                                  </p:par>
                                </p:childTnLst>
                              </p:cTn>
                            </p:par>
                            <p:par>
                              <p:cTn id="112" fill="hold">
                                <p:stCondLst>
                                  <p:cond delay="6439"/>
                                </p:stCondLst>
                                <p:childTnLst>
                                  <p:par>
                                    <p:cTn id="113" presetID="31" presetClass="entr" presetSubtype="0" fill="hold" grpId="0" nodeType="after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400" fill="hold"/>
                                            <p:tgtEl>
                                              <p:spTgt spid="22"/>
                                            </p:tgtEl>
                                            <p:attrNameLst>
                                              <p:attrName>ppt_w</p:attrName>
                                            </p:attrNameLst>
                                          </p:cBhvr>
                                          <p:tavLst>
                                            <p:tav tm="0">
                                              <p:val>
                                                <p:fltVal val="0"/>
                                              </p:val>
                                            </p:tav>
                                            <p:tav tm="100000">
                                              <p:val>
                                                <p:strVal val="#ppt_w"/>
                                              </p:val>
                                            </p:tav>
                                          </p:tavLst>
                                        </p:anim>
                                        <p:anim calcmode="lin" valueType="num">
                                          <p:cBhvr>
                                            <p:cTn id="116" dur="400" fill="hold"/>
                                            <p:tgtEl>
                                              <p:spTgt spid="22"/>
                                            </p:tgtEl>
                                            <p:attrNameLst>
                                              <p:attrName>ppt_h</p:attrName>
                                            </p:attrNameLst>
                                          </p:cBhvr>
                                          <p:tavLst>
                                            <p:tav tm="0">
                                              <p:val>
                                                <p:fltVal val="0"/>
                                              </p:val>
                                            </p:tav>
                                            <p:tav tm="100000">
                                              <p:val>
                                                <p:strVal val="#ppt_h"/>
                                              </p:val>
                                            </p:tav>
                                          </p:tavLst>
                                        </p:anim>
                                        <p:anim calcmode="lin" valueType="num">
                                          <p:cBhvr>
                                            <p:cTn id="117" dur="400" fill="hold"/>
                                            <p:tgtEl>
                                              <p:spTgt spid="22"/>
                                            </p:tgtEl>
                                            <p:attrNameLst>
                                              <p:attrName>style.rotation</p:attrName>
                                            </p:attrNameLst>
                                          </p:cBhvr>
                                          <p:tavLst>
                                            <p:tav tm="0">
                                              <p:val>
                                                <p:fltVal val="90"/>
                                              </p:val>
                                            </p:tav>
                                            <p:tav tm="100000">
                                              <p:val>
                                                <p:fltVal val="0"/>
                                              </p:val>
                                            </p:tav>
                                          </p:tavLst>
                                        </p:anim>
                                        <p:animEffect transition="in" filter="fade">
                                          <p:cBhvr>
                                            <p:cTn id="118" dur="400"/>
                                            <p:tgtEl>
                                              <p:spTgt spid="22"/>
                                            </p:tgtEl>
                                          </p:cBhvr>
                                        </p:animEffect>
                                      </p:childTnLst>
                                    </p:cTn>
                                  </p:par>
                                </p:childTnLst>
                              </p:cTn>
                            </p:par>
                            <p:par>
                              <p:cTn id="119" fill="hold">
                                <p:stCondLst>
                                  <p:cond delay="6939"/>
                                </p:stCondLst>
                                <p:childTnLst>
                                  <p:par>
                                    <p:cTn id="120" presetID="22" presetClass="entr" presetSubtype="1" fill="hold" grpId="0" nodeType="afterEffect">
                                      <p:stCondLst>
                                        <p:cond delay="0"/>
                                      </p:stCondLst>
                                      <p:childTnLst>
                                        <p:set>
                                          <p:cBhvr>
                                            <p:cTn id="121" dur="1" fill="hold">
                                              <p:stCondLst>
                                                <p:cond delay="0"/>
                                              </p:stCondLst>
                                            </p:cTn>
                                            <p:tgtEl>
                                              <p:spTgt spid="14"/>
                                            </p:tgtEl>
                                            <p:attrNameLst>
                                              <p:attrName>style.visibility</p:attrName>
                                            </p:attrNameLst>
                                          </p:cBhvr>
                                          <p:to>
                                            <p:strVal val="visible"/>
                                          </p:to>
                                        </p:set>
                                        <p:animEffect transition="in" filter="wipe(up)">
                                          <p:cBhvr>
                                            <p:cTn id="1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P spid="15" grpId="0"/>
          <p:bldP spid="16" grpId="0" animBg="1"/>
          <p:bldP spid="17" grpId="0"/>
          <p:bldP spid="18" grpId="0" animBg="1"/>
          <p:bldP spid="19" grpId="0"/>
          <p:bldP spid="20" grpId="0" animBg="1"/>
          <p:bldP spid="21" grpId="0"/>
          <p:bldP spid="22" grpId="0"/>
          <p:bldP spid="2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Oval 6"/>
          <p:cNvSpPr>
            <a:spLocks noChangeArrowheads="1"/>
          </p:cNvSpPr>
          <p:nvPr/>
        </p:nvSpPr>
        <p:spPr bwMode="auto">
          <a:xfrm>
            <a:off x="715963" y="1187063"/>
            <a:ext cx="2249488" cy="2249488"/>
          </a:xfrm>
          <a:prstGeom prst="ellipse">
            <a:avLst/>
          </a:prstGeom>
          <a:solidFill>
            <a:schemeClr val="accent2">
              <a:lumMod val="85000"/>
            </a:schemeClr>
          </a:solidFill>
          <a:ln w="11" cap="flat">
            <a:noFill/>
            <a:prstDash val="solid"/>
            <a:miter lim="800000"/>
          </a:ln>
        </p:spPr>
        <p:txBody>
          <a:bodyPr vert="horz" wrap="square" lIns="91440" tIns="45720" rIns="91440" bIns="45720" numCol="1" anchor="t" anchorCtr="0" compatLnSpc="1"/>
          <a:lstStyle/>
          <a:p>
            <a:endParaRPr lang="zh-CN" altLang="en-US"/>
          </a:p>
        </p:txBody>
      </p:sp>
      <p:sp>
        <p:nvSpPr>
          <p:cNvPr id="5" name="Line 7"/>
          <p:cNvSpPr>
            <a:spLocks noChangeShapeType="1"/>
          </p:cNvSpPr>
          <p:nvPr/>
        </p:nvSpPr>
        <p:spPr bwMode="auto">
          <a:xfrm>
            <a:off x="2965450" y="2312600"/>
            <a:ext cx="2633663" cy="0"/>
          </a:xfrm>
          <a:prstGeom prst="line">
            <a:avLst/>
          </a:prstGeom>
          <a:noFill/>
          <a:ln w="11" cap="flat">
            <a:solidFill>
              <a:schemeClr val="tx1"/>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 name="Line 8"/>
          <p:cNvSpPr>
            <a:spLocks noChangeShapeType="1"/>
          </p:cNvSpPr>
          <p:nvPr/>
        </p:nvSpPr>
        <p:spPr bwMode="auto">
          <a:xfrm>
            <a:off x="2693988" y="3044438"/>
            <a:ext cx="1749425" cy="1225550"/>
          </a:xfrm>
          <a:prstGeom prst="line">
            <a:avLst/>
          </a:prstGeom>
          <a:noFill/>
          <a:ln w="11" cap="flat">
            <a:solidFill>
              <a:schemeClr val="tx1"/>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9"/>
          <p:cNvSpPr>
            <a:spLocks noChangeShapeType="1"/>
          </p:cNvSpPr>
          <p:nvPr/>
        </p:nvSpPr>
        <p:spPr bwMode="auto">
          <a:xfrm>
            <a:off x="1841500" y="3436550"/>
            <a:ext cx="0" cy="1600200"/>
          </a:xfrm>
          <a:prstGeom prst="line">
            <a:avLst/>
          </a:prstGeom>
          <a:noFill/>
          <a:ln w="11" cap="flat">
            <a:solidFill>
              <a:schemeClr val="tx1"/>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Oval 10"/>
          <p:cNvSpPr>
            <a:spLocks noChangeArrowheads="1"/>
          </p:cNvSpPr>
          <p:nvPr/>
        </p:nvSpPr>
        <p:spPr bwMode="auto">
          <a:xfrm>
            <a:off x="5657850" y="1707763"/>
            <a:ext cx="1236663" cy="1236663"/>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5770562" y="1820475"/>
            <a:ext cx="1011238" cy="10112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 name="Oval 12"/>
          <p:cNvSpPr>
            <a:spLocks noChangeArrowheads="1"/>
          </p:cNvSpPr>
          <p:nvPr/>
        </p:nvSpPr>
        <p:spPr bwMode="auto">
          <a:xfrm>
            <a:off x="4389438" y="3915975"/>
            <a:ext cx="1236663" cy="1238250"/>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4502150" y="4030275"/>
            <a:ext cx="1011238" cy="10112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2" name="Oval 14"/>
          <p:cNvSpPr>
            <a:spLocks noChangeArrowheads="1"/>
          </p:cNvSpPr>
          <p:nvPr/>
        </p:nvSpPr>
        <p:spPr bwMode="auto">
          <a:xfrm>
            <a:off x="1222375" y="5031988"/>
            <a:ext cx="1236663" cy="1238250"/>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13" name="Oval 15"/>
          <p:cNvSpPr>
            <a:spLocks noChangeArrowheads="1"/>
          </p:cNvSpPr>
          <p:nvPr/>
        </p:nvSpPr>
        <p:spPr bwMode="auto">
          <a:xfrm>
            <a:off x="1335088" y="5144700"/>
            <a:ext cx="1011238" cy="10112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4" name="Oval 16"/>
          <p:cNvSpPr>
            <a:spLocks noChangeArrowheads="1"/>
          </p:cNvSpPr>
          <p:nvPr/>
        </p:nvSpPr>
        <p:spPr bwMode="auto">
          <a:xfrm>
            <a:off x="842963" y="1314063"/>
            <a:ext cx="1995488" cy="1997075"/>
          </a:xfrm>
          <a:prstGeom prst="ellipse">
            <a:avLst/>
          </a:prstGeom>
          <a:solidFill>
            <a:schemeClr val="accent1"/>
          </a:solidFill>
          <a:ln w="11" cap="flat">
            <a:noFill/>
            <a:prstDash val="solid"/>
            <a:miter lim="800000"/>
          </a:ln>
        </p:spPr>
        <p:txBody>
          <a:bodyPr vert="horz" wrap="square" lIns="91440" tIns="45720" rIns="91440" bIns="45720" numCol="1" anchor="t" anchorCtr="0" compatLnSpc="1"/>
          <a:lstStyle/>
          <a:p>
            <a:endParaRPr lang="zh-CN" altLang="en-US"/>
          </a:p>
        </p:txBody>
      </p:sp>
      <p:sp>
        <p:nvSpPr>
          <p:cNvPr id="15" name="TextBox 19"/>
          <p:cNvSpPr txBox="1"/>
          <p:nvPr/>
        </p:nvSpPr>
        <p:spPr>
          <a:xfrm>
            <a:off x="1006792" y="1897101"/>
            <a:ext cx="1484479" cy="830997"/>
          </a:xfrm>
          <a:prstGeom prst="rect">
            <a:avLst/>
          </a:prstGeom>
          <a:noFill/>
        </p:spPr>
        <p:txBody>
          <a:bodyPr wrap="square" rtlCol="0">
            <a:spAutoFit/>
          </a:bodyPr>
          <a:lstStyle/>
          <a:p>
            <a:pPr algn="ctr"/>
            <a:r>
              <a:rPr lang="zh-CN" altLang="en-US" sz="2400" b="1" dirty="0">
                <a:solidFill>
                  <a:schemeClr val="tx2"/>
                </a:solidFill>
                <a:latin typeface="+mn-ea"/>
                <a:ea typeface="+mn-ea"/>
              </a:rPr>
              <a:t>营销渠道建设情况</a:t>
            </a:r>
            <a:endParaRPr lang="zh-CN" altLang="en-US" sz="2400" b="1" dirty="0">
              <a:solidFill>
                <a:schemeClr val="tx2"/>
              </a:solidFill>
              <a:latin typeface="+mn-ea"/>
              <a:ea typeface="+mn-ea"/>
            </a:endParaRPr>
          </a:p>
        </p:txBody>
      </p:sp>
      <p:sp>
        <p:nvSpPr>
          <p:cNvPr id="16" name="TextBox 20"/>
          <p:cNvSpPr txBox="1"/>
          <p:nvPr/>
        </p:nvSpPr>
        <p:spPr>
          <a:xfrm>
            <a:off x="1401584" y="5327153"/>
            <a:ext cx="868522" cy="646331"/>
          </a:xfrm>
          <a:prstGeom prst="rect">
            <a:avLst/>
          </a:prstGeom>
          <a:noFill/>
        </p:spPr>
        <p:txBody>
          <a:bodyPr wrap="square" rtlCol="0">
            <a:spAutoFit/>
          </a:bodyPr>
          <a:lstStyle/>
          <a:p>
            <a:pPr algn="ctr"/>
            <a:r>
              <a:rPr lang="zh-CN" altLang="en-US" b="1" dirty="0">
                <a:solidFill>
                  <a:schemeClr val="tx2"/>
                </a:solidFill>
                <a:latin typeface="+mn-ea"/>
                <a:ea typeface="+mn-ea"/>
              </a:rPr>
              <a:t>营销活动</a:t>
            </a:r>
            <a:endParaRPr lang="zh-CN" altLang="en-US" b="1" dirty="0">
              <a:solidFill>
                <a:schemeClr val="tx2"/>
              </a:solidFill>
              <a:latin typeface="+mn-ea"/>
              <a:ea typeface="+mn-ea"/>
            </a:endParaRPr>
          </a:p>
        </p:txBody>
      </p:sp>
      <p:sp>
        <p:nvSpPr>
          <p:cNvPr id="17" name="TextBox 25"/>
          <p:cNvSpPr txBox="1"/>
          <p:nvPr/>
        </p:nvSpPr>
        <p:spPr>
          <a:xfrm>
            <a:off x="4554216" y="4235332"/>
            <a:ext cx="959171" cy="646331"/>
          </a:xfrm>
          <a:prstGeom prst="rect">
            <a:avLst/>
          </a:prstGeom>
          <a:noFill/>
        </p:spPr>
        <p:txBody>
          <a:bodyPr wrap="square" rtlCol="0">
            <a:spAutoFit/>
          </a:bodyPr>
          <a:lstStyle/>
          <a:p>
            <a:pPr algn="ctr"/>
            <a:r>
              <a:rPr lang="zh-CN" altLang="en-US" b="1">
                <a:solidFill>
                  <a:schemeClr val="tx2"/>
                </a:solidFill>
                <a:latin typeface="+mn-ea"/>
                <a:ea typeface="+mn-ea"/>
              </a:rPr>
              <a:t>业务员上门</a:t>
            </a:r>
            <a:endParaRPr lang="zh-CN" altLang="en-US" b="1" dirty="0">
              <a:solidFill>
                <a:schemeClr val="tx2"/>
              </a:solidFill>
              <a:latin typeface="+mn-ea"/>
              <a:ea typeface="+mn-ea"/>
            </a:endParaRPr>
          </a:p>
        </p:txBody>
      </p:sp>
      <p:sp>
        <p:nvSpPr>
          <p:cNvPr id="18" name="TextBox 26"/>
          <p:cNvSpPr txBox="1"/>
          <p:nvPr/>
        </p:nvSpPr>
        <p:spPr>
          <a:xfrm>
            <a:off x="5823459" y="2010747"/>
            <a:ext cx="868522" cy="646331"/>
          </a:xfrm>
          <a:prstGeom prst="rect">
            <a:avLst/>
          </a:prstGeom>
          <a:noFill/>
        </p:spPr>
        <p:txBody>
          <a:bodyPr wrap="square" rtlCol="0">
            <a:spAutoFit/>
          </a:bodyPr>
          <a:lstStyle/>
          <a:p>
            <a:pPr algn="ctr"/>
            <a:r>
              <a:rPr lang="zh-CN" altLang="en-US" b="1" dirty="0">
                <a:solidFill>
                  <a:schemeClr val="tx2"/>
                </a:solidFill>
                <a:latin typeface="+mn-ea"/>
                <a:ea typeface="+mn-ea"/>
              </a:rPr>
              <a:t>网点建设</a:t>
            </a:r>
            <a:endParaRPr lang="zh-CN" altLang="en-US" b="1" dirty="0">
              <a:solidFill>
                <a:schemeClr val="tx2"/>
              </a:solidFill>
              <a:latin typeface="+mn-ea"/>
              <a:ea typeface="+mn-ea"/>
            </a:endParaRPr>
          </a:p>
        </p:txBody>
      </p:sp>
      <p:sp>
        <p:nvSpPr>
          <p:cNvPr id="19" name="TextBox 28"/>
          <p:cNvSpPr txBox="1"/>
          <p:nvPr/>
        </p:nvSpPr>
        <p:spPr>
          <a:xfrm>
            <a:off x="7165668" y="1850142"/>
            <a:ext cx="3960440" cy="923330"/>
          </a:xfrm>
          <a:prstGeom prst="rect">
            <a:avLst/>
          </a:prstGeom>
          <a:noFill/>
        </p:spPr>
        <p:txBody>
          <a:bodyPr wrap="square" rtlCol="0">
            <a:spAutoFit/>
          </a:bodyPr>
          <a:lstStyle/>
          <a:p>
            <a:r>
              <a:rPr lang="zh-CN" altLang="en-US" dirty="0">
                <a:latin typeface="+mn-ea"/>
                <a:ea typeface="+mn-ea"/>
              </a:rPr>
              <a:t>这里可以输入你的文字内容这里可以输入你的文字内容这里可以输入你的文字内容</a:t>
            </a:r>
            <a:endParaRPr lang="zh-CN" altLang="en-US" dirty="0">
              <a:latin typeface="+mn-ea"/>
              <a:ea typeface="+mn-ea"/>
            </a:endParaRPr>
          </a:p>
        </p:txBody>
      </p:sp>
      <p:sp>
        <p:nvSpPr>
          <p:cNvPr id="20" name="TextBox 29"/>
          <p:cNvSpPr txBox="1"/>
          <p:nvPr/>
        </p:nvSpPr>
        <p:spPr>
          <a:xfrm>
            <a:off x="5828187" y="4061079"/>
            <a:ext cx="4086618" cy="923330"/>
          </a:xfrm>
          <a:prstGeom prst="rect">
            <a:avLst/>
          </a:prstGeom>
          <a:noFill/>
        </p:spPr>
        <p:txBody>
          <a:bodyPr wrap="square" rtlCol="0">
            <a:spAutoFit/>
          </a:bodyPr>
          <a:lstStyle/>
          <a:p>
            <a:r>
              <a:rPr lang="zh-CN" altLang="en-US" dirty="0">
                <a:latin typeface="+mn-ea"/>
                <a:ea typeface="+mn-ea"/>
              </a:rPr>
              <a:t>这里可以输入你的文字内容这里可以输入你的文字内容这里可以输入你的文字内容这里可以</a:t>
            </a:r>
            <a:endParaRPr lang="zh-CN" altLang="en-US" dirty="0">
              <a:latin typeface="+mn-ea"/>
              <a:ea typeface="+mn-ea"/>
            </a:endParaRPr>
          </a:p>
        </p:txBody>
      </p:sp>
      <p:sp>
        <p:nvSpPr>
          <p:cNvPr id="21" name="TextBox 30"/>
          <p:cNvSpPr txBox="1"/>
          <p:nvPr/>
        </p:nvSpPr>
        <p:spPr>
          <a:xfrm>
            <a:off x="2566371" y="5509607"/>
            <a:ext cx="6124297" cy="646331"/>
          </a:xfrm>
          <a:prstGeom prst="rect">
            <a:avLst/>
          </a:prstGeom>
          <a:noFill/>
        </p:spPr>
        <p:txBody>
          <a:bodyPr wrap="square" rtlCol="0">
            <a:spAutoFit/>
          </a:bodyPr>
          <a:lstStyle/>
          <a:p>
            <a:r>
              <a:rPr lang="zh-CN" altLang="en-US" dirty="0">
                <a:latin typeface="+mn-ea"/>
                <a:ea typeface="+mn-ea"/>
              </a:rPr>
              <a:t>这里可以输入你的文字内容这里可以输入你的文字内容这里可以输入你的文字内容这里可以输入你的文字内容</a:t>
            </a:r>
            <a:endParaRPr lang="zh-CN" altLang="en-US" dirty="0">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2000"/>
                                        <p:tgtEl>
                                          <p:spTgt spid="14"/>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2000"/>
                                        <p:tgtEl>
                                          <p:spTgt spid="4"/>
                                        </p:tgtEl>
                                      </p:cBhvr>
                                    </p:animEffect>
                                  </p:childTnLst>
                                </p:cTn>
                              </p:par>
                            </p:childTnLst>
                          </p:cTn>
                        </p:par>
                        <p:par>
                          <p:cTn id="25" fill="hold">
                            <p:stCondLst>
                              <p:cond delay="2939"/>
                            </p:stCondLst>
                            <p:childTnLst>
                              <p:par>
                                <p:cTn id="26" presetID="31"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 calcmode="lin" valueType="num">
                                      <p:cBhvr>
                                        <p:cTn id="30" dur="500" fill="hold"/>
                                        <p:tgtEl>
                                          <p:spTgt spid="15"/>
                                        </p:tgtEl>
                                        <p:attrNameLst>
                                          <p:attrName>style.rotation</p:attrName>
                                        </p:attrNameLst>
                                      </p:cBhvr>
                                      <p:tavLst>
                                        <p:tav tm="0">
                                          <p:val>
                                            <p:fltVal val="90"/>
                                          </p:val>
                                        </p:tav>
                                        <p:tav tm="100000">
                                          <p:val>
                                            <p:fltVal val="0"/>
                                          </p:val>
                                        </p:tav>
                                      </p:tavLst>
                                    </p:anim>
                                    <p:animEffect transition="in" filter="fade">
                                      <p:cBhvr>
                                        <p:cTn id="31" dur="500"/>
                                        <p:tgtEl>
                                          <p:spTgt spid="15"/>
                                        </p:tgtEl>
                                      </p:cBhvr>
                                    </p:animEffect>
                                  </p:childTnLst>
                                </p:cTn>
                              </p:par>
                            </p:childTnLst>
                          </p:cTn>
                        </p:par>
                        <p:par>
                          <p:cTn id="32" fill="hold">
                            <p:stCondLst>
                              <p:cond delay="3439"/>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500"/>
                                        <p:tgtEl>
                                          <p:spTgt spid="7"/>
                                        </p:tgtEl>
                                      </p:cBhvr>
                                    </p:animEffect>
                                  </p:childTnLst>
                                </p:cTn>
                              </p:par>
                            </p:childTnLst>
                          </p:cTn>
                        </p:par>
                        <p:par>
                          <p:cTn id="42" fill="hold">
                            <p:stCondLst>
                              <p:cond delay="3939"/>
                            </p:stCondLst>
                            <p:childTnLst>
                              <p:par>
                                <p:cTn id="43" presetID="53" presetClass="entr" presetSubtype="16"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animEffect transition="in" filter="fade">
                                      <p:cBhvr>
                                        <p:cTn id="52" dur="500"/>
                                        <p:tgtEl>
                                          <p:spTgt spid="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childTnLst>
                          </p:cTn>
                        </p:par>
                        <p:par>
                          <p:cTn id="73" fill="hold">
                            <p:stCondLst>
                              <p:cond delay="4439"/>
                            </p:stCondLst>
                            <p:childTnLst>
                              <p:par>
                                <p:cTn id="74" presetID="31"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 calcmode="lin" valueType="num">
                                      <p:cBhvr>
                                        <p:cTn id="78" dur="500" fill="hold"/>
                                        <p:tgtEl>
                                          <p:spTgt spid="18"/>
                                        </p:tgtEl>
                                        <p:attrNameLst>
                                          <p:attrName>style.rotation</p:attrName>
                                        </p:attrNameLst>
                                      </p:cBhvr>
                                      <p:tavLst>
                                        <p:tav tm="0">
                                          <p:val>
                                            <p:fltVal val="90"/>
                                          </p:val>
                                        </p:tav>
                                        <p:tav tm="100000">
                                          <p:val>
                                            <p:fltVal val="0"/>
                                          </p:val>
                                        </p:tav>
                                      </p:tavLst>
                                    </p:anim>
                                    <p:animEffect transition="in" filter="fade">
                                      <p:cBhvr>
                                        <p:cTn id="79" dur="500"/>
                                        <p:tgtEl>
                                          <p:spTgt spid="18"/>
                                        </p:tgtEl>
                                      </p:cBhvr>
                                    </p:animEffect>
                                  </p:childTnLst>
                                </p:cTn>
                              </p:par>
                            </p:childTnLst>
                          </p:cTn>
                        </p:par>
                        <p:par>
                          <p:cTn id="80" fill="hold">
                            <p:stCondLst>
                              <p:cond delay="4939"/>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par>
                          <p:cTn id="84" fill="hold">
                            <p:stCondLst>
                              <p:cond delay="5439"/>
                            </p:stCondLst>
                            <p:childTnLst>
                              <p:par>
                                <p:cTn id="85" presetID="31"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p:cTn id="87" dur="500" fill="hold"/>
                                        <p:tgtEl>
                                          <p:spTgt spid="17"/>
                                        </p:tgtEl>
                                        <p:attrNameLst>
                                          <p:attrName>ppt_w</p:attrName>
                                        </p:attrNameLst>
                                      </p:cBhvr>
                                      <p:tavLst>
                                        <p:tav tm="0">
                                          <p:val>
                                            <p:fltVal val="0"/>
                                          </p:val>
                                        </p:tav>
                                        <p:tav tm="100000">
                                          <p:val>
                                            <p:strVal val="#ppt_w"/>
                                          </p:val>
                                        </p:tav>
                                      </p:tavLst>
                                    </p:anim>
                                    <p:anim calcmode="lin" valueType="num">
                                      <p:cBhvr>
                                        <p:cTn id="88" dur="500" fill="hold"/>
                                        <p:tgtEl>
                                          <p:spTgt spid="17"/>
                                        </p:tgtEl>
                                        <p:attrNameLst>
                                          <p:attrName>ppt_h</p:attrName>
                                        </p:attrNameLst>
                                      </p:cBhvr>
                                      <p:tavLst>
                                        <p:tav tm="0">
                                          <p:val>
                                            <p:fltVal val="0"/>
                                          </p:val>
                                        </p:tav>
                                        <p:tav tm="100000">
                                          <p:val>
                                            <p:strVal val="#ppt_h"/>
                                          </p:val>
                                        </p:tav>
                                      </p:tavLst>
                                    </p:anim>
                                    <p:anim calcmode="lin" valueType="num">
                                      <p:cBhvr>
                                        <p:cTn id="89" dur="500" fill="hold"/>
                                        <p:tgtEl>
                                          <p:spTgt spid="17"/>
                                        </p:tgtEl>
                                        <p:attrNameLst>
                                          <p:attrName>style.rotation</p:attrName>
                                        </p:attrNameLst>
                                      </p:cBhvr>
                                      <p:tavLst>
                                        <p:tav tm="0">
                                          <p:val>
                                            <p:fltVal val="90"/>
                                          </p:val>
                                        </p:tav>
                                        <p:tav tm="100000">
                                          <p:val>
                                            <p:fltVal val="0"/>
                                          </p:val>
                                        </p:tav>
                                      </p:tavLst>
                                    </p:anim>
                                    <p:animEffect transition="in" filter="fade">
                                      <p:cBhvr>
                                        <p:cTn id="90" dur="500"/>
                                        <p:tgtEl>
                                          <p:spTgt spid="17"/>
                                        </p:tgtEl>
                                      </p:cBhvr>
                                    </p:animEffect>
                                  </p:childTnLst>
                                </p:cTn>
                              </p:par>
                            </p:childTnLst>
                          </p:cTn>
                        </p:par>
                        <p:par>
                          <p:cTn id="91" fill="hold">
                            <p:stCondLst>
                              <p:cond delay="5939"/>
                            </p:stCondLst>
                            <p:childTnLst>
                              <p:par>
                                <p:cTn id="92" presetID="22" presetClass="entr" presetSubtype="8"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left)">
                                      <p:cBhvr>
                                        <p:cTn id="94" dur="500"/>
                                        <p:tgtEl>
                                          <p:spTgt spid="20"/>
                                        </p:tgtEl>
                                      </p:cBhvr>
                                    </p:animEffect>
                                  </p:childTnLst>
                                </p:cTn>
                              </p:par>
                            </p:childTnLst>
                          </p:cTn>
                        </p:par>
                        <p:par>
                          <p:cTn id="95" fill="hold">
                            <p:stCondLst>
                              <p:cond delay="6439"/>
                            </p:stCondLst>
                            <p:childTnLst>
                              <p:par>
                                <p:cTn id="96" presetID="31" presetClass="entr" presetSubtype="0" fill="hold" grpId="0" nodeType="after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500" fill="hold"/>
                                        <p:tgtEl>
                                          <p:spTgt spid="16"/>
                                        </p:tgtEl>
                                        <p:attrNameLst>
                                          <p:attrName>ppt_w</p:attrName>
                                        </p:attrNameLst>
                                      </p:cBhvr>
                                      <p:tavLst>
                                        <p:tav tm="0">
                                          <p:val>
                                            <p:fltVal val="0"/>
                                          </p:val>
                                        </p:tav>
                                        <p:tav tm="100000">
                                          <p:val>
                                            <p:strVal val="#ppt_w"/>
                                          </p:val>
                                        </p:tav>
                                      </p:tavLst>
                                    </p:anim>
                                    <p:anim calcmode="lin" valueType="num">
                                      <p:cBhvr>
                                        <p:cTn id="99" dur="500" fill="hold"/>
                                        <p:tgtEl>
                                          <p:spTgt spid="16"/>
                                        </p:tgtEl>
                                        <p:attrNameLst>
                                          <p:attrName>ppt_h</p:attrName>
                                        </p:attrNameLst>
                                      </p:cBhvr>
                                      <p:tavLst>
                                        <p:tav tm="0">
                                          <p:val>
                                            <p:fltVal val="0"/>
                                          </p:val>
                                        </p:tav>
                                        <p:tav tm="100000">
                                          <p:val>
                                            <p:strVal val="#ppt_h"/>
                                          </p:val>
                                        </p:tav>
                                      </p:tavLst>
                                    </p:anim>
                                    <p:anim calcmode="lin" valueType="num">
                                      <p:cBhvr>
                                        <p:cTn id="100" dur="500" fill="hold"/>
                                        <p:tgtEl>
                                          <p:spTgt spid="16"/>
                                        </p:tgtEl>
                                        <p:attrNameLst>
                                          <p:attrName>style.rotation</p:attrName>
                                        </p:attrNameLst>
                                      </p:cBhvr>
                                      <p:tavLst>
                                        <p:tav tm="0">
                                          <p:val>
                                            <p:fltVal val="90"/>
                                          </p:val>
                                        </p:tav>
                                        <p:tav tm="100000">
                                          <p:val>
                                            <p:fltVal val="0"/>
                                          </p:val>
                                        </p:tav>
                                      </p:tavLst>
                                    </p:anim>
                                    <p:animEffect transition="in" filter="fade">
                                      <p:cBhvr>
                                        <p:cTn id="101" dur="500"/>
                                        <p:tgtEl>
                                          <p:spTgt spid="16"/>
                                        </p:tgtEl>
                                      </p:cBhvr>
                                    </p:animEffect>
                                  </p:childTnLst>
                                </p:cTn>
                              </p:par>
                            </p:childTnLst>
                          </p:cTn>
                        </p:par>
                        <p:par>
                          <p:cTn id="102" fill="hold">
                            <p:stCondLst>
                              <p:cond delay="6939"/>
                            </p:stCondLst>
                            <p:childTnLst>
                              <p:par>
                                <p:cTn id="103" presetID="22" presetClass="entr" presetSubtype="8"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1" name="TextBox 20"/>
          <p:cNvSpPr txBox="1"/>
          <p:nvPr/>
        </p:nvSpPr>
        <p:spPr>
          <a:xfrm>
            <a:off x="4155616" y="2769440"/>
            <a:ext cx="6696744" cy="1077218"/>
          </a:xfrm>
          <a:prstGeom prst="rect">
            <a:avLst/>
          </a:prstGeom>
          <a:noFill/>
        </p:spPr>
        <p:txBody>
          <a:bodyPr wrap="square" rtlCol="0">
            <a:spAutoFit/>
          </a:bodyPr>
          <a:lstStyle/>
          <a:p>
            <a:r>
              <a:rPr lang="zh-CN" altLang="en-US" sz="6400" b="1" dirty="0">
                <a:solidFill>
                  <a:schemeClr val="accent1"/>
                </a:solidFill>
                <a:latin typeface="+mj-ea"/>
                <a:ea typeface="+mj-ea"/>
              </a:rPr>
              <a:t>这里是第三章标题</a:t>
            </a:r>
            <a:endParaRPr lang="zh-CN" altLang="en-US" sz="6400" b="1" dirty="0">
              <a:solidFill>
                <a:schemeClr val="accent1"/>
              </a:solidFill>
              <a:latin typeface="+mj-ea"/>
              <a:ea typeface="+mj-ea"/>
            </a:endParaRPr>
          </a:p>
        </p:txBody>
      </p:sp>
      <p:sp>
        <p:nvSpPr>
          <p:cNvPr id="22" name="TextBox 21"/>
          <p:cNvSpPr txBox="1"/>
          <p:nvPr/>
        </p:nvSpPr>
        <p:spPr>
          <a:xfrm>
            <a:off x="4155616" y="3869324"/>
            <a:ext cx="6251699" cy="830997"/>
          </a:xfrm>
          <a:prstGeom prst="rect">
            <a:avLst/>
          </a:prstGeom>
          <a:noFill/>
        </p:spPr>
        <p:txBody>
          <a:bodyPr wrap="square">
            <a:spAutoFit/>
          </a:bodyPr>
          <a:lstStyle/>
          <a:p>
            <a:pPr algn="just">
              <a:buFont typeface="Arial" panose="020B0604020202020204" pitchFamily="34" charset="0"/>
              <a:buNone/>
              <a:defRPr/>
            </a:pPr>
            <a:r>
              <a:rPr lang="zh-CN" altLang="en-US" sz="2400" dirty="0">
                <a:latin typeface="+mn-ea"/>
                <a:ea typeface="+mn-ea"/>
              </a:rPr>
              <a:t>这里可以输入本章的小节标题，也可以是本章内容概述或者章节导语等内容。</a:t>
            </a:r>
            <a:endParaRPr lang="zh-CN" altLang="en-US" sz="2400" dirty="0">
              <a:latin typeface="+mn-ea"/>
              <a:ea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998" y="709864"/>
            <a:ext cx="6010973" cy="5630779"/>
          </a:xfrm>
          <a:prstGeom prst="rect">
            <a:avLst/>
          </a:prstGeom>
        </p:spPr>
      </p:pic>
      <p:sp>
        <p:nvSpPr>
          <p:cNvPr id="3" name="文本框 2"/>
          <p:cNvSpPr txBox="1"/>
          <p:nvPr/>
        </p:nvSpPr>
        <p:spPr>
          <a:xfrm>
            <a:off x="2612372" y="2256843"/>
            <a:ext cx="1758815" cy="3154710"/>
          </a:xfrm>
          <a:prstGeom prst="rect">
            <a:avLst/>
          </a:prstGeom>
          <a:noFill/>
        </p:spPr>
        <p:txBody>
          <a:bodyPr wrap="none" rtlCol="0">
            <a:spAutoFit/>
          </a:bodyPr>
          <a:lstStyle/>
          <a:p>
            <a:r>
              <a:rPr lang="en-US" altLang="zh-CN" sz="19900" b="1" dirty="0">
                <a:solidFill>
                  <a:schemeClr val="accent1"/>
                </a:solidFill>
                <a:latin typeface="+mj-ea"/>
                <a:ea typeface="+mj-ea"/>
              </a:rPr>
              <a:t>3</a:t>
            </a:r>
            <a:endParaRPr lang="zh-CN" altLang="en-US" sz="19900" b="1" dirty="0">
              <a:solidFill>
                <a:schemeClr val="accent1"/>
              </a:solidFill>
              <a:latin typeface="+mj-ea"/>
              <a:ea typeface="+mj-ea"/>
            </a:endParaRPr>
          </a:p>
        </p:txBody>
      </p:sp>
      <p:sp>
        <p:nvSpPr>
          <p:cNvPr id="4" name="文本框 3"/>
          <p:cNvSpPr txBox="1"/>
          <p:nvPr/>
        </p:nvSpPr>
        <p:spPr>
          <a:xfrm>
            <a:off x="1894461" y="4132603"/>
            <a:ext cx="936475" cy="584775"/>
          </a:xfrm>
          <a:prstGeom prst="rect">
            <a:avLst/>
          </a:prstGeom>
          <a:noFill/>
        </p:spPr>
        <p:txBody>
          <a:bodyPr wrap="none" rtlCol="0">
            <a:spAutoFit/>
          </a:bodyPr>
          <a:lstStyle/>
          <a:p>
            <a:r>
              <a:rPr lang="en-US" altLang="zh-CN" sz="3200" dirty="0"/>
              <a:t>Part</a:t>
            </a:r>
            <a:endParaRPr lang="zh-CN" altLang="en-US" sz="3200" dirty="0"/>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500" autoRev="1" fill="hold">
                                          <p:stCondLst>
                                            <p:cond delay="0"/>
                                          </p:stCondLst>
                                        </p:cTn>
                                        <p:tgtEl>
                                          <p:spTgt spid="21"/>
                                        </p:tgtEl>
                                        <p:attrNameLst>
                                          <p:attrName>ppt_w</p:attrName>
                                        </p:attrNameLst>
                                      </p:cBhvr>
                                    </p:anim>
                                    <p:anim by="(#ppt_w*0.50)" calcmode="lin" valueType="num">
                                      <p:cBhvr>
                                        <p:cTn id="8" dur="500" decel="50000" autoRev="1" fill="hold">
                                          <p:stCondLst>
                                            <p:cond delay="0"/>
                                          </p:stCondLst>
                                        </p:cTn>
                                        <p:tgtEl>
                                          <p:spTgt spid="21"/>
                                        </p:tgtEl>
                                        <p:attrNameLst>
                                          <p:attrName>ppt_x</p:attrName>
                                        </p:attrNameLst>
                                      </p:cBhvr>
                                    </p:anim>
                                    <p:anim from="(-#ppt_h/2)" to="(#ppt_y)" calcmode="lin" valueType="num">
                                      <p:cBhvr>
                                        <p:cTn id="9" dur="1000" fill="hold">
                                          <p:stCondLst>
                                            <p:cond delay="0"/>
                                          </p:stCondLst>
                                        </p:cTn>
                                        <p:tgtEl>
                                          <p:spTgt spid="21"/>
                                        </p:tgtEl>
                                        <p:attrNameLst>
                                          <p:attrName>ppt_y</p:attrName>
                                        </p:attrNameLst>
                                      </p:cBhvr>
                                    </p:anim>
                                    <p:animRot by="21600000">
                                      <p:cBhvr>
                                        <p:cTn id="10" dur="1000" fill="hold">
                                          <p:stCondLst>
                                            <p:cond delay="0"/>
                                          </p:stCondLst>
                                        </p:cTn>
                                        <p:tgtEl>
                                          <p:spTgt spid="21"/>
                                        </p:tgtEl>
                                        <p:attrNameLst>
                                          <p:attrName>r</p:attrName>
                                        </p:attrNameLst>
                                      </p:cBhvr>
                                    </p:animRot>
                                  </p:childTnLst>
                                </p:cTn>
                              </p:par>
                            </p:childTnLst>
                          </p:cTn>
                        </p:par>
                        <p:par>
                          <p:cTn id="11" fill="hold">
                            <p:stCondLst>
                              <p:cond delay="1700"/>
                            </p:stCondLst>
                            <p:childTnLst>
                              <p:par>
                                <p:cTn id="12" presetID="22" presetClass="entr" presetSubtype="1"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Oval 6"/>
          <p:cNvSpPr>
            <a:spLocks noChangeArrowheads="1"/>
          </p:cNvSpPr>
          <p:nvPr/>
        </p:nvSpPr>
        <p:spPr bwMode="auto">
          <a:xfrm>
            <a:off x="2814638" y="1450975"/>
            <a:ext cx="4257675" cy="4256088"/>
          </a:xfrm>
          <a:prstGeom prst="ellipse">
            <a:avLst/>
          </a:prstGeom>
          <a:noFill/>
          <a:ln w="11" cap="flat">
            <a:solidFill>
              <a:schemeClr val="tx1"/>
            </a:solidFill>
            <a:prstDash val="dash"/>
            <a:miter lim="800000"/>
          </a:ln>
          <a:extLst>
            <a:ext uri="{909E8E84-426E-40DD-AFC4-6F175D3DCCD1}">
              <a14:hiddenFill xmlns:a14="http://schemas.microsoft.com/office/drawing/2010/main">
                <a:solidFill>
                  <a:srgbClr val="FFFFFF"/>
                </a:solidFill>
              </a14:hiddenFill>
            </a:ext>
          </a:extLst>
        </p:spPr>
        <p:txBody>
          <a:bodyPr/>
          <a:lstStyle/>
          <a:p>
            <a:pPr>
              <a:buFont typeface="Arial" panose="020B0604020202020204" pitchFamily="34" charset="0"/>
              <a:buNone/>
              <a:defRPr/>
            </a:pPr>
            <a:endParaRPr lang="zh-CN" altLang="en-US">
              <a:solidFill>
                <a:schemeClr val="accent1"/>
              </a:solidFill>
              <a:latin typeface="Arial" panose="020B0604020202020204" pitchFamily="34" charset="0"/>
              <a:ea typeface="宋体" panose="02010600030101010101" pitchFamily="2" charset="-122"/>
            </a:endParaRPr>
          </a:p>
        </p:txBody>
      </p:sp>
      <p:sp>
        <p:nvSpPr>
          <p:cNvPr id="5" name="Oval 7"/>
          <p:cNvSpPr>
            <a:spLocks noChangeArrowheads="1"/>
          </p:cNvSpPr>
          <p:nvPr/>
        </p:nvSpPr>
        <p:spPr bwMode="auto">
          <a:xfrm>
            <a:off x="4975225" y="1450975"/>
            <a:ext cx="4257675" cy="4256088"/>
          </a:xfrm>
          <a:prstGeom prst="ellipse">
            <a:avLst/>
          </a:prstGeom>
          <a:noFill/>
          <a:ln w="11" cap="flat">
            <a:solidFill>
              <a:schemeClr val="tx1"/>
            </a:solidFill>
            <a:prstDash val="dash"/>
            <a:miter lim="800000"/>
          </a:ln>
          <a:extLst>
            <a:ext uri="{909E8E84-426E-40DD-AFC4-6F175D3DCCD1}">
              <a14:hiddenFill xmlns:a14="http://schemas.microsoft.com/office/drawing/2010/main">
                <a:solidFill>
                  <a:srgbClr val="FFFFFF"/>
                </a:solidFill>
              </a14:hiddenFill>
            </a:ext>
          </a:extLst>
        </p:spPr>
        <p:txBody>
          <a:bodyPr/>
          <a:lstStyle/>
          <a:p>
            <a:pPr>
              <a:buFont typeface="Arial" panose="020B0604020202020204" pitchFamily="34" charset="0"/>
              <a:buNone/>
              <a:defRPr/>
            </a:pPr>
            <a:endParaRPr lang="zh-CN" altLang="en-US">
              <a:solidFill>
                <a:schemeClr val="accent1"/>
              </a:solidFill>
              <a:latin typeface="Arial" panose="020B0604020202020204" pitchFamily="34" charset="0"/>
              <a:ea typeface="宋体" panose="02010600030101010101" pitchFamily="2" charset="-122"/>
            </a:endParaRPr>
          </a:p>
        </p:txBody>
      </p:sp>
      <p:sp>
        <p:nvSpPr>
          <p:cNvPr id="6" name="Line 16"/>
          <p:cNvSpPr>
            <a:spLocks noChangeShapeType="1"/>
          </p:cNvSpPr>
          <p:nvPr/>
        </p:nvSpPr>
        <p:spPr bwMode="auto">
          <a:xfrm>
            <a:off x="3808413" y="2487613"/>
            <a:ext cx="750887" cy="431800"/>
          </a:xfrm>
          <a:prstGeom prst="line">
            <a:avLst/>
          </a:prstGeom>
          <a:noFill/>
          <a:ln w="19050" cap="flat">
            <a:solidFill>
              <a:schemeClr val="tx1">
                <a:lumMod val="40000"/>
                <a:lumOff val="6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a:buFont typeface="Arial" panose="020B0604020202020204" pitchFamily="34" charset="0"/>
              <a:buNone/>
              <a:defRPr/>
            </a:pPr>
            <a:endParaRPr lang="zh-CN" altLang="en-US">
              <a:solidFill>
                <a:schemeClr val="accent2"/>
              </a:solidFill>
              <a:latin typeface="Arial" panose="020B0604020202020204" pitchFamily="34" charset="0"/>
              <a:ea typeface="宋体" panose="02010600030101010101" pitchFamily="2" charset="-122"/>
            </a:endParaRPr>
          </a:p>
        </p:txBody>
      </p:sp>
      <p:sp>
        <p:nvSpPr>
          <p:cNvPr id="7" name="Line 17"/>
          <p:cNvSpPr>
            <a:spLocks noChangeShapeType="1"/>
          </p:cNvSpPr>
          <p:nvPr/>
        </p:nvSpPr>
        <p:spPr bwMode="auto">
          <a:xfrm flipV="1">
            <a:off x="3852863" y="4264025"/>
            <a:ext cx="749300" cy="430213"/>
          </a:xfrm>
          <a:prstGeom prst="line">
            <a:avLst/>
          </a:prstGeom>
          <a:noFill/>
          <a:ln w="19050" cap="flat">
            <a:solidFill>
              <a:schemeClr val="tx1">
                <a:lumMod val="40000"/>
                <a:lumOff val="6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a:buFont typeface="Arial" panose="020B0604020202020204" pitchFamily="34" charset="0"/>
              <a:buNone/>
              <a:defRPr/>
            </a:pPr>
            <a:endParaRPr lang="zh-CN" altLang="en-US">
              <a:solidFill>
                <a:schemeClr val="accent2"/>
              </a:solidFill>
              <a:latin typeface="Arial" panose="020B0604020202020204" pitchFamily="34" charset="0"/>
              <a:ea typeface="宋体" panose="02010600030101010101" pitchFamily="2" charset="-122"/>
            </a:endParaRPr>
          </a:p>
        </p:txBody>
      </p:sp>
      <p:sp>
        <p:nvSpPr>
          <p:cNvPr id="8" name="Line 18"/>
          <p:cNvSpPr>
            <a:spLocks noChangeShapeType="1"/>
          </p:cNvSpPr>
          <p:nvPr/>
        </p:nvSpPr>
        <p:spPr bwMode="auto">
          <a:xfrm>
            <a:off x="3251200" y="3611563"/>
            <a:ext cx="996950" cy="0"/>
          </a:xfrm>
          <a:prstGeom prst="line">
            <a:avLst/>
          </a:prstGeom>
          <a:noFill/>
          <a:ln w="19050" cap="flat">
            <a:solidFill>
              <a:schemeClr val="tx1">
                <a:lumMod val="40000"/>
                <a:lumOff val="6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a:buFont typeface="Arial" panose="020B0604020202020204" pitchFamily="34" charset="0"/>
              <a:buNone/>
              <a:defRPr/>
            </a:pPr>
            <a:endParaRPr lang="zh-CN" altLang="en-US">
              <a:solidFill>
                <a:schemeClr val="accent2"/>
              </a:solidFill>
              <a:latin typeface="Arial" panose="020B0604020202020204" pitchFamily="34" charset="0"/>
              <a:ea typeface="宋体" panose="02010600030101010101" pitchFamily="2" charset="-122"/>
            </a:endParaRPr>
          </a:p>
        </p:txBody>
      </p:sp>
      <p:sp>
        <p:nvSpPr>
          <p:cNvPr id="9" name="Line 19"/>
          <p:cNvSpPr>
            <a:spLocks noChangeShapeType="1"/>
          </p:cNvSpPr>
          <p:nvPr/>
        </p:nvSpPr>
        <p:spPr bwMode="auto">
          <a:xfrm flipH="1">
            <a:off x="7494588" y="2487613"/>
            <a:ext cx="750887" cy="431800"/>
          </a:xfrm>
          <a:prstGeom prst="line">
            <a:avLst/>
          </a:prstGeom>
          <a:noFill/>
          <a:ln w="19050" cap="flat">
            <a:solidFill>
              <a:schemeClr val="tx1">
                <a:lumMod val="40000"/>
                <a:lumOff val="6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a:buFont typeface="Arial" panose="020B0604020202020204" pitchFamily="34" charset="0"/>
              <a:buNone/>
              <a:defRPr/>
            </a:pPr>
            <a:endParaRPr lang="zh-CN" altLang="en-US">
              <a:solidFill>
                <a:schemeClr val="accent1"/>
              </a:solidFill>
              <a:latin typeface="Arial" panose="020B0604020202020204" pitchFamily="34" charset="0"/>
              <a:ea typeface="宋体" panose="02010600030101010101" pitchFamily="2" charset="-122"/>
            </a:endParaRPr>
          </a:p>
        </p:txBody>
      </p:sp>
      <p:sp>
        <p:nvSpPr>
          <p:cNvPr id="10" name="Line 20"/>
          <p:cNvSpPr>
            <a:spLocks noChangeShapeType="1"/>
          </p:cNvSpPr>
          <p:nvPr/>
        </p:nvSpPr>
        <p:spPr bwMode="auto">
          <a:xfrm flipH="1" flipV="1">
            <a:off x="7451725" y="4264025"/>
            <a:ext cx="750888" cy="430213"/>
          </a:xfrm>
          <a:prstGeom prst="line">
            <a:avLst/>
          </a:prstGeom>
          <a:noFill/>
          <a:ln w="19050" cap="flat">
            <a:solidFill>
              <a:schemeClr val="tx1">
                <a:lumMod val="40000"/>
                <a:lumOff val="6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a:buFont typeface="Arial" panose="020B0604020202020204" pitchFamily="34" charset="0"/>
              <a:buNone/>
              <a:defRPr/>
            </a:pPr>
            <a:endParaRPr lang="zh-CN" altLang="en-US">
              <a:solidFill>
                <a:schemeClr val="accent1"/>
              </a:solidFill>
              <a:latin typeface="Arial" panose="020B0604020202020204" pitchFamily="34" charset="0"/>
              <a:ea typeface="宋体" panose="02010600030101010101" pitchFamily="2" charset="-122"/>
            </a:endParaRPr>
          </a:p>
        </p:txBody>
      </p:sp>
      <p:sp>
        <p:nvSpPr>
          <p:cNvPr id="11" name="Line 21"/>
          <p:cNvSpPr>
            <a:spLocks noChangeShapeType="1"/>
          </p:cNvSpPr>
          <p:nvPr/>
        </p:nvSpPr>
        <p:spPr bwMode="auto">
          <a:xfrm flipH="1">
            <a:off x="7805738" y="3611563"/>
            <a:ext cx="998537" cy="0"/>
          </a:xfrm>
          <a:prstGeom prst="line">
            <a:avLst/>
          </a:prstGeom>
          <a:noFill/>
          <a:ln w="19050" cap="flat">
            <a:solidFill>
              <a:schemeClr val="tx1">
                <a:lumMod val="40000"/>
                <a:lumOff val="6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a:buFont typeface="Arial" panose="020B0604020202020204" pitchFamily="34" charset="0"/>
              <a:buNone/>
              <a:defRPr/>
            </a:pPr>
            <a:endParaRPr lang="zh-CN" altLang="en-US">
              <a:solidFill>
                <a:schemeClr val="accent1"/>
              </a:solidFill>
              <a:latin typeface="Arial" panose="020B0604020202020204" pitchFamily="34" charset="0"/>
              <a:ea typeface="宋体" panose="02010600030101010101" pitchFamily="2" charset="-122"/>
            </a:endParaRPr>
          </a:p>
        </p:txBody>
      </p:sp>
      <p:sp>
        <p:nvSpPr>
          <p:cNvPr id="12" name="TextBox 16"/>
          <p:cNvSpPr txBox="1"/>
          <p:nvPr/>
        </p:nvSpPr>
        <p:spPr>
          <a:xfrm>
            <a:off x="371475" y="1790700"/>
            <a:ext cx="2303463" cy="584200"/>
          </a:xfrm>
          <a:prstGeom prst="rect">
            <a:avLst/>
          </a:prstGeom>
          <a:noFill/>
        </p:spPr>
        <p:txBody>
          <a:bodyPr>
            <a:spAutoFit/>
          </a:bodyPr>
          <a:lstStyle/>
          <a:p>
            <a:pPr>
              <a:buFont typeface="Arial" panose="020B0604020202020204" pitchFamily="34" charset="0"/>
              <a:buNone/>
              <a:defRPr/>
            </a:pPr>
            <a:r>
              <a:rPr lang="zh-CN" altLang="en-US" sz="1600" dirty="0">
                <a:latin typeface="+mn-ea"/>
                <a:ea typeface="+mn-ea"/>
              </a:rPr>
              <a:t>这里可以添加主要内容这里可以添加主要内容</a:t>
            </a:r>
            <a:endParaRPr lang="zh-CN" altLang="en-US" sz="1600" dirty="0">
              <a:latin typeface="+mn-ea"/>
              <a:ea typeface="+mn-ea"/>
            </a:endParaRPr>
          </a:p>
        </p:txBody>
      </p:sp>
      <p:sp>
        <p:nvSpPr>
          <p:cNvPr id="13" name="TextBox 17"/>
          <p:cNvSpPr txBox="1"/>
          <p:nvPr/>
        </p:nvSpPr>
        <p:spPr>
          <a:xfrm>
            <a:off x="371475" y="3263900"/>
            <a:ext cx="1784350" cy="831850"/>
          </a:xfrm>
          <a:prstGeom prst="rect">
            <a:avLst/>
          </a:prstGeom>
          <a:noFill/>
        </p:spPr>
        <p:txBody>
          <a:bodyPr>
            <a:spAutoFit/>
          </a:bodyPr>
          <a:lstStyle/>
          <a:p>
            <a:pPr>
              <a:buFont typeface="Arial" panose="020B0604020202020204" pitchFamily="34" charset="0"/>
              <a:buNone/>
              <a:defRPr/>
            </a:pPr>
            <a:r>
              <a:rPr lang="zh-CN" altLang="en-US" sz="1600" dirty="0">
                <a:latin typeface="+mn-ea"/>
                <a:ea typeface="+mn-ea"/>
              </a:rPr>
              <a:t>这里可以添加主要内容这里可以添加主要内容</a:t>
            </a:r>
            <a:endParaRPr lang="zh-CN" altLang="en-US" sz="1600" dirty="0">
              <a:latin typeface="+mn-ea"/>
              <a:ea typeface="+mn-ea"/>
            </a:endParaRPr>
          </a:p>
        </p:txBody>
      </p:sp>
      <p:sp>
        <p:nvSpPr>
          <p:cNvPr id="14" name="TextBox 18"/>
          <p:cNvSpPr txBox="1"/>
          <p:nvPr/>
        </p:nvSpPr>
        <p:spPr>
          <a:xfrm>
            <a:off x="371475" y="4819650"/>
            <a:ext cx="2303463" cy="584200"/>
          </a:xfrm>
          <a:prstGeom prst="rect">
            <a:avLst/>
          </a:prstGeom>
          <a:noFill/>
        </p:spPr>
        <p:txBody>
          <a:bodyPr>
            <a:spAutoFit/>
          </a:bodyPr>
          <a:lstStyle/>
          <a:p>
            <a:pPr>
              <a:buFont typeface="Arial" panose="020B0604020202020204" pitchFamily="34" charset="0"/>
              <a:buNone/>
              <a:defRPr/>
            </a:pPr>
            <a:r>
              <a:rPr lang="zh-CN" altLang="en-US" sz="1600" dirty="0">
                <a:latin typeface="+mn-ea"/>
                <a:ea typeface="+mn-ea"/>
              </a:rPr>
              <a:t>这里可以添加主要内容这里可以添加主要内容</a:t>
            </a:r>
            <a:endParaRPr lang="zh-CN" altLang="en-US" sz="1600" dirty="0">
              <a:latin typeface="+mn-ea"/>
              <a:ea typeface="+mn-ea"/>
            </a:endParaRPr>
          </a:p>
        </p:txBody>
      </p:sp>
      <p:sp>
        <p:nvSpPr>
          <p:cNvPr id="15" name="TextBox 19"/>
          <p:cNvSpPr txBox="1"/>
          <p:nvPr/>
        </p:nvSpPr>
        <p:spPr>
          <a:xfrm>
            <a:off x="9474200" y="1790700"/>
            <a:ext cx="2303463" cy="584200"/>
          </a:xfrm>
          <a:prstGeom prst="rect">
            <a:avLst/>
          </a:prstGeom>
          <a:noFill/>
        </p:spPr>
        <p:txBody>
          <a:bodyPr>
            <a:spAutoFit/>
          </a:bodyPr>
          <a:lstStyle/>
          <a:p>
            <a:pPr>
              <a:buFont typeface="Arial" panose="020B0604020202020204" pitchFamily="34" charset="0"/>
              <a:buNone/>
              <a:defRPr/>
            </a:pPr>
            <a:r>
              <a:rPr lang="zh-CN" altLang="en-US" sz="1600" dirty="0">
                <a:latin typeface="+mn-ea"/>
                <a:ea typeface="+mn-ea"/>
              </a:rPr>
              <a:t>这里可以添加主要内容这里可以添加主要内容</a:t>
            </a:r>
            <a:endParaRPr lang="zh-CN" altLang="en-US" sz="1600" dirty="0">
              <a:latin typeface="+mn-ea"/>
              <a:ea typeface="+mn-ea"/>
            </a:endParaRPr>
          </a:p>
        </p:txBody>
      </p:sp>
      <p:sp>
        <p:nvSpPr>
          <p:cNvPr id="16" name="TextBox 20"/>
          <p:cNvSpPr txBox="1"/>
          <p:nvPr/>
        </p:nvSpPr>
        <p:spPr>
          <a:xfrm>
            <a:off x="9993313" y="3263900"/>
            <a:ext cx="1784350" cy="831850"/>
          </a:xfrm>
          <a:prstGeom prst="rect">
            <a:avLst/>
          </a:prstGeom>
          <a:noFill/>
        </p:spPr>
        <p:txBody>
          <a:bodyPr>
            <a:spAutoFit/>
          </a:bodyPr>
          <a:lstStyle/>
          <a:p>
            <a:pPr>
              <a:buFont typeface="Arial" panose="020B0604020202020204" pitchFamily="34" charset="0"/>
              <a:buNone/>
              <a:defRPr/>
            </a:pPr>
            <a:r>
              <a:rPr lang="zh-CN" altLang="en-US" sz="1600" dirty="0">
                <a:latin typeface="+mn-ea"/>
                <a:ea typeface="+mn-ea"/>
              </a:rPr>
              <a:t>这里可以添加主要内容这里可以添加主要内容</a:t>
            </a:r>
            <a:endParaRPr lang="zh-CN" altLang="en-US" sz="1600" dirty="0">
              <a:latin typeface="+mn-ea"/>
              <a:ea typeface="+mn-ea"/>
            </a:endParaRPr>
          </a:p>
        </p:txBody>
      </p:sp>
      <p:sp>
        <p:nvSpPr>
          <p:cNvPr id="17" name="TextBox 25"/>
          <p:cNvSpPr txBox="1"/>
          <p:nvPr/>
        </p:nvSpPr>
        <p:spPr>
          <a:xfrm>
            <a:off x="9474200" y="4819650"/>
            <a:ext cx="2303463" cy="584200"/>
          </a:xfrm>
          <a:prstGeom prst="rect">
            <a:avLst/>
          </a:prstGeom>
          <a:noFill/>
        </p:spPr>
        <p:txBody>
          <a:bodyPr>
            <a:spAutoFit/>
          </a:bodyPr>
          <a:lstStyle/>
          <a:p>
            <a:pPr>
              <a:buFont typeface="Arial" panose="020B0604020202020204" pitchFamily="34" charset="0"/>
              <a:buNone/>
              <a:defRPr/>
            </a:pPr>
            <a:r>
              <a:rPr lang="zh-CN" altLang="en-US" sz="1600" dirty="0">
                <a:latin typeface="+mn-ea"/>
                <a:ea typeface="+mn-ea"/>
              </a:rPr>
              <a:t>这里可以添加主要内容这里可以添加主要内容</a:t>
            </a:r>
            <a:endParaRPr lang="zh-CN" altLang="en-US" sz="1600" dirty="0">
              <a:latin typeface="+mn-ea"/>
              <a:ea typeface="+mn-ea"/>
            </a:endParaRPr>
          </a:p>
        </p:txBody>
      </p:sp>
      <p:grpSp>
        <p:nvGrpSpPr>
          <p:cNvPr id="18" name="组合 17"/>
          <p:cNvGrpSpPr/>
          <p:nvPr/>
        </p:nvGrpSpPr>
        <p:grpSpPr bwMode="auto">
          <a:xfrm>
            <a:off x="2792413" y="1644650"/>
            <a:ext cx="1038225" cy="1038225"/>
            <a:chOff x="2701926" y="1544638"/>
            <a:chExt cx="1038225" cy="1038225"/>
          </a:xfrm>
        </p:grpSpPr>
        <p:sp>
          <p:nvSpPr>
            <p:cNvPr id="19" name="Oval 10"/>
            <p:cNvSpPr>
              <a:spLocks noChangeArrowheads="1"/>
            </p:cNvSpPr>
            <p:nvPr/>
          </p:nvSpPr>
          <p:spPr bwMode="auto">
            <a:xfrm>
              <a:off x="2701926" y="1544638"/>
              <a:ext cx="1038225" cy="10382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a:solidFill>
                  <a:schemeClr val="accent2"/>
                </a:solidFill>
              </a:endParaRPr>
            </a:p>
          </p:txBody>
        </p:sp>
        <p:sp>
          <p:nvSpPr>
            <p:cNvPr id="20" name="TextBox 29"/>
            <p:cNvSpPr txBox="1"/>
            <p:nvPr/>
          </p:nvSpPr>
          <p:spPr>
            <a:xfrm>
              <a:off x="2814638" y="1709738"/>
              <a:ext cx="812800" cy="708025"/>
            </a:xfrm>
            <a:prstGeom prst="rect">
              <a:avLst/>
            </a:prstGeom>
            <a:noFill/>
          </p:spPr>
          <p:txBody>
            <a:bodyPr>
              <a:spAutoFit/>
            </a:bodyPr>
            <a:lstStyle/>
            <a:p>
              <a:pPr algn="ctr">
                <a:buFont typeface="Arial" panose="020B0604020202020204" pitchFamily="34" charset="0"/>
                <a:buNone/>
                <a:defRPr/>
              </a:pPr>
              <a:r>
                <a:rPr lang="zh-CN" altLang="en-US" sz="2000" dirty="0">
                  <a:solidFill>
                    <a:schemeClr val="accent2"/>
                  </a:solidFill>
                  <a:latin typeface="+mn-ea"/>
                  <a:ea typeface="+mn-ea"/>
                </a:rPr>
                <a:t>标题文字</a:t>
              </a:r>
              <a:endParaRPr lang="en-US" altLang="zh-CN" sz="2000" dirty="0">
                <a:solidFill>
                  <a:schemeClr val="accent2"/>
                </a:solidFill>
                <a:latin typeface="+mn-ea"/>
                <a:ea typeface="+mn-ea"/>
              </a:endParaRPr>
            </a:p>
          </p:txBody>
        </p:sp>
      </p:grpSp>
      <p:grpSp>
        <p:nvGrpSpPr>
          <p:cNvPr id="21" name="组合 20"/>
          <p:cNvGrpSpPr/>
          <p:nvPr/>
        </p:nvGrpSpPr>
        <p:grpSpPr bwMode="auto">
          <a:xfrm>
            <a:off x="2155825" y="3070225"/>
            <a:ext cx="1038225" cy="1038225"/>
            <a:chOff x="2065338" y="2970213"/>
            <a:chExt cx="1038225" cy="1038225"/>
          </a:xfrm>
        </p:grpSpPr>
        <p:sp>
          <p:nvSpPr>
            <p:cNvPr id="22" name="Oval 12"/>
            <p:cNvSpPr>
              <a:spLocks noChangeArrowheads="1"/>
            </p:cNvSpPr>
            <p:nvPr/>
          </p:nvSpPr>
          <p:spPr bwMode="auto">
            <a:xfrm>
              <a:off x="2065338" y="2970213"/>
              <a:ext cx="1038225" cy="10382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a:solidFill>
                  <a:schemeClr val="accent2"/>
                </a:solidFill>
              </a:endParaRPr>
            </a:p>
          </p:txBody>
        </p:sp>
        <p:sp>
          <p:nvSpPr>
            <p:cNvPr id="23" name="TextBox 32"/>
            <p:cNvSpPr txBox="1"/>
            <p:nvPr/>
          </p:nvSpPr>
          <p:spPr>
            <a:xfrm>
              <a:off x="2146301" y="3128963"/>
              <a:ext cx="812800" cy="708025"/>
            </a:xfrm>
            <a:prstGeom prst="rect">
              <a:avLst/>
            </a:prstGeom>
            <a:noFill/>
          </p:spPr>
          <p:txBody>
            <a:bodyPr>
              <a:spAutoFit/>
            </a:bodyPr>
            <a:lstStyle/>
            <a:p>
              <a:pPr algn="ctr">
                <a:buFont typeface="Arial" panose="020B0604020202020204" pitchFamily="34" charset="0"/>
                <a:buNone/>
                <a:defRPr/>
              </a:pPr>
              <a:r>
                <a:rPr lang="zh-CN" altLang="en-US" sz="2000" dirty="0">
                  <a:solidFill>
                    <a:schemeClr val="accent2"/>
                  </a:solidFill>
                  <a:latin typeface="+mn-ea"/>
                  <a:ea typeface="+mn-ea"/>
                </a:rPr>
                <a:t>标题文字</a:t>
              </a:r>
              <a:endParaRPr lang="en-US" altLang="zh-CN" sz="2000" dirty="0">
                <a:solidFill>
                  <a:schemeClr val="accent2"/>
                </a:solidFill>
                <a:latin typeface="+mn-ea"/>
                <a:ea typeface="+mn-ea"/>
              </a:endParaRPr>
            </a:p>
          </p:txBody>
        </p:sp>
      </p:grpSp>
      <p:grpSp>
        <p:nvGrpSpPr>
          <p:cNvPr id="24" name="组合 23"/>
          <p:cNvGrpSpPr/>
          <p:nvPr/>
        </p:nvGrpSpPr>
        <p:grpSpPr bwMode="auto">
          <a:xfrm>
            <a:off x="2792413" y="4462463"/>
            <a:ext cx="1038225" cy="1039812"/>
            <a:chOff x="2701926" y="4362450"/>
            <a:chExt cx="1038225" cy="1039812"/>
          </a:xfrm>
        </p:grpSpPr>
        <p:sp>
          <p:nvSpPr>
            <p:cNvPr id="25" name="Oval 11"/>
            <p:cNvSpPr>
              <a:spLocks noChangeArrowheads="1"/>
            </p:cNvSpPr>
            <p:nvPr/>
          </p:nvSpPr>
          <p:spPr bwMode="auto">
            <a:xfrm>
              <a:off x="2701926" y="4362450"/>
              <a:ext cx="1038225" cy="1039812"/>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a:solidFill>
                  <a:schemeClr val="accent2"/>
                </a:solidFill>
              </a:endParaRPr>
            </a:p>
          </p:txBody>
        </p:sp>
        <p:sp>
          <p:nvSpPr>
            <p:cNvPr id="26" name="TextBox 35"/>
            <p:cNvSpPr txBox="1"/>
            <p:nvPr/>
          </p:nvSpPr>
          <p:spPr>
            <a:xfrm>
              <a:off x="2828926" y="4535487"/>
              <a:ext cx="811212" cy="708025"/>
            </a:xfrm>
            <a:prstGeom prst="rect">
              <a:avLst/>
            </a:prstGeom>
            <a:noFill/>
          </p:spPr>
          <p:txBody>
            <a:bodyPr>
              <a:spAutoFit/>
            </a:bodyPr>
            <a:lstStyle/>
            <a:p>
              <a:pPr algn="ctr">
                <a:buFont typeface="Arial" panose="020B0604020202020204" pitchFamily="34" charset="0"/>
                <a:buNone/>
                <a:defRPr/>
              </a:pPr>
              <a:r>
                <a:rPr lang="zh-CN" altLang="en-US" sz="2000" dirty="0">
                  <a:solidFill>
                    <a:schemeClr val="accent2"/>
                  </a:solidFill>
                  <a:latin typeface="+mn-ea"/>
                  <a:ea typeface="+mn-ea"/>
                </a:rPr>
                <a:t>标题文字</a:t>
              </a:r>
              <a:endParaRPr lang="en-US" altLang="zh-CN" sz="2000" dirty="0">
                <a:solidFill>
                  <a:schemeClr val="accent2"/>
                </a:solidFill>
                <a:latin typeface="+mn-ea"/>
                <a:ea typeface="+mn-ea"/>
              </a:endParaRPr>
            </a:p>
          </p:txBody>
        </p:sp>
      </p:grpSp>
      <p:grpSp>
        <p:nvGrpSpPr>
          <p:cNvPr id="27" name="组合 26"/>
          <p:cNvGrpSpPr/>
          <p:nvPr/>
        </p:nvGrpSpPr>
        <p:grpSpPr bwMode="auto">
          <a:xfrm>
            <a:off x="8239125" y="4462463"/>
            <a:ext cx="1038225" cy="1039812"/>
            <a:chOff x="8148638" y="4362450"/>
            <a:chExt cx="1038225" cy="1039812"/>
          </a:xfrm>
        </p:grpSpPr>
        <p:sp>
          <p:nvSpPr>
            <p:cNvPr id="28" name="Oval 14"/>
            <p:cNvSpPr>
              <a:spLocks noChangeArrowheads="1"/>
            </p:cNvSpPr>
            <p:nvPr/>
          </p:nvSpPr>
          <p:spPr bwMode="auto">
            <a:xfrm>
              <a:off x="8148638" y="4362450"/>
              <a:ext cx="1038225" cy="1039812"/>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a:solidFill>
                  <a:schemeClr val="accent2"/>
                </a:solidFill>
              </a:endParaRPr>
            </a:p>
          </p:txBody>
        </p:sp>
        <p:sp>
          <p:nvSpPr>
            <p:cNvPr id="29" name="TextBox 38"/>
            <p:cNvSpPr txBox="1"/>
            <p:nvPr/>
          </p:nvSpPr>
          <p:spPr>
            <a:xfrm>
              <a:off x="8274051" y="4535487"/>
              <a:ext cx="812800" cy="708025"/>
            </a:xfrm>
            <a:prstGeom prst="rect">
              <a:avLst/>
            </a:prstGeom>
            <a:noFill/>
          </p:spPr>
          <p:txBody>
            <a:bodyPr>
              <a:spAutoFit/>
            </a:bodyPr>
            <a:lstStyle/>
            <a:p>
              <a:pPr algn="ctr">
                <a:buFont typeface="Arial" panose="020B0604020202020204" pitchFamily="34" charset="0"/>
                <a:buNone/>
                <a:defRPr/>
              </a:pPr>
              <a:r>
                <a:rPr lang="zh-CN" altLang="en-US" sz="2000" dirty="0">
                  <a:solidFill>
                    <a:schemeClr val="accent2"/>
                  </a:solidFill>
                  <a:latin typeface="+mn-ea"/>
                  <a:ea typeface="+mn-ea"/>
                </a:rPr>
                <a:t>标题文字</a:t>
              </a:r>
              <a:endParaRPr lang="en-US" altLang="zh-CN" sz="2000" dirty="0">
                <a:solidFill>
                  <a:schemeClr val="accent2"/>
                </a:solidFill>
                <a:latin typeface="+mn-ea"/>
                <a:ea typeface="+mn-ea"/>
              </a:endParaRPr>
            </a:p>
          </p:txBody>
        </p:sp>
      </p:grpSp>
      <p:grpSp>
        <p:nvGrpSpPr>
          <p:cNvPr id="30" name="组合 29"/>
          <p:cNvGrpSpPr/>
          <p:nvPr/>
        </p:nvGrpSpPr>
        <p:grpSpPr bwMode="auto">
          <a:xfrm>
            <a:off x="8875713" y="3070225"/>
            <a:ext cx="1038225" cy="1038225"/>
            <a:chOff x="8785226" y="2970213"/>
            <a:chExt cx="1038225" cy="1038225"/>
          </a:xfrm>
        </p:grpSpPr>
        <p:sp>
          <p:nvSpPr>
            <p:cNvPr id="31" name="Oval 15"/>
            <p:cNvSpPr>
              <a:spLocks noChangeArrowheads="1"/>
            </p:cNvSpPr>
            <p:nvPr/>
          </p:nvSpPr>
          <p:spPr bwMode="auto">
            <a:xfrm>
              <a:off x="8785226" y="2970213"/>
              <a:ext cx="1038225" cy="10382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dirty="0">
                <a:solidFill>
                  <a:schemeClr val="accent2"/>
                </a:solidFill>
              </a:endParaRPr>
            </a:p>
          </p:txBody>
        </p:sp>
        <p:sp>
          <p:nvSpPr>
            <p:cNvPr id="32" name="TextBox 41"/>
            <p:cNvSpPr txBox="1"/>
            <p:nvPr/>
          </p:nvSpPr>
          <p:spPr>
            <a:xfrm>
              <a:off x="8901113" y="3128963"/>
              <a:ext cx="812800" cy="708025"/>
            </a:xfrm>
            <a:prstGeom prst="rect">
              <a:avLst/>
            </a:prstGeom>
            <a:noFill/>
          </p:spPr>
          <p:txBody>
            <a:bodyPr>
              <a:spAutoFit/>
            </a:bodyPr>
            <a:lstStyle/>
            <a:p>
              <a:pPr algn="ctr">
                <a:buFont typeface="Arial" panose="020B0604020202020204" pitchFamily="34" charset="0"/>
                <a:buNone/>
                <a:defRPr/>
              </a:pPr>
              <a:r>
                <a:rPr lang="zh-CN" altLang="en-US" sz="2000" dirty="0">
                  <a:solidFill>
                    <a:schemeClr val="accent2"/>
                  </a:solidFill>
                  <a:latin typeface="+mn-ea"/>
                  <a:ea typeface="+mn-ea"/>
                </a:rPr>
                <a:t>标题文字</a:t>
              </a:r>
              <a:endParaRPr lang="en-US" altLang="zh-CN" sz="2000" dirty="0">
                <a:solidFill>
                  <a:schemeClr val="accent2"/>
                </a:solidFill>
                <a:latin typeface="+mn-ea"/>
                <a:ea typeface="+mn-ea"/>
              </a:endParaRPr>
            </a:p>
          </p:txBody>
        </p:sp>
      </p:grpSp>
      <p:grpSp>
        <p:nvGrpSpPr>
          <p:cNvPr id="33" name="组合 32"/>
          <p:cNvGrpSpPr/>
          <p:nvPr/>
        </p:nvGrpSpPr>
        <p:grpSpPr bwMode="auto">
          <a:xfrm>
            <a:off x="8239125" y="1644650"/>
            <a:ext cx="1038225" cy="1038225"/>
            <a:chOff x="8148638" y="1544638"/>
            <a:chExt cx="1038225" cy="1038225"/>
          </a:xfrm>
        </p:grpSpPr>
        <p:sp>
          <p:nvSpPr>
            <p:cNvPr id="34" name="Oval 13"/>
            <p:cNvSpPr>
              <a:spLocks noChangeArrowheads="1"/>
            </p:cNvSpPr>
            <p:nvPr/>
          </p:nvSpPr>
          <p:spPr bwMode="auto">
            <a:xfrm>
              <a:off x="8148638" y="1544638"/>
              <a:ext cx="1038225" cy="10382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a:solidFill>
                  <a:schemeClr val="accent2"/>
                </a:solidFill>
              </a:endParaRPr>
            </a:p>
          </p:txBody>
        </p:sp>
        <p:sp>
          <p:nvSpPr>
            <p:cNvPr id="35" name="TextBox 44"/>
            <p:cNvSpPr txBox="1"/>
            <p:nvPr/>
          </p:nvSpPr>
          <p:spPr>
            <a:xfrm>
              <a:off x="8259763" y="1695451"/>
              <a:ext cx="812800" cy="708025"/>
            </a:xfrm>
            <a:prstGeom prst="rect">
              <a:avLst/>
            </a:prstGeom>
            <a:noFill/>
          </p:spPr>
          <p:txBody>
            <a:bodyPr>
              <a:spAutoFit/>
            </a:bodyPr>
            <a:lstStyle/>
            <a:p>
              <a:pPr algn="ctr">
                <a:buFont typeface="Arial" panose="020B0604020202020204" pitchFamily="34" charset="0"/>
                <a:buNone/>
                <a:defRPr/>
              </a:pPr>
              <a:r>
                <a:rPr lang="zh-CN" altLang="en-US" sz="2000" dirty="0">
                  <a:solidFill>
                    <a:schemeClr val="accent2"/>
                  </a:solidFill>
                  <a:latin typeface="+mn-ea"/>
                  <a:ea typeface="+mn-ea"/>
                </a:rPr>
                <a:t>标题文字</a:t>
              </a:r>
              <a:endParaRPr lang="en-US" altLang="zh-CN" sz="2000" dirty="0">
                <a:solidFill>
                  <a:schemeClr val="accent2"/>
                </a:solidFill>
                <a:latin typeface="+mn-ea"/>
                <a:ea typeface="+mn-ea"/>
              </a:endParaRPr>
            </a:p>
          </p:txBody>
        </p:sp>
      </p:grpSp>
      <p:sp>
        <p:nvSpPr>
          <p:cNvPr id="36" name="Oval 8"/>
          <p:cNvSpPr>
            <a:spLocks noChangeArrowheads="1"/>
          </p:cNvSpPr>
          <p:nvPr/>
        </p:nvSpPr>
        <p:spPr bwMode="auto">
          <a:xfrm>
            <a:off x="4662488" y="2141538"/>
            <a:ext cx="2722562" cy="2722562"/>
          </a:xfrm>
          <a:prstGeom prst="ellipse">
            <a:avLst/>
          </a:pr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a:solidFill>
                <a:schemeClr val="accent1"/>
              </a:solidFill>
            </a:endParaRPr>
          </a:p>
        </p:txBody>
      </p:sp>
      <p:sp>
        <p:nvSpPr>
          <p:cNvPr id="37" name="Oval 9"/>
          <p:cNvSpPr>
            <a:spLocks noChangeArrowheads="1"/>
          </p:cNvSpPr>
          <p:nvPr/>
        </p:nvSpPr>
        <p:spPr bwMode="auto">
          <a:xfrm>
            <a:off x="5008563" y="2487613"/>
            <a:ext cx="2030412" cy="2032000"/>
          </a:xfrm>
          <a:prstGeom prst="ellipse">
            <a:avLst/>
          </a:prstGeom>
          <a:solidFill>
            <a:schemeClr val="bg1"/>
          </a:solidFill>
          <a:ln>
            <a:noFill/>
          </a:ln>
        </p:spPr>
        <p:txBody>
          <a:bodyPr/>
          <a:lstStyle/>
          <a:p>
            <a:pPr>
              <a:buFont typeface="Arial" panose="020B0604020202020204" pitchFamily="34" charset="0"/>
              <a:buNone/>
            </a:pPr>
            <a:endParaRPr lang="zh-CN" altLang="en-US">
              <a:solidFill>
                <a:schemeClr val="accent1"/>
              </a:solidFill>
            </a:endParaRPr>
          </a:p>
        </p:txBody>
      </p:sp>
      <p:sp>
        <p:nvSpPr>
          <p:cNvPr id="38" name="TextBox 47"/>
          <p:cNvSpPr txBox="1"/>
          <p:nvPr/>
        </p:nvSpPr>
        <p:spPr>
          <a:xfrm>
            <a:off x="5275263" y="3070225"/>
            <a:ext cx="1498600" cy="892175"/>
          </a:xfrm>
          <a:prstGeom prst="rect">
            <a:avLst/>
          </a:prstGeom>
          <a:noFill/>
        </p:spPr>
        <p:txBody>
          <a:bodyPr>
            <a:spAutoFit/>
          </a:bodyPr>
          <a:lstStyle/>
          <a:p>
            <a:pPr algn="ctr">
              <a:buFont typeface="Arial" panose="020B0604020202020204" pitchFamily="34" charset="0"/>
              <a:buNone/>
              <a:defRPr/>
            </a:pPr>
            <a:r>
              <a:rPr lang="zh-CN" altLang="en-US" sz="2600" dirty="0">
                <a:solidFill>
                  <a:srgbClr val="FFFFFF"/>
                </a:solidFill>
                <a:latin typeface="+mn-ea"/>
                <a:ea typeface="+mn-ea"/>
              </a:rPr>
              <a:t>标题文字</a:t>
            </a:r>
            <a:endParaRPr lang="en-US" altLang="zh-CN" sz="2600" dirty="0">
              <a:solidFill>
                <a:srgbClr val="FFFFFF"/>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1439"/>
                            </p:stCondLst>
                            <p:childTnLst>
                              <p:par>
                                <p:cTn id="35" presetID="21" presetClass="entr" presetSubtype="1"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heel(1)">
                                      <p:cBhvr>
                                        <p:cTn id="37" dur="1000"/>
                                        <p:tgtEl>
                                          <p:spTgt spid="5"/>
                                        </p:tgtEl>
                                      </p:cBhvr>
                                    </p:animEffect>
                                  </p:childTnLst>
                                </p:cTn>
                              </p:par>
                            </p:childTnLst>
                          </p:cTn>
                        </p:par>
                        <p:par>
                          <p:cTn id="38" fill="hold">
                            <p:stCondLst>
                              <p:cond delay="2439"/>
                            </p:stCondLst>
                            <p:childTnLst>
                              <p:par>
                                <p:cTn id="39" presetID="1" presetClass="entr" presetSubtype="0"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2.51366E-6 2.45143E-6 L -0.2165 0.20768 " pathEditMode="relative" rAng="0" ptsTypes="AA">
                                      <p:cBhvr>
                                        <p:cTn id="42" dur="500" spd="-100000" fill="hold"/>
                                        <p:tgtEl>
                                          <p:spTgt spid="33"/>
                                        </p:tgtEl>
                                        <p:attrNameLst>
                                          <p:attrName>ppt_x</p:attrName>
                                          <p:attrName>ppt_y</p:attrName>
                                        </p:attrNameLst>
                                      </p:cBhvr>
                                      <p:rCtr x="-10825" y="10384"/>
                                    </p:animMotion>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63" presetClass="path" presetSubtype="0" accel="50000" decel="50000" fill="hold" nodeType="withEffect">
                                  <p:stCondLst>
                                    <p:cond delay="0"/>
                                  </p:stCondLst>
                                  <p:childTnLst>
                                    <p:animMotion origin="layout" path="M 4.70466E-6 4.37558E-6 L -0.26868 4.37558E-6 " pathEditMode="relative" rAng="0" ptsTypes="AA">
                                      <p:cBhvr>
                                        <p:cTn id="46" dur="500" spd="-100000" fill="hold"/>
                                        <p:tgtEl>
                                          <p:spTgt spid="30"/>
                                        </p:tgtEl>
                                        <p:attrNameLst>
                                          <p:attrName>ppt_x</p:attrName>
                                          <p:attrName>ppt_y</p:attrName>
                                        </p:attrNameLst>
                                      </p:cBhvr>
                                      <p:rCtr x="-13440" y="0"/>
                                    </p:animMotion>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63" presetClass="path" presetSubtype="0" accel="50000" decel="50000" fill="hold" nodeType="withEffect">
                                  <p:stCondLst>
                                    <p:cond delay="0"/>
                                  </p:stCondLst>
                                  <p:childTnLst>
                                    <p:animMotion origin="layout" path="M -2.51366E-6 2.91397E-6 L -0.2165 -0.20282 " pathEditMode="relative" rAng="0" ptsTypes="AA">
                                      <p:cBhvr>
                                        <p:cTn id="50" dur="500" spd="-100000" fill="hold"/>
                                        <p:tgtEl>
                                          <p:spTgt spid="27"/>
                                        </p:tgtEl>
                                        <p:attrNameLst>
                                          <p:attrName>ppt_x</p:attrName>
                                          <p:attrName>ppt_y</p:attrName>
                                        </p:attrNameLst>
                                      </p:cBhvr>
                                      <p:rCtr x="-10825" y="-10153"/>
                                    </p:animMotion>
                                  </p:childTnLst>
                                </p:cTn>
                              </p:par>
                            </p:childTnLst>
                          </p:cTn>
                        </p:par>
                        <p:par>
                          <p:cTn id="51" fill="hold">
                            <p:stCondLst>
                              <p:cond delay="2439"/>
                            </p:stCondLst>
                            <p:childTnLst>
                              <p:par>
                                <p:cTn id="52" presetID="22" presetClass="entr" presetSubtype="2"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right)">
                                      <p:cBhvr>
                                        <p:cTn id="54" dur="500"/>
                                        <p:tgtEl>
                                          <p:spTgt spid="9"/>
                                        </p:tgtEl>
                                      </p:cBhvr>
                                    </p:animEffect>
                                  </p:childTnLst>
                                </p:cTn>
                              </p:par>
                              <p:par>
                                <p:cTn id="55" presetID="22" presetClass="entr" presetSubtype="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right)">
                                      <p:cBhvr>
                                        <p:cTn id="57" dur="500"/>
                                        <p:tgtEl>
                                          <p:spTgt spid="11"/>
                                        </p:tgtEl>
                                      </p:cBhvr>
                                    </p:animEffect>
                                  </p:childTnLst>
                                </p:cTn>
                              </p:par>
                              <p:par>
                                <p:cTn id="58" presetID="22" presetClass="entr" presetSubtype="2" fill="hold"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2939"/>
                            </p:stCondLst>
                            <p:childTnLst>
                              <p:par>
                                <p:cTn id="62" presetID="2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3439"/>
                            </p:stCondLst>
                            <p:childTnLst>
                              <p:par>
                                <p:cTn id="72" presetID="21" presetClass="entr" presetSubtype="1" fill="hold" grpId="0" nodeType="after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heel(1)">
                                      <p:cBhvr>
                                        <p:cTn id="74" dur="1000"/>
                                        <p:tgtEl>
                                          <p:spTgt spid="4"/>
                                        </p:tgtEl>
                                      </p:cBhvr>
                                    </p:animEffect>
                                  </p:childTnLst>
                                </p:cTn>
                              </p:par>
                            </p:childTnLst>
                          </p:cTn>
                        </p:par>
                        <p:par>
                          <p:cTn id="75" fill="hold">
                            <p:stCondLst>
                              <p:cond delay="4439"/>
                            </p:stCondLst>
                            <p:childTnLst>
                              <p:par>
                                <p:cTn id="76" presetID="1" presetClass="entr" presetSubtype="0"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childTnLst>
                                </p:cTn>
                              </p:par>
                              <p:par>
                                <p:cTn id="78" presetID="63" presetClass="path" presetSubtype="0" accel="50000" decel="50000" fill="hold" nodeType="withEffect">
                                  <p:stCondLst>
                                    <p:cond delay="0"/>
                                  </p:stCondLst>
                                  <p:childTnLst>
                                    <p:animMotion origin="layout" path="M 3.5311E-6 2.45143E-6 L 0.22989 0.20768 " pathEditMode="relative" rAng="0" ptsTypes="AA">
                                      <p:cBhvr>
                                        <p:cTn id="79" dur="500" spd="-100000" fill="hold"/>
                                        <p:tgtEl>
                                          <p:spTgt spid="18"/>
                                        </p:tgtEl>
                                        <p:attrNameLst>
                                          <p:attrName>ppt_x</p:attrName>
                                          <p:attrName>ppt_y</p:attrName>
                                        </p:attrNameLst>
                                      </p:cBhvr>
                                      <p:rCtr x="11488" y="10384"/>
                                    </p:animMotion>
                                  </p:childTnLst>
                                </p:cTn>
                              </p:par>
                              <p:par>
                                <p:cTn id="80" presetID="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childTnLst>
                                </p:cTn>
                              </p:par>
                              <p:par>
                                <p:cTn id="82" presetID="63" presetClass="path" presetSubtype="0" accel="50000" decel="50000" fill="hold" nodeType="withEffect">
                                  <p:stCondLst>
                                    <p:cond delay="0"/>
                                  </p:stCondLst>
                                  <p:childTnLst>
                                    <p:animMotion origin="layout" path="M -3.68722E-6 4.37558E-6 L 0.28207 4.37558E-6 " pathEditMode="relative" rAng="0" ptsTypes="AA">
                                      <p:cBhvr>
                                        <p:cTn id="83" dur="500" spd="-100000" fill="hold"/>
                                        <p:tgtEl>
                                          <p:spTgt spid="21"/>
                                        </p:tgtEl>
                                        <p:attrNameLst>
                                          <p:attrName>ppt_x</p:attrName>
                                          <p:attrName>ppt_y</p:attrName>
                                        </p:attrNameLst>
                                      </p:cBhvr>
                                      <p:rCtr x="14104" y="0"/>
                                    </p:animMotion>
                                  </p:childTnLst>
                                </p:cTn>
                              </p:par>
                              <p:par>
                                <p:cTn id="84" presetID="1" presetClass="entr" presetSubtype="0" fill="hold" nodeType="withEffect">
                                  <p:stCondLst>
                                    <p:cond delay="0"/>
                                  </p:stCondLst>
                                  <p:childTnLst>
                                    <p:set>
                                      <p:cBhvr>
                                        <p:cTn id="85" dur="1" fill="hold">
                                          <p:stCondLst>
                                            <p:cond delay="0"/>
                                          </p:stCondLst>
                                        </p:cTn>
                                        <p:tgtEl>
                                          <p:spTgt spid="24"/>
                                        </p:tgtEl>
                                        <p:attrNameLst>
                                          <p:attrName>style.visibility</p:attrName>
                                        </p:attrNameLst>
                                      </p:cBhvr>
                                      <p:to>
                                        <p:strVal val="visible"/>
                                      </p:to>
                                    </p:set>
                                  </p:childTnLst>
                                </p:cTn>
                              </p:par>
                              <p:par>
                                <p:cTn id="86" presetID="63" presetClass="path" presetSubtype="0" accel="50000" decel="50000" fill="hold" nodeType="withEffect">
                                  <p:stCondLst>
                                    <p:cond delay="0"/>
                                  </p:stCondLst>
                                  <p:childTnLst>
                                    <p:animMotion origin="layout" path="M 3.5311E-6 2.91397E-6 L 0.22989 -0.20282 " pathEditMode="relative" rAng="0" ptsTypes="AA">
                                      <p:cBhvr>
                                        <p:cTn id="87" dur="500" spd="-100000" fill="hold"/>
                                        <p:tgtEl>
                                          <p:spTgt spid="24"/>
                                        </p:tgtEl>
                                        <p:attrNameLst>
                                          <p:attrName>ppt_x</p:attrName>
                                          <p:attrName>ppt_y</p:attrName>
                                        </p:attrNameLst>
                                      </p:cBhvr>
                                      <p:rCtr x="11488" y="-10153"/>
                                    </p:animMotion>
                                  </p:childTnLst>
                                </p:cTn>
                              </p:par>
                            </p:childTnLst>
                          </p:cTn>
                        </p:par>
                        <p:par>
                          <p:cTn id="88" fill="hold">
                            <p:stCondLst>
                              <p:cond delay="4439"/>
                            </p:stCondLst>
                            <p:childTnLst>
                              <p:par>
                                <p:cTn id="89" presetID="22" presetClass="entr" presetSubtype="8" fill="hold"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wipe(left)">
                                      <p:cBhvr>
                                        <p:cTn id="91" dur="500"/>
                                        <p:tgtEl>
                                          <p:spTgt spid="6"/>
                                        </p:tgtEl>
                                      </p:cBhvr>
                                    </p:animEffect>
                                  </p:childTnLst>
                                </p:cTn>
                              </p:par>
                              <p:par>
                                <p:cTn id="92" presetID="22" presetClass="entr" presetSubtype="8" fill="hold" nodeType="with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left)">
                                      <p:cBhvr>
                                        <p:cTn id="94" dur="500"/>
                                        <p:tgtEl>
                                          <p:spTgt spid="7"/>
                                        </p:tgtEl>
                                      </p:cBhvr>
                                    </p:animEffect>
                                  </p:childTnLst>
                                </p:cTn>
                              </p:par>
                              <p:par>
                                <p:cTn id="95" presetID="22" presetClass="entr" presetSubtype="8" fill="hold" nodeType="with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left)">
                                      <p:cBhvr>
                                        <p:cTn id="97" dur="500"/>
                                        <p:tgtEl>
                                          <p:spTgt spid="8"/>
                                        </p:tgtEl>
                                      </p:cBhvr>
                                    </p:animEffect>
                                  </p:childTnLst>
                                </p:cTn>
                              </p:par>
                            </p:childTnLst>
                          </p:cTn>
                        </p:par>
                        <p:par>
                          <p:cTn id="98" fill="hold">
                            <p:stCondLst>
                              <p:cond delay="4939"/>
                            </p:stCondLst>
                            <p:childTnLst>
                              <p:par>
                                <p:cTn id="99" presetID="22" presetClass="entr" presetSubtype="2" fill="hold" grpId="0" nodeType="afterEffect">
                                  <p:stCondLst>
                                    <p:cond delay="0"/>
                                  </p:stCondLst>
                                  <p:childTnLst>
                                    <p:set>
                                      <p:cBhvr>
                                        <p:cTn id="100" dur="1" fill="hold">
                                          <p:stCondLst>
                                            <p:cond delay="0"/>
                                          </p:stCondLst>
                                        </p:cTn>
                                        <p:tgtEl>
                                          <p:spTgt spid="12"/>
                                        </p:tgtEl>
                                        <p:attrNameLst>
                                          <p:attrName>style.visibility</p:attrName>
                                        </p:attrNameLst>
                                      </p:cBhvr>
                                      <p:to>
                                        <p:strVal val="visible"/>
                                      </p:to>
                                    </p:set>
                                    <p:animEffect transition="in" filter="wipe(right)">
                                      <p:cBhvr>
                                        <p:cTn id="101" dur="500"/>
                                        <p:tgtEl>
                                          <p:spTgt spid="12"/>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ipe(right)">
                                      <p:cBhvr>
                                        <p:cTn id="104" dur="500"/>
                                        <p:tgtEl>
                                          <p:spTgt spid="13"/>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wipe(right)">
                                      <p:cBhvr>
                                        <p:cTn id="10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12" grpId="0"/>
      <p:bldP spid="13" grpId="0"/>
      <p:bldP spid="14" grpId="0"/>
      <p:bldP spid="15" grpId="0"/>
      <p:bldP spid="16" grpId="0"/>
      <p:bldP spid="17" grpId="0"/>
      <p:bldP spid="36" grpId="0" animBg="1"/>
      <p:bldP spid="37" grpId="0" animBg="1"/>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5"/>
          <p:cNvSpPr/>
          <p:nvPr/>
        </p:nvSpPr>
        <p:spPr bwMode="auto">
          <a:xfrm>
            <a:off x="1211851" y="1410384"/>
            <a:ext cx="304800"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6"/>
          <p:cNvSpPr/>
          <p:nvPr/>
        </p:nvSpPr>
        <p:spPr bwMode="auto">
          <a:xfrm>
            <a:off x="1211851" y="1889809"/>
            <a:ext cx="304800" cy="3830638"/>
          </a:xfrm>
          <a:custGeom>
            <a:avLst/>
            <a:gdLst>
              <a:gd name="T0" fmla="*/ 175 w 351"/>
              <a:gd name="T1" fmla="*/ 0 h 4397"/>
              <a:gd name="T2" fmla="*/ 175 w 351"/>
              <a:gd name="T3" fmla="*/ 0 h 4397"/>
              <a:gd name="T4" fmla="*/ 351 w 351"/>
              <a:gd name="T5" fmla="*/ 143 h 4397"/>
              <a:gd name="T6" fmla="*/ 351 w 351"/>
              <a:gd name="T7" fmla="*/ 4254 h 4397"/>
              <a:gd name="T8" fmla="*/ 175 w 351"/>
              <a:gd name="T9" fmla="*/ 4397 h 4397"/>
              <a:gd name="T10" fmla="*/ 175 w 351"/>
              <a:gd name="T11" fmla="*/ 4397 h 4397"/>
              <a:gd name="T12" fmla="*/ 0 w 351"/>
              <a:gd name="T13" fmla="*/ 4254 h 4397"/>
              <a:gd name="T14" fmla="*/ 0 w 351"/>
              <a:gd name="T15" fmla="*/ 143 h 4397"/>
              <a:gd name="T16" fmla="*/ 175 w 351"/>
              <a:gd name="T17" fmla="*/ 0 h 4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 name="Oval 7"/>
          <p:cNvSpPr>
            <a:spLocks noChangeArrowheads="1"/>
          </p:cNvSpPr>
          <p:nvPr/>
        </p:nvSpPr>
        <p:spPr bwMode="auto">
          <a:xfrm>
            <a:off x="1081676" y="5352147"/>
            <a:ext cx="585788" cy="585788"/>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7" name="Freeform 8"/>
          <p:cNvSpPr/>
          <p:nvPr/>
        </p:nvSpPr>
        <p:spPr bwMode="auto">
          <a:xfrm>
            <a:off x="2386774" y="1410384"/>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9"/>
          <p:cNvSpPr/>
          <p:nvPr/>
        </p:nvSpPr>
        <p:spPr bwMode="auto">
          <a:xfrm>
            <a:off x="2386774" y="2386697"/>
            <a:ext cx="306388" cy="3333750"/>
          </a:xfrm>
          <a:custGeom>
            <a:avLst/>
            <a:gdLst>
              <a:gd name="T0" fmla="*/ 175 w 351"/>
              <a:gd name="T1" fmla="*/ 0 h 3828"/>
              <a:gd name="T2" fmla="*/ 175 w 351"/>
              <a:gd name="T3" fmla="*/ 0 h 3828"/>
              <a:gd name="T4" fmla="*/ 351 w 351"/>
              <a:gd name="T5" fmla="*/ 124 h 3828"/>
              <a:gd name="T6" fmla="*/ 351 w 351"/>
              <a:gd name="T7" fmla="*/ 3703 h 3828"/>
              <a:gd name="T8" fmla="*/ 175 w 351"/>
              <a:gd name="T9" fmla="*/ 3828 h 3828"/>
              <a:gd name="T10" fmla="*/ 175 w 351"/>
              <a:gd name="T11" fmla="*/ 3828 h 3828"/>
              <a:gd name="T12" fmla="*/ 0 w 351"/>
              <a:gd name="T13" fmla="*/ 3703 h 3828"/>
              <a:gd name="T14" fmla="*/ 0 w 351"/>
              <a:gd name="T15" fmla="*/ 124 h 3828"/>
              <a:gd name="T16" fmla="*/ 175 w 351"/>
              <a:gd name="T17" fmla="*/ 0 h 3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 name="Oval 10"/>
          <p:cNvSpPr>
            <a:spLocks noChangeArrowheads="1"/>
          </p:cNvSpPr>
          <p:nvPr/>
        </p:nvSpPr>
        <p:spPr bwMode="auto">
          <a:xfrm>
            <a:off x="2256599" y="5352147"/>
            <a:ext cx="585788" cy="585788"/>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 name="Freeform 11"/>
          <p:cNvSpPr/>
          <p:nvPr/>
        </p:nvSpPr>
        <p:spPr bwMode="auto">
          <a:xfrm>
            <a:off x="3487482" y="1410384"/>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2"/>
          <p:cNvSpPr/>
          <p:nvPr/>
        </p:nvSpPr>
        <p:spPr bwMode="auto">
          <a:xfrm>
            <a:off x="3487482" y="1588184"/>
            <a:ext cx="306388" cy="4132263"/>
          </a:xfrm>
          <a:custGeom>
            <a:avLst/>
            <a:gdLst>
              <a:gd name="T0" fmla="*/ 175 w 351"/>
              <a:gd name="T1" fmla="*/ 0 h 4744"/>
              <a:gd name="T2" fmla="*/ 175 w 351"/>
              <a:gd name="T3" fmla="*/ 0 h 4744"/>
              <a:gd name="T4" fmla="*/ 351 w 351"/>
              <a:gd name="T5" fmla="*/ 154 h 4744"/>
              <a:gd name="T6" fmla="*/ 351 w 351"/>
              <a:gd name="T7" fmla="*/ 4589 h 4744"/>
              <a:gd name="T8" fmla="*/ 175 w 351"/>
              <a:gd name="T9" fmla="*/ 4744 h 4744"/>
              <a:gd name="T10" fmla="*/ 175 w 351"/>
              <a:gd name="T11" fmla="*/ 4744 h 4744"/>
              <a:gd name="T12" fmla="*/ 0 w 351"/>
              <a:gd name="T13" fmla="*/ 4589 h 4744"/>
              <a:gd name="T14" fmla="*/ 0 w 351"/>
              <a:gd name="T15" fmla="*/ 154 h 4744"/>
              <a:gd name="T16" fmla="*/ 175 w 351"/>
              <a:gd name="T17" fmla="*/ 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Oval 13"/>
          <p:cNvSpPr>
            <a:spLocks noChangeArrowheads="1"/>
          </p:cNvSpPr>
          <p:nvPr/>
        </p:nvSpPr>
        <p:spPr bwMode="auto">
          <a:xfrm>
            <a:off x="3357307" y="5352147"/>
            <a:ext cx="585788" cy="585788"/>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 name="Freeform 14"/>
          <p:cNvSpPr/>
          <p:nvPr/>
        </p:nvSpPr>
        <p:spPr bwMode="auto">
          <a:xfrm>
            <a:off x="4729477" y="1410384"/>
            <a:ext cx="306388" cy="4310063"/>
          </a:xfrm>
          <a:custGeom>
            <a:avLst/>
            <a:gdLst>
              <a:gd name="T0" fmla="*/ 176 w 352"/>
              <a:gd name="T1" fmla="*/ 0 h 4948"/>
              <a:gd name="T2" fmla="*/ 176 w 352"/>
              <a:gd name="T3" fmla="*/ 0 h 4948"/>
              <a:gd name="T4" fmla="*/ 352 w 352"/>
              <a:gd name="T5" fmla="*/ 176 h 4948"/>
              <a:gd name="T6" fmla="*/ 352 w 352"/>
              <a:gd name="T7" fmla="*/ 4772 h 4948"/>
              <a:gd name="T8" fmla="*/ 176 w 352"/>
              <a:gd name="T9" fmla="*/ 4948 h 4948"/>
              <a:gd name="T10" fmla="*/ 176 w 352"/>
              <a:gd name="T11" fmla="*/ 4948 h 4948"/>
              <a:gd name="T12" fmla="*/ 0 w 352"/>
              <a:gd name="T13" fmla="*/ 4772 h 4948"/>
              <a:gd name="T14" fmla="*/ 0 w 352"/>
              <a:gd name="T15" fmla="*/ 176 h 4948"/>
              <a:gd name="T16" fmla="*/ 176 w 352"/>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a:off x="4729477" y="2058456"/>
            <a:ext cx="306388" cy="3661991"/>
          </a:xfrm>
          <a:custGeom>
            <a:avLst/>
            <a:gdLst>
              <a:gd name="T0" fmla="*/ 176 w 352"/>
              <a:gd name="T1" fmla="*/ 0 h 4581"/>
              <a:gd name="T2" fmla="*/ 176 w 352"/>
              <a:gd name="T3" fmla="*/ 0 h 4581"/>
              <a:gd name="T4" fmla="*/ 352 w 352"/>
              <a:gd name="T5" fmla="*/ 149 h 4581"/>
              <a:gd name="T6" fmla="*/ 352 w 352"/>
              <a:gd name="T7" fmla="*/ 4432 h 4581"/>
              <a:gd name="T8" fmla="*/ 176 w 352"/>
              <a:gd name="T9" fmla="*/ 4581 h 4581"/>
              <a:gd name="T10" fmla="*/ 176 w 352"/>
              <a:gd name="T11" fmla="*/ 4581 h 4581"/>
              <a:gd name="T12" fmla="*/ 0 w 352"/>
              <a:gd name="T13" fmla="*/ 4432 h 4581"/>
              <a:gd name="T14" fmla="*/ 0 w 352"/>
              <a:gd name="T15" fmla="*/ 149 h 4581"/>
              <a:gd name="T16" fmla="*/ 176 w 352"/>
              <a:gd name="T17" fmla="*/ 0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5" name="Oval 16"/>
          <p:cNvSpPr>
            <a:spLocks noChangeArrowheads="1"/>
          </p:cNvSpPr>
          <p:nvPr/>
        </p:nvSpPr>
        <p:spPr bwMode="auto">
          <a:xfrm>
            <a:off x="4600890" y="5352147"/>
            <a:ext cx="585788" cy="585788"/>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6" name="TextBox 20"/>
          <p:cNvSpPr txBox="1"/>
          <p:nvPr/>
        </p:nvSpPr>
        <p:spPr>
          <a:xfrm>
            <a:off x="848994" y="5946888"/>
            <a:ext cx="1025316" cy="707886"/>
          </a:xfrm>
          <a:prstGeom prst="rect">
            <a:avLst/>
          </a:prstGeom>
          <a:noFill/>
        </p:spPr>
        <p:txBody>
          <a:bodyPr wrap="square" rtlCol="0">
            <a:spAutoFit/>
          </a:bodyPr>
          <a:lstStyle/>
          <a:p>
            <a:pPr algn="ctr"/>
            <a:r>
              <a:rPr lang="zh-CN" altLang="en-US" sz="2000" dirty="0">
                <a:latin typeface="+mj-ea"/>
                <a:ea typeface="+mj-ea"/>
              </a:rPr>
              <a:t>协助领导工作</a:t>
            </a:r>
            <a:endParaRPr lang="zh-CN" altLang="en-US" sz="2000" dirty="0">
              <a:latin typeface="+mj-ea"/>
              <a:ea typeface="+mj-ea"/>
            </a:endParaRPr>
          </a:p>
        </p:txBody>
      </p:sp>
      <p:sp>
        <p:nvSpPr>
          <p:cNvPr id="17" name="TextBox 25"/>
          <p:cNvSpPr txBox="1"/>
          <p:nvPr/>
        </p:nvSpPr>
        <p:spPr>
          <a:xfrm>
            <a:off x="2031408" y="5946888"/>
            <a:ext cx="1025316" cy="707886"/>
          </a:xfrm>
          <a:prstGeom prst="rect">
            <a:avLst/>
          </a:prstGeom>
          <a:noFill/>
        </p:spPr>
        <p:txBody>
          <a:bodyPr wrap="square" rtlCol="0">
            <a:spAutoFit/>
          </a:bodyPr>
          <a:lstStyle/>
          <a:p>
            <a:pPr algn="ctr"/>
            <a:r>
              <a:rPr lang="zh-CN" altLang="en-US" sz="2000">
                <a:latin typeface="+mj-ea"/>
                <a:ea typeface="+mj-ea"/>
              </a:rPr>
              <a:t>网站微信管理</a:t>
            </a:r>
            <a:endParaRPr lang="zh-CN" altLang="en-US" sz="2000" dirty="0">
              <a:latin typeface="+mj-ea"/>
              <a:ea typeface="+mj-ea"/>
            </a:endParaRPr>
          </a:p>
        </p:txBody>
      </p:sp>
      <p:sp>
        <p:nvSpPr>
          <p:cNvPr id="18" name="TextBox 26"/>
          <p:cNvSpPr txBox="1"/>
          <p:nvPr/>
        </p:nvSpPr>
        <p:spPr>
          <a:xfrm>
            <a:off x="3182291" y="5946888"/>
            <a:ext cx="1025316" cy="707886"/>
          </a:xfrm>
          <a:prstGeom prst="rect">
            <a:avLst/>
          </a:prstGeom>
          <a:noFill/>
        </p:spPr>
        <p:txBody>
          <a:bodyPr wrap="square" rtlCol="0">
            <a:spAutoFit/>
          </a:bodyPr>
          <a:lstStyle/>
          <a:p>
            <a:pPr algn="ctr"/>
            <a:r>
              <a:rPr lang="zh-CN" altLang="en-US" sz="2000">
                <a:latin typeface="+mj-ea"/>
                <a:ea typeface="+mj-ea"/>
              </a:rPr>
              <a:t>会议组织</a:t>
            </a:r>
            <a:endParaRPr lang="zh-CN" altLang="en-US" sz="2000" dirty="0">
              <a:latin typeface="+mj-ea"/>
              <a:ea typeface="+mj-ea"/>
            </a:endParaRPr>
          </a:p>
        </p:txBody>
      </p:sp>
      <p:sp>
        <p:nvSpPr>
          <p:cNvPr id="19" name="TextBox 28"/>
          <p:cNvSpPr txBox="1"/>
          <p:nvPr/>
        </p:nvSpPr>
        <p:spPr>
          <a:xfrm>
            <a:off x="4380470" y="5946888"/>
            <a:ext cx="1025316" cy="707886"/>
          </a:xfrm>
          <a:prstGeom prst="rect">
            <a:avLst/>
          </a:prstGeom>
          <a:noFill/>
        </p:spPr>
        <p:txBody>
          <a:bodyPr wrap="square" rtlCol="0">
            <a:spAutoFit/>
          </a:bodyPr>
          <a:lstStyle/>
          <a:p>
            <a:pPr algn="ctr"/>
            <a:r>
              <a:rPr lang="zh-CN" altLang="en-US" sz="2000" dirty="0">
                <a:latin typeface="+mj-ea"/>
                <a:ea typeface="+mj-ea"/>
              </a:rPr>
              <a:t>资料管理</a:t>
            </a:r>
            <a:endParaRPr lang="zh-CN" altLang="en-US" sz="2000" dirty="0">
              <a:latin typeface="+mj-ea"/>
              <a:ea typeface="+mj-ea"/>
            </a:endParaRPr>
          </a:p>
        </p:txBody>
      </p:sp>
      <p:sp>
        <p:nvSpPr>
          <p:cNvPr id="20" name="矩形 83"/>
          <p:cNvSpPr>
            <a:spLocks noChangeArrowheads="1"/>
          </p:cNvSpPr>
          <p:nvPr/>
        </p:nvSpPr>
        <p:spPr bwMode="auto">
          <a:xfrm>
            <a:off x="6244822" y="999968"/>
            <a:ext cx="5109484" cy="4983816"/>
          </a:xfrm>
          <a:prstGeom prst="rect">
            <a:avLst/>
          </a:prstGeom>
          <a:solidFill>
            <a:schemeClr val="accent2"/>
          </a:solidFill>
          <a:ln w="9525" cmpd="sng">
            <a:solidFill>
              <a:schemeClr val="accent1">
                <a:lumMod val="50000"/>
              </a:schemeClr>
            </a:solidFill>
            <a:miter lim="800000"/>
          </a:ln>
        </p:spPr>
        <p:txBody>
          <a:bodyPr/>
          <a:lstStyle/>
          <a:p>
            <a:endParaRPr lang="zh-CN" altLang="en-US"/>
          </a:p>
        </p:txBody>
      </p:sp>
      <p:sp>
        <p:nvSpPr>
          <p:cNvPr id="21" name="TextBox 84"/>
          <p:cNvSpPr txBox="1">
            <a:spLocks noChangeArrowheads="1"/>
          </p:cNvSpPr>
          <p:nvPr/>
        </p:nvSpPr>
        <p:spPr bwMode="auto">
          <a:xfrm>
            <a:off x="6484453" y="1285956"/>
            <a:ext cx="4623506"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这里可以用简要的话描述出工作完成的情况，未完成的工作是什么原因也可以在这里说明。</a:t>
            </a:r>
            <a:endPar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这里可以用简要的话描述出工作完成的情况，未完成的工作是什么原因也可以在这里说明。</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endPar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这里可以用简要的话描述出工作完成的情况，未完成的工作是什么原因也可以在这里说明。这里可以用简要的话描述出工作完成的情况，未完成的工作是什么原因也可以在这里说明。</a:t>
            </a:r>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2"/>
          <p:cNvSpPr/>
          <p:nvPr/>
        </p:nvSpPr>
        <p:spPr bwMode="auto">
          <a:xfrm>
            <a:off x="6170208" y="85391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2"/>
          <p:cNvSpPr/>
          <p:nvPr/>
        </p:nvSpPr>
        <p:spPr bwMode="auto">
          <a:xfrm flipH="1" flipV="1">
            <a:off x="10933477" y="556855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1"/>
          </a:solidFill>
          <a:ln>
            <a:noFill/>
          </a:ln>
        </p:spPr>
        <p:txBody>
          <a:bodyPr/>
          <a:lstStyle/>
          <a:p>
            <a:endParaRPr lang="zh-CN" altLang="en-US"/>
          </a:p>
        </p:txBody>
      </p:sp>
      <p:sp>
        <p:nvSpPr>
          <p:cNvPr id="24" name="TextBox 33"/>
          <p:cNvSpPr txBox="1"/>
          <p:nvPr/>
        </p:nvSpPr>
        <p:spPr>
          <a:xfrm>
            <a:off x="1083963" y="5505548"/>
            <a:ext cx="646331" cy="369332"/>
          </a:xfrm>
          <a:prstGeom prst="rect">
            <a:avLst/>
          </a:prstGeom>
          <a:noFill/>
        </p:spPr>
        <p:txBody>
          <a:bodyPr wrap="none" rtlCol="0">
            <a:spAutoFit/>
          </a:bodyPr>
          <a:lstStyle/>
          <a:p>
            <a:r>
              <a:rPr lang="en-US" altLang="zh-CN" dirty="0">
                <a:solidFill>
                  <a:schemeClr val="accent2"/>
                </a:solidFill>
              </a:rPr>
              <a:t>90%</a:t>
            </a:r>
            <a:endParaRPr lang="zh-CN" altLang="en-US" dirty="0">
              <a:solidFill>
                <a:schemeClr val="accent2"/>
              </a:solidFill>
            </a:endParaRPr>
          </a:p>
        </p:txBody>
      </p:sp>
      <p:sp>
        <p:nvSpPr>
          <p:cNvPr id="25" name="TextBox 34"/>
          <p:cNvSpPr txBox="1"/>
          <p:nvPr/>
        </p:nvSpPr>
        <p:spPr>
          <a:xfrm>
            <a:off x="2250611" y="5505548"/>
            <a:ext cx="646331" cy="369332"/>
          </a:xfrm>
          <a:prstGeom prst="rect">
            <a:avLst/>
          </a:prstGeom>
          <a:noFill/>
        </p:spPr>
        <p:txBody>
          <a:bodyPr wrap="none" rtlCol="0">
            <a:spAutoFit/>
          </a:bodyPr>
          <a:lstStyle/>
          <a:p>
            <a:r>
              <a:rPr lang="en-US" altLang="zh-CN" dirty="0">
                <a:solidFill>
                  <a:schemeClr val="accent2"/>
                </a:solidFill>
              </a:rPr>
              <a:t>70%</a:t>
            </a:r>
            <a:endParaRPr lang="zh-CN" altLang="en-US" dirty="0">
              <a:solidFill>
                <a:schemeClr val="accent2"/>
              </a:solidFill>
            </a:endParaRPr>
          </a:p>
        </p:txBody>
      </p:sp>
      <p:sp>
        <p:nvSpPr>
          <p:cNvPr id="26" name="TextBox 35"/>
          <p:cNvSpPr txBox="1"/>
          <p:nvPr/>
        </p:nvSpPr>
        <p:spPr>
          <a:xfrm>
            <a:off x="3354197" y="5505548"/>
            <a:ext cx="646331" cy="369332"/>
          </a:xfrm>
          <a:prstGeom prst="rect">
            <a:avLst/>
          </a:prstGeom>
          <a:noFill/>
        </p:spPr>
        <p:txBody>
          <a:bodyPr wrap="none" rtlCol="0">
            <a:spAutoFit/>
          </a:bodyPr>
          <a:lstStyle/>
          <a:p>
            <a:r>
              <a:rPr lang="en-US" altLang="zh-CN" dirty="0">
                <a:solidFill>
                  <a:schemeClr val="accent2"/>
                </a:solidFill>
              </a:rPr>
              <a:t>98%</a:t>
            </a:r>
            <a:endParaRPr lang="zh-CN" altLang="en-US" dirty="0">
              <a:solidFill>
                <a:schemeClr val="accent2"/>
              </a:solidFill>
            </a:endParaRPr>
          </a:p>
        </p:txBody>
      </p:sp>
      <p:sp>
        <p:nvSpPr>
          <p:cNvPr id="27" name="TextBox 36"/>
          <p:cNvSpPr txBox="1"/>
          <p:nvPr/>
        </p:nvSpPr>
        <p:spPr>
          <a:xfrm>
            <a:off x="4583907" y="5505548"/>
            <a:ext cx="646331" cy="369332"/>
          </a:xfrm>
          <a:prstGeom prst="rect">
            <a:avLst/>
          </a:prstGeom>
          <a:noFill/>
        </p:spPr>
        <p:txBody>
          <a:bodyPr wrap="none" rtlCol="0">
            <a:spAutoFit/>
          </a:bodyPr>
          <a:lstStyle/>
          <a:p>
            <a:r>
              <a:rPr lang="en-US" altLang="zh-CN" dirty="0">
                <a:solidFill>
                  <a:schemeClr val="accent2"/>
                </a:solidFill>
              </a:rPr>
              <a:t>85%</a:t>
            </a:r>
            <a:endParaRPr lang="zh-CN" altLang="en-US" dirty="0">
              <a:solidFill>
                <a:schemeClr val="accent2"/>
              </a:solidFill>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1"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35" presetClass="path" presetSubtype="0" accel="50000" decel="50000" fill="hold" grpId="1" nodeType="withEffect">
                                  <p:stCondLst>
                                    <p:cond delay="0"/>
                                  </p:stCondLst>
                                  <p:childTnLst>
                                    <p:animMotion origin="layout" path="M -3.56836E-6 -3.7037E-7 L 0.36686 0.15278 " pathEditMode="relative" rAng="0" ptsTypes="AA">
                                      <p:cBhvr>
                                        <p:cTn id="22" dur="500" spd="-99900" fill="hold"/>
                                        <p:tgtEl>
                                          <p:spTgt spid="22"/>
                                        </p:tgtEl>
                                        <p:attrNameLst>
                                          <p:attrName>ppt_x</p:attrName>
                                          <p:attrName>ppt_y</p:attrName>
                                        </p:attrNameLst>
                                      </p:cBhvr>
                                      <p:rCtr x="18343" y="7639"/>
                                    </p:animMotion>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35" presetClass="path" presetSubtype="0" accel="50000" decel="50000" fill="hold" grpId="1" nodeType="withEffect">
                                  <p:stCondLst>
                                    <p:cond delay="0"/>
                                  </p:stCondLst>
                                  <p:childTnLst>
                                    <p:animMotion origin="layout" path="M 7.85742E-7 -3.33333E-6 L -0.39495 -0.11018 " pathEditMode="relative" rAng="0" ptsTypes="AA">
                                      <p:cBhvr>
                                        <p:cTn id="26" dur="500" spd="-99900" fill="hold"/>
                                        <p:tgtEl>
                                          <p:spTgt spid="23"/>
                                        </p:tgtEl>
                                        <p:attrNameLst>
                                          <p:attrName>ppt_x</p:attrName>
                                          <p:attrName>ppt_y</p:attrName>
                                        </p:attrNameLst>
                                      </p:cBhvr>
                                      <p:rCtr x="-19748" y="-5509"/>
                                    </p:animMotion>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939"/>
                            </p:stCondLst>
                            <p:childTnLst>
                              <p:par>
                                <p:cTn id="33" presetID="22" presetClass="entr" presetSubtype="1" fill="hold" nodeType="after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animEffect transition="in" filter="wipe(up)">
                                      <p:cBhvr>
                                        <p:cTn id="35" dur="500"/>
                                        <p:tgtEl>
                                          <p:spTgt spid="21">
                                            <p:txEl>
                                              <p:pRg st="0" end="0"/>
                                            </p:txEl>
                                          </p:spTgt>
                                        </p:tgtEl>
                                      </p:cBhvr>
                                    </p:animEffect>
                                  </p:childTnLst>
                                </p:cTn>
                              </p:par>
                            </p:childTnLst>
                          </p:cTn>
                        </p:par>
                        <p:par>
                          <p:cTn id="36" fill="hold">
                            <p:stCondLst>
                              <p:cond delay="1439"/>
                            </p:stCondLst>
                            <p:childTnLst>
                              <p:par>
                                <p:cTn id="37" presetID="22" presetClass="entr" presetSubtype="1" fill="hold" nodeType="afterEffect">
                                  <p:stCondLst>
                                    <p:cond delay="0"/>
                                  </p:stCondLst>
                                  <p:childTnLst>
                                    <p:set>
                                      <p:cBhvr>
                                        <p:cTn id="38" dur="1" fill="hold">
                                          <p:stCondLst>
                                            <p:cond delay="0"/>
                                          </p:stCondLst>
                                        </p:cTn>
                                        <p:tgtEl>
                                          <p:spTgt spid="21">
                                            <p:txEl>
                                              <p:pRg st="1" end="1"/>
                                            </p:txEl>
                                          </p:spTgt>
                                        </p:tgtEl>
                                        <p:attrNameLst>
                                          <p:attrName>style.visibility</p:attrName>
                                        </p:attrNameLst>
                                      </p:cBhvr>
                                      <p:to>
                                        <p:strVal val="visible"/>
                                      </p:to>
                                    </p:set>
                                    <p:animEffect transition="in" filter="wipe(up)">
                                      <p:cBhvr>
                                        <p:cTn id="39" dur="500"/>
                                        <p:tgtEl>
                                          <p:spTgt spid="21">
                                            <p:txEl>
                                              <p:pRg st="1" end="1"/>
                                            </p:txEl>
                                          </p:spTgt>
                                        </p:tgtEl>
                                      </p:cBhvr>
                                    </p:animEffect>
                                  </p:childTnLst>
                                </p:cTn>
                              </p:par>
                            </p:childTnLst>
                          </p:cTn>
                        </p:par>
                        <p:par>
                          <p:cTn id="40" fill="hold">
                            <p:stCondLst>
                              <p:cond delay="1939"/>
                            </p:stCondLst>
                            <p:childTnLst>
                              <p:par>
                                <p:cTn id="41" presetID="22" presetClass="entr" presetSubtype="1" fill="hold" nodeType="afterEffect">
                                  <p:stCondLst>
                                    <p:cond delay="0"/>
                                  </p:stCondLst>
                                  <p:childTnLst>
                                    <p:set>
                                      <p:cBhvr>
                                        <p:cTn id="42" dur="1" fill="hold">
                                          <p:stCondLst>
                                            <p:cond delay="0"/>
                                          </p:stCondLst>
                                        </p:cTn>
                                        <p:tgtEl>
                                          <p:spTgt spid="21">
                                            <p:txEl>
                                              <p:pRg st="3" end="3"/>
                                            </p:txEl>
                                          </p:spTgt>
                                        </p:tgtEl>
                                        <p:attrNameLst>
                                          <p:attrName>style.visibility</p:attrName>
                                        </p:attrNameLst>
                                      </p:cBhvr>
                                      <p:to>
                                        <p:strVal val="visible"/>
                                      </p:to>
                                    </p:set>
                                    <p:animEffect transition="in" filter="wipe(up)">
                                      <p:cBhvr>
                                        <p:cTn id="43" dur="5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0" grpId="0" animBg="1" autoUpdateAnimBg="0"/>
      <p:bldP spid="22" grpId="0" animBg="1"/>
      <p:bldP spid="22" grpId="1" animBg="1"/>
      <p:bldP spid="23" grpId="0" animBg="1"/>
      <p:bldP spid="23"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TextBox 8"/>
          <p:cNvSpPr txBox="1"/>
          <p:nvPr/>
        </p:nvSpPr>
        <p:spPr>
          <a:xfrm>
            <a:off x="5885525" y="1082721"/>
            <a:ext cx="5038186" cy="769441"/>
          </a:xfrm>
          <a:prstGeom prst="rect">
            <a:avLst/>
          </a:prstGeom>
          <a:noFill/>
        </p:spPr>
        <p:txBody>
          <a:bodyPr wrap="square" rtlCol="0">
            <a:spAutoFit/>
          </a:bodyPr>
          <a:lstStyle/>
          <a:p>
            <a:pPr algn="just"/>
            <a:r>
              <a:rPr lang="zh-CN" altLang="en-US" sz="2200" dirty="0">
                <a:latin typeface="+mj-ea"/>
                <a:ea typeface="+mj-ea"/>
              </a:rPr>
              <a:t>电视、网络、杂志等广告宣传费共用</a:t>
            </a:r>
            <a:r>
              <a:rPr lang="en-US" altLang="zh-CN" sz="2200" dirty="0">
                <a:latin typeface="+mj-ea"/>
                <a:ea typeface="+mj-ea"/>
              </a:rPr>
              <a:t>350</a:t>
            </a:r>
            <a:r>
              <a:rPr lang="zh-CN" altLang="en-US" sz="2200" dirty="0">
                <a:latin typeface="+mj-ea"/>
                <a:ea typeface="+mj-ea"/>
              </a:rPr>
              <a:t>万。</a:t>
            </a:r>
            <a:endParaRPr lang="zh-CN" altLang="en-US" sz="2200" dirty="0">
              <a:latin typeface="+mj-ea"/>
              <a:ea typeface="+mj-ea"/>
            </a:endParaRPr>
          </a:p>
        </p:txBody>
      </p:sp>
      <p:sp>
        <p:nvSpPr>
          <p:cNvPr id="5" name="TextBox 9"/>
          <p:cNvSpPr txBox="1"/>
          <p:nvPr/>
        </p:nvSpPr>
        <p:spPr>
          <a:xfrm>
            <a:off x="5885525" y="2244196"/>
            <a:ext cx="5275549" cy="430887"/>
          </a:xfrm>
          <a:prstGeom prst="rect">
            <a:avLst/>
          </a:prstGeom>
          <a:noFill/>
        </p:spPr>
        <p:txBody>
          <a:bodyPr wrap="square" rtlCol="0">
            <a:spAutoFit/>
          </a:bodyPr>
          <a:lstStyle/>
          <a:p>
            <a:pPr algn="just"/>
            <a:r>
              <a:rPr lang="zh-CN" altLang="en-US" sz="2200" dirty="0">
                <a:latin typeface="+mn-ea"/>
                <a:ea typeface="+mn-ea"/>
              </a:rPr>
              <a:t>经销商返点提升，增加投入</a:t>
            </a:r>
            <a:r>
              <a:rPr lang="en-US" altLang="zh-CN" sz="2200" dirty="0">
                <a:latin typeface="+mn-ea"/>
                <a:ea typeface="+mn-ea"/>
              </a:rPr>
              <a:t>203</a:t>
            </a:r>
            <a:r>
              <a:rPr lang="zh-CN" altLang="en-US" sz="2200" dirty="0">
                <a:latin typeface="+mn-ea"/>
                <a:ea typeface="+mn-ea"/>
              </a:rPr>
              <a:t>余万。</a:t>
            </a:r>
            <a:endParaRPr lang="zh-CN" altLang="en-US" sz="2200" dirty="0">
              <a:latin typeface="+mn-ea"/>
              <a:ea typeface="+mn-ea"/>
            </a:endParaRPr>
          </a:p>
        </p:txBody>
      </p:sp>
      <p:sp>
        <p:nvSpPr>
          <p:cNvPr id="6" name="TextBox 10"/>
          <p:cNvSpPr txBox="1"/>
          <p:nvPr/>
        </p:nvSpPr>
        <p:spPr>
          <a:xfrm>
            <a:off x="5885525" y="3174147"/>
            <a:ext cx="5275549" cy="430887"/>
          </a:xfrm>
          <a:prstGeom prst="rect">
            <a:avLst/>
          </a:prstGeom>
          <a:noFill/>
        </p:spPr>
        <p:txBody>
          <a:bodyPr wrap="square" rtlCol="0">
            <a:spAutoFit/>
          </a:bodyPr>
          <a:lstStyle/>
          <a:p>
            <a:pPr algn="just"/>
            <a:r>
              <a:rPr lang="zh-CN" altLang="en-US" sz="2200" dirty="0">
                <a:latin typeface="+mn-ea"/>
                <a:ea typeface="+mn-ea"/>
              </a:rPr>
              <a:t>加大对销售人员的激励，增加投入</a:t>
            </a:r>
            <a:r>
              <a:rPr lang="en-US" altLang="zh-CN" sz="2200" dirty="0">
                <a:latin typeface="+mn-ea"/>
                <a:ea typeface="+mn-ea"/>
              </a:rPr>
              <a:t>105</a:t>
            </a:r>
            <a:r>
              <a:rPr lang="zh-CN" altLang="en-US" sz="2200" dirty="0">
                <a:latin typeface="+mn-ea"/>
                <a:ea typeface="+mn-ea"/>
              </a:rPr>
              <a:t>万。</a:t>
            </a:r>
            <a:endParaRPr lang="zh-CN" altLang="en-US" sz="2200" dirty="0">
              <a:latin typeface="+mn-ea"/>
              <a:ea typeface="+mn-ea"/>
            </a:endParaRPr>
          </a:p>
        </p:txBody>
      </p:sp>
      <p:sp>
        <p:nvSpPr>
          <p:cNvPr id="7" name="TextBox 11"/>
          <p:cNvSpPr txBox="1"/>
          <p:nvPr/>
        </p:nvSpPr>
        <p:spPr>
          <a:xfrm>
            <a:off x="5885526" y="4000617"/>
            <a:ext cx="5275548" cy="769441"/>
          </a:xfrm>
          <a:prstGeom prst="rect">
            <a:avLst/>
          </a:prstGeom>
          <a:noFill/>
        </p:spPr>
        <p:txBody>
          <a:bodyPr wrap="square" rtlCol="0">
            <a:spAutoFit/>
          </a:bodyPr>
          <a:lstStyle/>
          <a:p>
            <a:pPr algn="just"/>
            <a:r>
              <a:rPr lang="zh-CN" altLang="en-US" sz="2200" dirty="0">
                <a:latin typeface="+mn-ea"/>
                <a:ea typeface="+mn-ea"/>
              </a:rPr>
              <a:t>增加对售后服务的保障，增加售后处理人员，增加费用</a:t>
            </a:r>
            <a:r>
              <a:rPr lang="en-US" altLang="zh-CN" sz="2200" dirty="0">
                <a:latin typeface="+mn-ea"/>
                <a:ea typeface="+mn-ea"/>
              </a:rPr>
              <a:t>50</a:t>
            </a:r>
            <a:r>
              <a:rPr lang="zh-CN" altLang="en-US" sz="2200" dirty="0">
                <a:latin typeface="+mn-ea"/>
                <a:ea typeface="+mn-ea"/>
              </a:rPr>
              <a:t>万。</a:t>
            </a:r>
            <a:endParaRPr lang="zh-CN" altLang="en-US" sz="2200" dirty="0">
              <a:latin typeface="+mn-ea"/>
              <a:ea typeface="+mn-ea"/>
            </a:endParaRPr>
          </a:p>
        </p:txBody>
      </p:sp>
      <p:sp>
        <p:nvSpPr>
          <p:cNvPr id="8" name="TextBox 12"/>
          <p:cNvSpPr txBox="1"/>
          <p:nvPr/>
        </p:nvSpPr>
        <p:spPr>
          <a:xfrm>
            <a:off x="5885526" y="5225651"/>
            <a:ext cx="5275548" cy="769441"/>
          </a:xfrm>
          <a:prstGeom prst="rect">
            <a:avLst/>
          </a:prstGeom>
          <a:noFill/>
        </p:spPr>
        <p:txBody>
          <a:bodyPr wrap="square" rtlCol="0">
            <a:spAutoFit/>
          </a:bodyPr>
          <a:lstStyle/>
          <a:p>
            <a:pPr algn="just"/>
            <a:r>
              <a:rPr lang="zh-CN" altLang="en-US" sz="2200" dirty="0">
                <a:latin typeface="+mn-ea"/>
                <a:ea typeface="+mn-ea"/>
              </a:rPr>
              <a:t>增加网络部门的设备、人员、培训投入，增加费用</a:t>
            </a:r>
            <a:r>
              <a:rPr lang="en-US" altLang="zh-CN" sz="2200" dirty="0">
                <a:latin typeface="+mn-ea"/>
                <a:ea typeface="+mn-ea"/>
              </a:rPr>
              <a:t>185</a:t>
            </a:r>
            <a:r>
              <a:rPr lang="zh-CN" altLang="en-US" sz="2200" dirty="0">
                <a:latin typeface="+mn-ea"/>
                <a:ea typeface="+mn-ea"/>
              </a:rPr>
              <a:t>万。</a:t>
            </a:r>
            <a:endParaRPr lang="zh-CN" altLang="en-US" sz="2200" dirty="0">
              <a:latin typeface="+mn-ea"/>
              <a:ea typeface="+mn-ea"/>
            </a:endParaRPr>
          </a:p>
        </p:txBody>
      </p:sp>
      <p:sp>
        <p:nvSpPr>
          <p:cNvPr id="9" name="Oval 10"/>
          <p:cNvSpPr>
            <a:spLocks noChangeArrowheads="1"/>
          </p:cNvSpPr>
          <p:nvPr/>
        </p:nvSpPr>
        <p:spPr bwMode="auto">
          <a:xfrm>
            <a:off x="5202491" y="1187657"/>
            <a:ext cx="532514" cy="532514"/>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tx2"/>
                </a:solidFill>
                <a:latin typeface="+mj-ea"/>
                <a:ea typeface="+mj-ea"/>
              </a:rPr>
              <a:t>1</a:t>
            </a:r>
            <a:endParaRPr lang="zh-CN" altLang="en-US" sz="2400" b="1" dirty="0">
              <a:solidFill>
                <a:schemeClr val="tx2"/>
              </a:solidFill>
              <a:latin typeface="+mj-ea"/>
              <a:ea typeface="+mj-ea"/>
            </a:endParaRPr>
          </a:p>
        </p:txBody>
      </p:sp>
      <p:sp>
        <p:nvSpPr>
          <p:cNvPr id="10" name="Oval 11"/>
          <p:cNvSpPr>
            <a:spLocks noChangeArrowheads="1"/>
          </p:cNvSpPr>
          <p:nvPr/>
        </p:nvSpPr>
        <p:spPr bwMode="auto">
          <a:xfrm>
            <a:off x="5202491" y="5225651"/>
            <a:ext cx="532514" cy="532514"/>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tx2"/>
                </a:solidFill>
                <a:latin typeface="+mj-ea"/>
                <a:ea typeface="+mj-ea"/>
              </a:rPr>
              <a:t>5</a:t>
            </a:r>
            <a:endParaRPr lang="zh-CN" altLang="en-US" sz="2400" b="1" dirty="0">
              <a:solidFill>
                <a:schemeClr val="tx2"/>
              </a:solidFill>
              <a:latin typeface="+mj-ea"/>
              <a:ea typeface="+mj-ea"/>
            </a:endParaRPr>
          </a:p>
        </p:txBody>
      </p:sp>
      <p:sp>
        <p:nvSpPr>
          <p:cNvPr id="11" name="Oval 12"/>
          <p:cNvSpPr>
            <a:spLocks noChangeArrowheads="1"/>
          </p:cNvSpPr>
          <p:nvPr/>
        </p:nvSpPr>
        <p:spPr bwMode="auto">
          <a:xfrm>
            <a:off x="5202491" y="4119081"/>
            <a:ext cx="533957" cy="532514"/>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tx2"/>
                </a:solidFill>
                <a:latin typeface="+mj-ea"/>
                <a:ea typeface="+mj-ea"/>
              </a:rPr>
              <a:t>4</a:t>
            </a:r>
            <a:endParaRPr lang="zh-CN" altLang="en-US" sz="2400" b="1" dirty="0">
              <a:solidFill>
                <a:schemeClr val="tx2"/>
              </a:solidFill>
              <a:latin typeface="+mj-ea"/>
              <a:ea typeface="+mj-ea"/>
            </a:endParaRPr>
          </a:p>
        </p:txBody>
      </p:sp>
      <p:sp>
        <p:nvSpPr>
          <p:cNvPr id="12" name="Oval 13"/>
          <p:cNvSpPr>
            <a:spLocks noChangeArrowheads="1"/>
          </p:cNvSpPr>
          <p:nvPr/>
        </p:nvSpPr>
        <p:spPr bwMode="auto">
          <a:xfrm>
            <a:off x="5202491" y="2164364"/>
            <a:ext cx="533957" cy="532514"/>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tx2"/>
                </a:solidFill>
                <a:latin typeface="+mj-ea"/>
                <a:ea typeface="+mj-ea"/>
              </a:rPr>
              <a:t>2</a:t>
            </a:r>
            <a:endParaRPr lang="zh-CN" altLang="en-US" sz="2400" b="1" dirty="0">
              <a:solidFill>
                <a:schemeClr val="tx2"/>
              </a:solidFill>
              <a:latin typeface="+mj-ea"/>
              <a:ea typeface="+mj-ea"/>
            </a:endParaRPr>
          </a:p>
        </p:txBody>
      </p:sp>
      <p:sp>
        <p:nvSpPr>
          <p:cNvPr id="13" name="Oval 14"/>
          <p:cNvSpPr>
            <a:spLocks noChangeArrowheads="1"/>
          </p:cNvSpPr>
          <p:nvPr/>
        </p:nvSpPr>
        <p:spPr bwMode="auto">
          <a:xfrm>
            <a:off x="5202491" y="3176093"/>
            <a:ext cx="532514" cy="532514"/>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tx2"/>
                </a:solidFill>
                <a:latin typeface="+mj-ea"/>
                <a:ea typeface="+mj-ea"/>
              </a:rPr>
              <a:t>3</a:t>
            </a:r>
            <a:endParaRPr lang="zh-CN" altLang="en-US" sz="2400" b="1" dirty="0">
              <a:solidFill>
                <a:schemeClr val="tx2"/>
              </a:solidFill>
              <a:latin typeface="+mj-ea"/>
              <a:ea typeface="+mj-ea"/>
            </a:endParaRPr>
          </a:p>
        </p:txBody>
      </p:sp>
      <p:sp>
        <p:nvSpPr>
          <p:cNvPr id="14" name="Oval 7"/>
          <p:cNvSpPr>
            <a:spLocks noChangeArrowheads="1"/>
          </p:cNvSpPr>
          <p:nvPr/>
        </p:nvSpPr>
        <p:spPr bwMode="auto">
          <a:xfrm>
            <a:off x="1031079" y="1657084"/>
            <a:ext cx="3612018" cy="3609442"/>
          </a:xfrm>
          <a:prstGeom prst="ellipse">
            <a:avLst/>
          </a:pr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15" name="Oval 8"/>
          <p:cNvSpPr>
            <a:spLocks noChangeArrowheads="1"/>
          </p:cNvSpPr>
          <p:nvPr/>
        </p:nvSpPr>
        <p:spPr bwMode="auto">
          <a:xfrm>
            <a:off x="1227445" y="1852162"/>
            <a:ext cx="3219287" cy="3219287"/>
          </a:xfrm>
          <a:prstGeom prst="ellipse">
            <a:avLst/>
          </a:prstGeom>
          <a:blipFill>
            <a:blip r:embed="rId1"/>
            <a:stretch>
              <a:fillRect/>
            </a:stretch>
          </a:blipFill>
          <a:ln w="9" cap="flat">
            <a:noFill/>
            <a:prstDash val="solid"/>
            <a:miter lim="800000"/>
          </a:ln>
        </p:spPr>
        <p:txBody>
          <a:bodyPr vert="horz" wrap="square" lIns="91440" tIns="45720" rIns="91440" bIns="45720" numCol="1" anchor="t" anchorCtr="0" compatLnSpc="1"/>
          <a:lstStyle/>
          <a:p>
            <a:endParaRPr lang="zh-CN" altLang="en-US"/>
          </a:p>
        </p:txBody>
      </p:sp>
      <p:sp>
        <p:nvSpPr>
          <p:cNvPr id="16" name="Oval 9"/>
          <p:cNvSpPr>
            <a:spLocks noChangeArrowheads="1"/>
          </p:cNvSpPr>
          <p:nvPr/>
        </p:nvSpPr>
        <p:spPr bwMode="auto">
          <a:xfrm>
            <a:off x="3299230" y="4238552"/>
            <a:ext cx="987099" cy="987099"/>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 name="TextBox 25"/>
          <p:cNvSpPr txBox="1"/>
          <p:nvPr/>
        </p:nvSpPr>
        <p:spPr>
          <a:xfrm>
            <a:off x="3385492" y="4316602"/>
            <a:ext cx="846211" cy="830997"/>
          </a:xfrm>
          <a:prstGeom prst="rect">
            <a:avLst/>
          </a:prstGeom>
          <a:noFill/>
        </p:spPr>
        <p:txBody>
          <a:bodyPr wrap="square" rtlCol="0">
            <a:spAutoFit/>
          </a:bodyPr>
          <a:lstStyle/>
          <a:p>
            <a:pPr algn="ctr"/>
            <a:r>
              <a:rPr lang="zh-CN" altLang="en-US" sz="2400" b="1" dirty="0">
                <a:solidFill>
                  <a:schemeClr val="tx2"/>
                </a:solidFill>
                <a:latin typeface="+mn-ea"/>
                <a:ea typeface="+mn-ea"/>
              </a:rPr>
              <a:t>五个成本</a:t>
            </a:r>
            <a:endParaRPr lang="en-US" altLang="zh-CN" sz="2400" b="1" dirty="0">
              <a:solidFill>
                <a:schemeClr val="tx2"/>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2000"/>
                                        <p:tgtEl>
                                          <p:spTgt spid="15"/>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1)">
                                      <p:cBhvr>
                                        <p:cTn id="24" dur="2000"/>
                                        <p:tgtEl>
                                          <p:spTgt spid="14"/>
                                        </p:tgtEl>
                                      </p:cBhvr>
                                    </p:animEffect>
                                  </p:childTnLst>
                                </p:cTn>
                              </p:par>
                            </p:childTnLst>
                          </p:cTn>
                        </p:par>
                        <p:par>
                          <p:cTn id="25" fill="hold">
                            <p:stCondLst>
                              <p:cond delay="2939"/>
                            </p:stCondLst>
                            <p:childTnLst>
                              <p:par>
                                <p:cTn id="26" presetID="52"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Scale>
                                      <p:cBhvr>
                                        <p:cTn id="28" dur="5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500" decel="50000" fill="hold">
                                          <p:stCondLst>
                                            <p:cond delay="0"/>
                                          </p:stCondLst>
                                        </p:cTn>
                                        <p:tgtEl>
                                          <p:spTgt spid="16"/>
                                        </p:tgtEl>
                                        <p:attrNameLst>
                                          <p:attrName>ppt_x</p:attrName>
                                          <p:attrName>ppt_y</p:attrName>
                                        </p:attrNameLst>
                                      </p:cBhvr>
                                    </p:animMotion>
                                    <p:animEffect transition="in" filter="fade">
                                      <p:cBhvr>
                                        <p:cTn id="30" dur="500"/>
                                        <p:tgtEl>
                                          <p:spTgt spid="16"/>
                                        </p:tgtEl>
                                      </p:cBhvr>
                                    </p:animEffect>
                                  </p:childTnLst>
                                </p:cTn>
                              </p:par>
                            </p:childTnLst>
                          </p:cTn>
                        </p:par>
                        <p:par>
                          <p:cTn id="31" fill="hold">
                            <p:stCondLst>
                              <p:cond delay="3439"/>
                            </p:stCondLst>
                            <p:childTnLst>
                              <p:par>
                                <p:cTn id="32" presetID="31"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400" fill="hold"/>
                                        <p:tgtEl>
                                          <p:spTgt spid="17"/>
                                        </p:tgtEl>
                                        <p:attrNameLst>
                                          <p:attrName>ppt_w</p:attrName>
                                        </p:attrNameLst>
                                      </p:cBhvr>
                                      <p:tavLst>
                                        <p:tav tm="0">
                                          <p:val>
                                            <p:fltVal val="0"/>
                                          </p:val>
                                        </p:tav>
                                        <p:tav tm="100000">
                                          <p:val>
                                            <p:strVal val="#ppt_w"/>
                                          </p:val>
                                        </p:tav>
                                      </p:tavLst>
                                    </p:anim>
                                    <p:anim calcmode="lin" valueType="num">
                                      <p:cBhvr>
                                        <p:cTn id="35" dur="400" fill="hold"/>
                                        <p:tgtEl>
                                          <p:spTgt spid="17"/>
                                        </p:tgtEl>
                                        <p:attrNameLst>
                                          <p:attrName>ppt_h</p:attrName>
                                        </p:attrNameLst>
                                      </p:cBhvr>
                                      <p:tavLst>
                                        <p:tav tm="0">
                                          <p:val>
                                            <p:fltVal val="0"/>
                                          </p:val>
                                        </p:tav>
                                        <p:tav tm="100000">
                                          <p:val>
                                            <p:strVal val="#ppt_h"/>
                                          </p:val>
                                        </p:tav>
                                      </p:tavLst>
                                    </p:anim>
                                    <p:anim calcmode="lin" valueType="num">
                                      <p:cBhvr>
                                        <p:cTn id="36" dur="400" fill="hold"/>
                                        <p:tgtEl>
                                          <p:spTgt spid="17"/>
                                        </p:tgtEl>
                                        <p:attrNameLst>
                                          <p:attrName>style.rotation</p:attrName>
                                        </p:attrNameLst>
                                      </p:cBhvr>
                                      <p:tavLst>
                                        <p:tav tm="0">
                                          <p:val>
                                            <p:fltVal val="90"/>
                                          </p:val>
                                        </p:tav>
                                        <p:tav tm="100000">
                                          <p:val>
                                            <p:fltVal val="0"/>
                                          </p:val>
                                        </p:tav>
                                      </p:tavLst>
                                    </p:anim>
                                    <p:animEffect transition="in" filter="fade">
                                      <p:cBhvr>
                                        <p:cTn id="37" dur="400"/>
                                        <p:tgtEl>
                                          <p:spTgt spid="17"/>
                                        </p:tgtEl>
                                      </p:cBhvr>
                                    </p:animEffect>
                                  </p:childTnLst>
                                </p:cTn>
                              </p:par>
                            </p:childTnLst>
                          </p:cTn>
                        </p:par>
                        <p:par>
                          <p:cTn id="38" fill="hold">
                            <p:stCondLst>
                              <p:cond delay="3939"/>
                            </p:stCondLst>
                            <p:childTnLst>
                              <p:par>
                                <p:cTn id="39" presetID="2" presetClass="entr" presetSubtype="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4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3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1+#ppt_w/2"/>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10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1+#ppt_w/2"/>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20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4439"/>
                            </p:stCondLst>
                            <p:childTnLst>
                              <p:par>
                                <p:cTn id="60" presetID="22" presetClass="entr" presetSubtype="8"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left)">
                                      <p:cBhvr>
                                        <p:cTn id="65" dur="500"/>
                                        <p:tgtEl>
                                          <p:spTgt spid="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500"/>
                                        <p:tgtEl>
                                          <p:spTgt spid="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left)">
                                      <p:cBhvr>
                                        <p:cTn id="7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Oval 6"/>
          <p:cNvSpPr>
            <a:spLocks noChangeArrowheads="1"/>
          </p:cNvSpPr>
          <p:nvPr/>
        </p:nvSpPr>
        <p:spPr bwMode="auto">
          <a:xfrm flipH="1">
            <a:off x="994197" y="2818966"/>
            <a:ext cx="1907896" cy="1906222"/>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 name="Freeform 7"/>
          <p:cNvSpPr/>
          <p:nvPr/>
        </p:nvSpPr>
        <p:spPr bwMode="auto">
          <a:xfrm flipH="1">
            <a:off x="3764246" y="1694833"/>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6" name="Oval 8"/>
          <p:cNvSpPr>
            <a:spLocks noChangeArrowheads="1"/>
          </p:cNvSpPr>
          <p:nvPr/>
        </p:nvSpPr>
        <p:spPr bwMode="auto">
          <a:xfrm flipH="1">
            <a:off x="3437221" y="1256683"/>
            <a:ext cx="1219200" cy="1220788"/>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7" name="Oval 9"/>
          <p:cNvSpPr>
            <a:spLocks noChangeArrowheads="1"/>
          </p:cNvSpPr>
          <p:nvPr/>
        </p:nvSpPr>
        <p:spPr bwMode="auto">
          <a:xfrm flipH="1">
            <a:off x="4311933" y="3115646"/>
            <a:ext cx="1220788" cy="1219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8" name="Oval 10"/>
          <p:cNvSpPr>
            <a:spLocks noChangeArrowheads="1"/>
          </p:cNvSpPr>
          <p:nvPr/>
        </p:nvSpPr>
        <p:spPr bwMode="auto">
          <a:xfrm flipH="1">
            <a:off x="3311808" y="4917458"/>
            <a:ext cx="1220788" cy="1219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9" name="Line 11"/>
          <p:cNvSpPr>
            <a:spLocks noChangeShapeType="1"/>
          </p:cNvSpPr>
          <p:nvPr/>
        </p:nvSpPr>
        <p:spPr bwMode="auto">
          <a:xfrm flipH="1">
            <a:off x="2667441" y="2338884"/>
            <a:ext cx="873456" cy="641446"/>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13"/>
          <p:cNvSpPr>
            <a:spLocks noChangeShapeType="1"/>
          </p:cNvSpPr>
          <p:nvPr/>
        </p:nvSpPr>
        <p:spPr bwMode="auto">
          <a:xfrm flipH="1">
            <a:off x="3018121" y="3707783"/>
            <a:ext cx="1164222" cy="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Oval 14"/>
          <p:cNvSpPr>
            <a:spLocks noChangeArrowheads="1"/>
          </p:cNvSpPr>
          <p:nvPr/>
        </p:nvSpPr>
        <p:spPr bwMode="auto">
          <a:xfrm flipH="1">
            <a:off x="1135346" y="2958483"/>
            <a:ext cx="1625600" cy="1625600"/>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 name="TextBox 16"/>
          <p:cNvSpPr txBox="1"/>
          <p:nvPr/>
        </p:nvSpPr>
        <p:spPr>
          <a:xfrm flipH="1">
            <a:off x="3609962" y="1451578"/>
            <a:ext cx="873718" cy="830997"/>
          </a:xfrm>
          <a:prstGeom prst="rect">
            <a:avLst/>
          </a:prstGeom>
          <a:noFill/>
        </p:spPr>
        <p:txBody>
          <a:bodyPr wrap="square" rtlCol="0">
            <a:spAutoFit/>
          </a:bodyPr>
          <a:lstStyle/>
          <a:p>
            <a:pPr algn="ctr"/>
            <a:r>
              <a:rPr lang="zh-CN" altLang="en-US" sz="2400" b="1" dirty="0">
                <a:solidFill>
                  <a:schemeClr val="accent2"/>
                </a:solidFill>
                <a:latin typeface="+mn-ea"/>
                <a:ea typeface="+mn-ea"/>
              </a:rPr>
              <a:t>新兴行业</a:t>
            </a:r>
            <a:endParaRPr lang="en-US" altLang="zh-CN" sz="2400" b="1" dirty="0">
              <a:solidFill>
                <a:schemeClr val="accent2"/>
              </a:solidFill>
              <a:latin typeface="+mn-ea"/>
              <a:ea typeface="+mn-ea"/>
            </a:endParaRPr>
          </a:p>
        </p:txBody>
      </p:sp>
      <p:sp>
        <p:nvSpPr>
          <p:cNvPr id="13" name="TextBox 17"/>
          <p:cNvSpPr txBox="1"/>
          <p:nvPr/>
        </p:nvSpPr>
        <p:spPr>
          <a:xfrm flipH="1">
            <a:off x="4489683" y="3319271"/>
            <a:ext cx="873718" cy="830997"/>
          </a:xfrm>
          <a:prstGeom prst="rect">
            <a:avLst/>
          </a:prstGeom>
          <a:noFill/>
        </p:spPr>
        <p:txBody>
          <a:bodyPr wrap="square" rtlCol="0">
            <a:spAutoFit/>
          </a:bodyPr>
          <a:lstStyle/>
          <a:p>
            <a:pPr algn="ctr"/>
            <a:r>
              <a:rPr lang="zh-CN" altLang="en-US" sz="2400" b="1" dirty="0">
                <a:solidFill>
                  <a:schemeClr val="tx2"/>
                </a:solidFill>
                <a:latin typeface="+mn-ea"/>
                <a:ea typeface="+mn-ea"/>
              </a:rPr>
              <a:t>需求量大</a:t>
            </a:r>
            <a:endParaRPr lang="en-US" altLang="zh-CN" sz="2400" b="1" dirty="0">
              <a:solidFill>
                <a:schemeClr val="tx2"/>
              </a:solidFill>
              <a:latin typeface="+mn-ea"/>
              <a:ea typeface="+mn-ea"/>
            </a:endParaRPr>
          </a:p>
        </p:txBody>
      </p:sp>
      <p:sp>
        <p:nvSpPr>
          <p:cNvPr id="14" name="TextBox 18"/>
          <p:cNvSpPr txBox="1"/>
          <p:nvPr/>
        </p:nvSpPr>
        <p:spPr>
          <a:xfrm flipH="1">
            <a:off x="3485343" y="5111559"/>
            <a:ext cx="873718" cy="830997"/>
          </a:xfrm>
          <a:prstGeom prst="rect">
            <a:avLst/>
          </a:prstGeom>
          <a:noFill/>
        </p:spPr>
        <p:txBody>
          <a:bodyPr wrap="square" rtlCol="0">
            <a:spAutoFit/>
          </a:bodyPr>
          <a:lstStyle/>
          <a:p>
            <a:pPr algn="ctr"/>
            <a:r>
              <a:rPr lang="zh-CN" altLang="en-US" sz="2400" b="1" dirty="0">
                <a:solidFill>
                  <a:schemeClr val="accent2"/>
                </a:solidFill>
                <a:latin typeface="+mn-ea"/>
                <a:ea typeface="+mn-ea"/>
              </a:rPr>
              <a:t>有待成熟</a:t>
            </a:r>
            <a:endParaRPr lang="en-US" altLang="zh-CN" sz="2400" b="1" dirty="0">
              <a:solidFill>
                <a:schemeClr val="accent2"/>
              </a:solidFill>
              <a:latin typeface="+mn-ea"/>
              <a:ea typeface="+mn-ea"/>
            </a:endParaRPr>
          </a:p>
        </p:txBody>
      </p:sp>
      <p:sp>
        <p:nvSpPr>
          <p:cNvPr id="15" name="TextBox 19"/>
          <p:cNvSpPr txBox="1"/>
          <p:nvPr/>
        </p:nvSpPr>
        <p:spPr>
          <a:xfrm flipH="1">
            <a:off x="1246484" y="3242589"/>
            <a:ext cx="1440286" cy="1200329"/>
          </a:xfrm>
          <a:prstGeom prst="rect">
            <a:avLst/>
          </a:prstGeom>
          <a:noFill/>
        </p:spPr>
        <p:txBody>
          <a:bodyPr wrap="square" rtlCol="0">
            <a:spAutoFit/>
          </a:bodyPr>
          <a:lstStyle/>
          <a:p>
            <a:pPr algn="ctr"/>
            <a:r>
              <a:rPr lang="zh-CN" altLang="en-US" sz="2400" b="1" dirty="0">
                <a:solidFill>
                  <a:schemeClr val="accent2"/>
                </a:solidFill>
                <a:latin typeface="+mn-ea"/>
                <a:ea typeface="+mn-ea"/>
              </a:rPr>
              <a:t>职业、行业环境分析</a:t>
            </a:r>
            <a:endParaRPr lang="en-US" altLang="zh-CN" sz="2400" b="1" dirty="0">
              <a:solidFill>
                <a:schemeClr val="accent2"/>
              </a:solidFill>
              <a:latin typeface="+mn-ea"/>
              <a:ea typeface="+mn-ea"/>
            </a:endParaRPr>
          </a:p>
        </p:txBody>
      </p:sp>
      <p:sp>
        <p:nvSpPr>
          <p:cNvPr id="16" name="TextBox 20"/>
          <p:cNvSpPr txBox="1"/>
          <p:nvPr/>
        </p:nvSpPr>
        <p:spPr>
          <a:xfrm flipH="1">
            <a:off x="4688516" y="1371667"/>
            <a:ext cx="5955137" cy="1015663"/>
          </a:xfrm>
          <a:prstGeom prst="rect">
            <a:avLst/>
          </a:prstGeom>
          <a:noFill/>
        </p:spPr>
        <p:txBody>
          <a:bodyPr wrap="square" rtlCol="0">
            <a:spAutoFit/>
          </a:bodyPr>
          <a:lstStyle/>
          <a:p>
            <a:r>
              <a:rPr lang="zh-CN" altLang="en-US" sz="2000" dirty="0">
                <a:latin typeface="+mn-ea"/>
                <a:ea typeface="+mn-ea"/>
              </a:rPr>
              <a:t>某某行业是新兴行业，尤其是随着互联网产业的发展，使得无论是产业规模还是行业技术发展都发展得很快。</a:t>
            </a:r>
            <a:endParaRPr lang="zh-CN" altLang="en-US" sz="2000" dirty="0">
              <a:latin typeface="+mn-ea"/>
              <a:ea typeface="+mn-ea"/>
            </a:endParaRPr>
          </a:p>
        </p:txBody>
      </p:sp>
      <p:sp>
        <p:nvSpPr>
          <p:cNvPr id="17" name="TextBox 25"/>
          <p:cNvSpPr txBox="1"/>
          <p:nvPr/>
        </p:nvSpPr>
        <p:spPr>
          <a:xfrm flipH="1">
            <a:off x="5589269" y="3418134"/>
            <a:ext cx="5235987" cy="707886"/>
          </a:xfrm>
          <a:prstGeom prst="rect">
            <a:avLst/>
          </a:prstGeom>
          <a:noFill/>
        </p:spPr>
        <p:txBody>
          <a:bodyPr wrap="square" rtlCol="0">
            <a:spAutoFit/>
          </a:bodyPr>
          <a:lstStyle/>
          <a:p>
            <a:r>
              <a:rPr lang="zh-CN" altLang="en-US" sz="2000" dirty="0">
                <a:latin typeface="+mn-ea"/>
                <a:ea typeface="+mn-ea"/>
              </a:rPr>
              <a:t>由于产业规模的逐年扩大，使得对人才的需求一直在增加。</a:t>
            </a:r>
            <a:endParaRPr lang="zh-CN" altLang="en-US" sz="2000" dirty="0">
              <a:latin typeface="+mn-ea"/>
              <a:ea typeface="+mn-ea"/>
            </a:endParaRPr>
          </a:p>
        </p:txBody>
      </p:sp>
      <p:sp>
        <p:nvSpPr>
          <p:cNvPr id="18" name="TextBox 26"/>
          <p:cNvSpPr txBox="1"/>
          <p:nvPr/>
        </p:nvSpPr>
        <p:spPr>
          <a:xfrm flipH="1">
            <a:off x="4579334" y="5252440"/>
            <a:ext cx="6064318" cy="707886"/>
          </a:xfrm>
          <a:prstGeom prst="rect">
            <a:avLst/>
          </a:prstGeom>
          <a:noFill/>
        </p:spPr>
        <p:txBody>
          <a:bodyPr wrap="square" rtlCol="0">
            <a:spAutoFit/>
          </a:bodyPr>
          <a:lstStyle/>
          <a:p>
            <a:r>
              <a:rPr lang="zh-CN" altLang="en-US" sz="2000" dirty="0">
                <a:latin typeface="+mn-ea"/>
                <a:ea typeface="+mn-ea"/>
              </a:rPr>
              <a:t>同时在产业发展方向，在人才培养机制，国家政策环境上都有待成熟。</a:t>
            </a:r>
            <a:endParaRPr lang="zh-CN" altLang="en-US" sz="2000" dirty="0">
              <a:latin typeface="+mn-ea"/>
              <a:ea typeface="+mn-ea"/>
            </a:endParaRPr>
          </a:p>
        </p:txBody>
      </p:sp>
      <p:sp>
        <p:nvSpPr>
          <p:cNvPr id="19" name="Line 11"/>
          <p:cNvSpPr>
            <a:spLocks noChangeShapeType="1"/>
          </p:cNvSpPr>
          <p:nvPr/>
        </p:nvSpPr>
        <p:spPr bwMode="auto">
          <a:xfrm flipH="1" flipV="1">
            <a:off x="2653794" y="4536174"/>
            <a:ext cx="723331" cy="586853"/>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1)">
                                      <p:cBhvr>
                                        <p:cTn id="21" dur="1000"/>
                                        <p:tgtEl>
                                          <p:spTgt spid="11"/>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1000"/>
                                        <p:tgtEl>
                                          <p:spTgt spid="4"/>
                                        </p:tgtEl>
                                      </p:cBhvr>
                                    </p:animEffect>
                                  </p:childTnLst>
                                </p:cTn>
                              </p:par>
                            </p:childTnLst>
                          </p:cTn>
                        </p:par>
                        <p:par>
                          <p:cTn id="25" fill="hold">
                            <p:stCondLst>
                              <p:cond delay="1939"/>
                            </p:stCondLst>
                            <p:childTnLst>
                              <p:par>
                                <p:cTn id="26" presetID="31"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 calcmode="lin" valueType="num">
                                      <p:cBhvr>
                                        <p:cTn id="30" dur="500" fill="hold"/>
                                        <p:tgtEl>
                                          <p:spTgt spid="15"/>
                                        </p:tgtEl>
                                        <p:attrNameLst>
                                          <p:attrName>style.rotation</p:attrName>
                                        </p:attrNameLst>
                                      </p:cBhvr>
                                      <p:tavLst>
                                        <p:tav tm="0">
                                          <p:val>
                                            <p:fltVal val="90"/>
                                          </p:val>
                                        </p:tav>
                                        <p:tav tm="100000">
                                          <p:val>
                                            <p:fltVal val="0"/>
                                          </p:val>
                                        </p:tav>
                                      </p:tavLst>
                                    </p:anim>
                                    <p:animEffect transition="in" filter="fade">
                                      <p:cBhvr>
                                        <p:cTn id="31" dur="500"/>
                                        <p:tgtEl>
                                          <p:spTgt spid="15"/>
                                        </p:tgtEl>
                                      </p:cBhvr>
                                    </p:animEffect>
                                  </p:childTnLst>
                                </p:cTn>
                              </p:par>
                            </p:childTnLst>
                          </p:cTn>
                        </p:par>
                        <p:par>
                          <p:cTn id="32" fill="hold">
                            <p:stCondLst>
                              <p:cond delay="2439"/>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2939"/>
                            </p:stCondLst>
                            <p:childTnLst>
                              <p:par>
                                <p:cTn id="43" presetID="53" presetClass="entr" presetSubtype="16"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par>
                                <p:cTn id="48" presetID="53" presetClass="entr" presetSubtype="16" fill="hold" grpId="0" nodeType="withEffect">
                                  <p:stCondLst>
                                    <p:cond delay="10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childTnLst>
                                </p:cTn>
                              </p:par>
                            </p:childTnLst>
                          </p:cTn>
                        </p:par>
                        <p:par>
                          <p:cTn id="58" fill="hold">
                            <p:stCondLst>
                              <p:cond delay="3439"/>
                            </p:stCondLst>
                            <p:childTnLst>
                              <p:par>
                                <p:cTn id="59" presetID="16" presetClass="entr" presetSubtype="42"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barn(outHorizontal)">
                                      <p:cBhvr>
                                        <p:cTn id="61" dur="500"/>
                                        <p:tgtEl>
                                          <p:spTgt spid="5"/>
                                        </p:tgtEl>
                                      </p:cBhvr>
                                    </p:animEffect>
                                  </p:childTnLst>
                                </p:cTn>
                              </p:par>
                            </p:childTnLst>
                          </p:cTn>
                        </p:par>
                        <p:par>
                          <p:cTn id="62" fill="hold">
                            <p:stCondLst>
                              <p:cond delay="3939"/>
                            </p:stCondLst>
                            <p:childTnLst>
                              <p:par>
                                <p:cTn id="63" presetID="31"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 calcmode="lin" valueType="num">
                                      <p:cBhvr>
                                        <p:cTn id="67" dur="500" fill="hold"/>
                                        <p:tgtEl>
                                          <p:spTgt spid="12"/>
                                        </p:tgtEl>
                                        <p:attrNameLst>
                                          <p:attrName>style.rotation</p:attrName>
                                        </p:attrNameLst>
                                      </p:cBhvr>
                                      <p:tavLst>
                                        <p:tav tm="0">
                                          <p:val>
                                            <p:fltVal val="90"/>
                                          </p:val>
                                        </p:tav>
                                        <p:tav tm="100000">
                                          <p:val>
                                            <p:fltVal val="0"/>
                                          </p:val>
                                        </p:tav>
                                      </p:tavLst>
                                    </p:anim>
                                    <p:animEffect transition="in" filter="fade">
                                      <p:cBhvr>
                                        <p:cTn id="68" dur="500"/>
                                        <p:tgtEl>
                                          <p:spTgt spid="12"/>
                                        </p:tgtEl>
                                      </p:cBhvr>
                                    </p:animEffect>
                                  </p:childTnLst>
                                </p:cTn>
                              </p:par>
                            </p:childTnLst>
                          </p:cTn>
                        </p:par>
                        <p:par>
                          <p:cTn id="69" fill="hold">
                            <p:stCondLst>
                              <p:cond delay="4439"/>
                            </p:stCondLst>
                            <p:childTnLst>
                              <p:par>
                                <p:cTn id="70" presetID="2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childTnLst>
                          </p:cTn>
                        </p:par>
                        <p:par>
                          <p:cTn id="73" fill="hold">
                            <p:stCondLst>
                              <p:cond delay="4939"/>
                            </p:stCondLst>
                            <p:childTnLst>
                              <p:par>
                                <p:cTn id="74" presetID="31"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 calcmode="lin" valueType="num">
                                      <p:cBhvr>
                                        <p:cTn id="78" dur="500" fill="hold"/>
                                        <p:tgtEl>
                                          <p:spTgt spid="13"/>
                                        </p:tgtEl>
                                        <p:attrNameLst>
                                          <p:attrName>style.rotation</p:attrName>
                                        </p:attrNameLst>
                                      </p:cBhvr>
                                      <p:tavLst>
                                        <p:tav tm="0">
                                          <p:val>
                                            <p:fltVal val="90"/>
                                          </p:val>
                                        </p:tav>
                                        <p:tav tm="100000">
                                          <p:val>
                                            <p:fltVal val="0"/>
                                          </p:val>
                                        </p:tav>
                                      </p:tavLst>
                                    </p:anim>
                                    <p:animEffect transition="in" filter="fade">
                                      <p:cBhvr>
                                        <p:cTn id="79" dur="500"/>
                                        <p:tgtEl>
                                          <p:spTgt spid="13"/>
                                        </p:tgtEl>
                                      </p:cBhvr>
                                    </p:animEffect>
                                  </p:childTnLst>
                                </p:cTn>
                              </p:par>
                            </p:childTnLst>
                          </p:cTn>
                        </p:par>
                        <p:par>
                          <p:cTn id="80" fill="hold">
                            <p:stCondLst>
                              <p:cond delay="5439"/>
                            </p:stCondLst>
                            <p:childTnLst>
                              <p:par>
                                <p:cTn id="81" presetID="22" presetClass="entr" presetSubtype="8"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childTnLst>
                          </p:cTn>
                        </p:par>
                        <p:par>
                          <p:cTn id="84" fill="hold">
                            <p:stCondLst>
                              <p:cond delay="5939"/>
                            </p:stCondLst>
                            <p:childTnLst>
                              <p:par>
                                <p:cTn id="85" presetID="31" presetClass="entr" presetSubtype="0"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p:cTn id="87" dur="500" fill="hold"/>
                                        <p:tgtEl>
                                          <p:spTgt spid="14"/>
                                        </p:tgtEl>
                                        <p:attrNameLst>
                                          <p:attrName>ppt_w</p:attrName>
                                        </p:attrNameLst>
                                      </p:cBhvr>
                                      <p:tavLst>
                                        <p:tav tm="0">
                                          <p:val>
                                            <p:fltVal val="0"/>
                                          </p:val>
                                        </p:tav>
                                        <p:tav tm="100000">
                                          <p:val>
                                            <p:strVal val="#ppt_w"/>
                                          </p:val>
                                        </p:tav>
                                      </p:tavLst>
                                    </p:anim>
                                    <p:anim calcmode="lin" valueType="num">
                                      <p:cBhvr>
                                        <p:cTn id="88" dur="500" fill="hold"/>
                                        <p:tgtEl>
                                          <p:spTgt spid="14"/>
                                        </p:tgtEl>
                                        <p:attrNameLst>
                                          <p:attrName>ppt_h</p:attrName>
                                        </p:attrNameLst>
                                      </p:cBhvr>
                                      <p:tavLst>
                                        <p:tav tm="0">
                                          <p:val>
                                            <p:fltVal val="0"/>
                                          </p:val>
                                        </p:tav>
                                        <p:tav tm="100000">
                                          <p:val>
                                            <p:strVal val="#ppt_h"/>
                                          </p:val>
                                        </p:tav>
                                      </p:tavLst>
                                    </p:anim>
                                    <p:anim calcmode="lin" valueType="num">
                                      <p:cBhvr>
                                        <p:cTn id="89" dur="500" fill="hold"/>
                                        <p:tgtEl>
                                          <p:spTgt spid="14"/>
                                        </p:tgtEl>
                                        <p:attrNameLst>
                                          <p:attrName>style.rotation</p:attrName>
                                        </p:attrNameLst>
                                      </p:cBhvr>
                                      <p:tavLst>
                                        <p:tav tm="0">
                                          <p:val>
                                            <p:fltVal val="90"/>
                                          </p:val>
                                        </p:tav>
                                        <p:tav tm="100000">
                                          <p:val>
                                            <p:fltVal val="0"/>
                                          </p:val>
                                        </p:tav>
                                      </p:tavLst>
                                    </p:anim>
                                    <p:animEffect transition="in" filter="fade">
                                      <p:cBhvr>
                                        <p:cTn id="90" dur="500"/>
                                        <p:tgtEl>
                                          <p:spTgt spid="14"/>
                                        </p:tgtEl>
                                      </p:cBhvr>
                                    </p:animEffect>
                                  </p:childTnLst>
                                </p:cTn>
                              </p:par>
                            </p:childTnLst>
                          </p:cTn>
                        </p:par>
                        <p:par>
                          <p:cTn id="91" fill="hold">
                            <p:stCondLst>
                              <p:cond delay="6439"/>
                            </p:stCondLst>
                            <p:childTnLst>
                              <p:par>
                                <p:cTn id="92" presetID="22" presetClass="entr" presetSubtype="8"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left)">
                                      <p:cBhvr>
                                        <p:cTn id="9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矩形 3"/>
          <p:cNvSpPr/>
          <p:nvPr/>
        </p:nvSpPr>
        <p:spPr bwMode="auto">
          <a:xfrm>
            <a:off x="5735998" y="1544050"/>
            <a:ext cx="5256584"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p:nvSpPr>
        <p:spPr bwMode="auto">
          <a:xfrm>
            <a:off x="5735998" y="3236372"/>
            <a:ext cx="5256584"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矩形 5"/>
          <p:cNvSpPr/>
          <p:nvPr/>
        </p:nvSpPr>
        <p:spPr bwMode="auto">
          <a:xfrm>
            <a:off x="5735998" y="5078820"/>
            <a:ext cx="5256584"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 name="TextBox 11"/>
          <p:cNvSpPr txBox="1"/>
          <p:nvPr/>
        </p:nvSpPr>
        <p:spPr>
          <a:xfrm>
            <a:off x="5735998" y="1544050"/>
            <a:ext cx="4392488" cy="400110"/>
          </a:xfrm>
          <a:prstGeom prst="rect">
            <a:avLst/>
          </a:prstGeom>
          <a:noFill/>
        </p:spPr>
        <p:txBody>
          <a:bodyPr wrap="square" rtlCol="0">
            <a:spAutoFit/>
          </a:bodyPr>
          <a:lstStyle/>
          <a:p>
            <a:r>
              <a:rPr lang="zh-CN" altLang="en-US" sz="2000" dirty="0">
                <a:solidFill>
                  <a:schemeClr val="accent2"/>
                </a:solidFill>
                <a:latin typeface="+mn-ea"/>
                <a:ea typeface="+mn-ea"/>
              </a:rPr>
              <a:t>执行力有所增强</a:t>
            </a:r>
            <a:endParaRPr lang="en-US" altLang="zh-CN" sz="2000" dirty="0">
              <a:solidFill>
                <a:schemeClr val="accent2"/>
              </a:solidFill>
              <a:latin typeface="+mn-ea"/>
              <a:ea typeface="+mn-ea"/>
            </a:endParaRPr>
          </a:p>
        </p:txBody>
      </p:sp>
      <p:sp>
        <p:nvSpPr>
          <p:cNvPr id="8" name="Freeform 6"/>
          <p:cNvSpPr/>
          <p:nvPr/>
        </p:nvSpPr>
        <p:spPr bwMode="auto">
          <a:xfrm>
            <a:off x="5303950" y="1560719"/>
            <a:ext cx="339726" cy="388938"/>
          </a:xfrm>
          <a:custGeom>
            <a:avLst/>
            <a:gdLst>
              <a:gd name="T0" fmla="*/ 0 w 443"/>
              <a:gd name="T1" fmla="*/ 256 h 511"/>
              <a:gd name="T2" fmla="*/ 221 w 443"/>
              <a:gd name="T3" fmla="*/ 128 h 511"/>
              <a:gd name="T4" fmla="*/ 443 w 443"/>
              <a:gd name="T5" fmla="*/ 0 h 511"/>
              <a:gd name="T6" fmla="*/ 443 w 443"/>
              <a:gd name="T7" fmla="*/ 256 h 511"/>
              <a:gd name="T8" fmla="*/ 443 w 443"/>
              <a:gd name="T9" fmla="*/ 511 h 511"/>
              <a:gd name="T10" fmla="*/ 221 w 443"/>
              <a:gd name="T11" fmla="*/ 384 h 511"/>
              <a:gd name="T12" fmla="*/ 0 w 443"/>
              <a:gd name="T13" fmla="*/ 256 h 511"/>
            </a:gdLst>
            <a:ahLst/>
            <a:cxnLst>
              <a:cxn ang="0">
                <a:pos x="T0" y="T1"/>
              </a:cxn>
              <a:cxn ang="0">
                <a:pos x="T2" y="T3"/>
              </a:cxn>
              <a:cxn ang="0">
                <a:pos x="T4" y="T5"/>
              </a:cxn>
              <a:cxn ang="0">
                <a:pos x="T6" y="T7"/>
              </a:cxn>
              <a:cxn ang="0">
                <a:pos x="T8" y="T9"/>
              </a:cxn>
              <a:cxn ang="0">
                <a:pos x="T10" y="T11"/>
              </a:cxn>
              <a:cxn ang="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9" name="Freeform 6"/>
          <p:cNvSpPr/>
          <p:nvPr/>
        </p:nvSpPr>
        <p:spPr bwMode="auto">
          <a:xfrm>
            <a:off x="5303950" y="3253041"/>
            <a:ext cx="339726" cy="388938"/>
          </a:xfrm>
          <a:custGeom>
            <a:avLst/>
            <a:gdLst>
              <a:gd name="T0" fmla="*/ 0 w 443"/>
              <a:gd name="T1" fmla="*/ 256 h 511"/>
              <a:gd name="T2" fmla="*/ 221 w 443"/>
              <a:gd name="T3" fmla="*/ 128 h 511"/>
              <a:gd name="T4" fmla="*/ 443 w 443"/>
              <a:gd name="T5" fmla="*/ 0 h 511"/>
              <a:gd name="T6" fmla="*/ 443 w 443"/>
              <a:gd name="T7" fmla="*/ 256 h 511"/>
              <a:gd name="T8" fmla="*/ 443 w 443"/>
              <a:gd name="T9" fmla="*/ 511 h 511"/>
              <a:gd name="T10" fmla="*/ 221 w 443"/>
              <a:gd name="T11" fmla="*/ 384 h 511"/>
              <a:gd name="T12" fmla="*/ 0 w 443"/>
              <a:gd name="T13" fmla="*/ 256 h 511"/>
            </a:gdLst>
            <a:ahLst/>
            <a:cxnLst>
              <a:cxn ang="0">
                <a:pos x="T0" y="T1"/>
              </a:cxn>
              <a:cxn ang="0">
                <a:pos x="T2" y="T3"/>
              </a:cxn>
              <a:cxn ang="0">
                <a:pos x="T4" y="T5"/>
              </a:cxn>
              <a:cxn ang="0">
                <a:pos x="T6" y="T7"/>
              </a:cxn>
              <a:cxn ang="0">
                <a:pos x="T8" y="T9"/>
              </a:cxn>
              <a:cxn ang="0">
                <a:pos x="T10" y="T11"/>
              </a:cxn>
              <a:cxn ang="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0" name="Freeform 6"/>
          <p:cNvSpPr/>
          <p:nvPr/>
        </p:nvSpPr>
        <p:spPr bwMode="auto">
          <a:xfrm>
            <a:off x="5303950" y="5081841"/>
            <a:ext cx="339726" cy="388938"/>
          </a:xfrm>
          <a:custGeom>
            <a:avLst/>
            <a:gdLst>
              <a:gd name="T0" fmla="*/ 0 w 443"/>
              <a:gd name="T1" fmla="*/ 256 h 511"/>
              <a:gd name="T2" fmla="*/ 221 w 443"/>
              <a:gd name="T3" fmla="*/ 128 h 511"/>
              <a:gd name="T4" fmla="*/ 443 w 443"/>
              <a:gd name="T5" fmla="*/ 0 h 511"/>
              <a:gd name="T6" fmla="*/ 443 w 443"/>
              <a:gd name="T7" fmla="*/ 256 h 511"/>
              <a:gd name="T8" fmla="*/ 443 w 443"/>
              <a:gd name="T9" fmla="*/ 511 h 511"/>
              <a:gd name="T10" fmla="*/ 221 w 443"/>
              <a:gd name="T11" fmla="*/ 384 h 511"/>
              <a:gd name="T12" fmla="*/ 0 w 443"/>
              <a:gd name="T13" fmla="*/ 256 h 511"/>
            </a:gdLst>
            <a:ahLst/>
            <a:cxnLst>
              <a:cxn ang="0">
                <a:pos x="T0" y="T1"/>
              </a:cxn>
              <a:cxn ang="0">
                <a:pos x="T2" y="T3"/>
              </a:cxn>
              <a:cxn ang="0">
                <a:pos x="T4" y="T5"/>
              </a:cxn>
              <a:cxn ang="0">
                <a:pos x="T6" y="T7"/>
              </a:cxn>
              <a:cxn ang="0">
                <a:pos x="T8" y="T9"/>
              </a:cxn>
              <a:cxn ang="0">
                <a:pos x="T10" y="T11"/>
              </a:cxn>
              <a:cxn ang="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1" name="TextBox 15"/>
          <p:cNvSpPr txBox="1"/>
          <p:nvPr/>
        </p:nvSpPr>
        <p:spPr>
          <a:xfrm>
            <a:off x="5735998" y="3250020"/>
            <a:ext cx="4392488" cy="400110"/>
          </a:xfrm>
          <a:prstGeom prst="rect">
            <a:avLst/>
          </a:prstGeom>
          <a:noFill/>
        </p:spPr>
        <p:txBody>
          <a:bodyPr wrap="square" rtlCol="0">
            <a:spAutoFit/>
          </a:bodyPr>
          <a:lstStyle/>
          <a:p>
            <a:r>
              <a:rPr lang="zh-CN" altLang="en-US" sz="2000" dirty="0">
                <a:solidFill>
                  <a:schemeClr val="accent2"/>
                </a:solidFill>
                <a:latin typeface="+mn-ea"/>
                <a:ea typeface="+mn-ea"/>
              </a:rPr>
              <a:t>放牧式管理有所改善</a:t>
            </a:r>
            <a:endParaRPr lang="en-US" altLang="zh-CN" sz="2000" dirty="0">
              <a:solidFill>
                <a:schemeClr val="accent2"/>
              </a:solidFill>
              <a:latin typeface="+mn-ea"/>
              <a:ea typeface="+mn-ea"/>
            </a:endParaRPr>
          </a:p>
        </p:txBody>
      </p:sp>
      <p:sp>
        <p:nvSpPr>
          <p:cNvPr id="12" name="TextBox 16"/>
          <p:cNvSpPr txBox="1"/>
          <p:nvPr/>
        </p:nvSpPr>
        <p:spPr>
          <a:xfrm>
            <a:off x="5735998" y="5078820"/>
            <a:ext cx="4392488" cy="400110"/>
          </a:xfrm>
          <a:prstGeom prst="rect">
            <a:avLst/>
          </a:prstGeom>
          <a:noFill/>
        </p:spPr>
        <p:txBody>
          <a:bodyPr wrap="square" rtlCol="0">
            <a:spAutoFit/>
          </a:bodyPr>
          <a:lstStyle/>
          <a:p>
            <a:r>
              <a:rPr lang="zh-CN" altLang="en-US" sz="2000" dirty="0">
                <a:solidFill>
                  <a:schemeClr val="accent2"/>
                </a:solidFill>
                <a:latin typeface="+mn-ea"/>
                <a:ea typeface="+mn-ea"/>
              </a:rPr>
              <a:t>积极性有所提高</a:t>
            </a:r>
            <a:endParaRPr lang="en-US" altLang="zh-CN" sz="2000" dirty="0">
              <a:solidFill>
                <a:schemeClr val="accent2"/>
              </a:solidFill>
              <a:latin typeface="+mn-ea"/>
              <a:ea typeface="+mn-ea"/>
            </a:endParaRPr>
          </a:p>
        </p:txBody>
      </p:sp>
      <p:sp>
        <p:nvSpPr>
          <p:cNvPr id="13" name="TextBox 17"/>
          <p:cNvSpPr txBox="1"/>
          <p:nvPr/>
        </p:nvSpPr>
        <p:spPr>
          <a:xfrm>
            <a:off x="5733168" y="1976098"/>
            <a:ext cx="5259414" cy="923330"/>
          </a:xfrm>
          <a:prstGeom prst="rect">
            <a:avLst/>
          </a:prstGeom>
          <a:noFill/>
        </p:spPr>
        <p:txBody>
          <a:bodyPr wrap="square" rtlCol="0">
            <a:spAutoFit/>
          </a:bodyPr>
          <a:lstStyle>
            <a:defPPr>
              <a:defRPr lang="zh-CN"/>
            </a:defPPr>
            <a:lvl1pPr>
              <a:defRPr sz="1600">
                <a:latin typeface="+mn-ea"/>
                <a:ea typeface="+mn-ea"/>
              </a:defRPr>
            </a:lvl1pPr>
          </a:lstStyle>
          <a:p>
            <a:r>
              <a:rPr lang="zh-CN" altLang="en-US" sz="1800" dirty="0"/>
              <a:t>坚持“让能干事者有机会、干成事者有舞台”的原则，进行一系列人事改革，团队的执行力，积极性均有所提高。</a:t>
            </a:r>
            <a:endParaRPr lang="zh-CN" altLang="en-US" sz="1800" dirty="0"/>
          </a:p>
        </p:txBody>
      </p:sp>
      <p:sp>
        <p:nvSpPr>
          <p:cNvPr id="14" name="TextBox 18"/>
          <p:cNvSpPr txBox="1"/>
          <p:nvPr/>
        </p:nvSpPr>
        <p:spPr>
          <a:xfrm>
            <a:off x="5733168" y="3828460"/>
            <a:ext cx="5259414" cy="646331"/>
          </a:xfrm>
          <a:prstGeom prst="rect">
            <a:avLst/>
          </a:prstGeom>
          <a:noFill/>
        </p:spPr>
        <p:txBody>
          <a:bodyPr wrap="square" rtlCol="0">
            <a:spAutoFit/>
          </a:bodyPr>
          <a:lstStyle>
            <a:defPPr>
              <a:defRPr lang="zh-CN"/>
            </a:defPPr>
            <a:lvl1pPr>
              <a:defRPr sz="1600">
                <a:latin typeface="+mn-ea"/>
                <a:ea typeface="+mn-ea"/>
              </a:defRPr>
            </a:lvl1pPr>
          </a:lstStyle>
          <a:p>
            <a:r>
              <a:rPr lang="zh-CN" altLang="en-US" sz="1800" dirty="0"/>
              <a:t>强化考核，严明纪律，精细化管理，销售人员的“放牧式”现象基本消除，营销团队的管理加强。</a:t>
            </a:r>
            <a:endParaRPr lang="zh-CN" altLang="en-US" sz="1800" dirty="0"/>
          </a:p>
        </p:txBody>
      </p:sp>
      <p:sp>
        <p:nvSpPr>
          <p:cNvPr id="15" name="TextBox 19"/>
          <p:cNvSpPr txBox="1"/>
          <p:nvPr/>
        </p:nvSpPr>
        <p:spPr>
          <a:xfrm>
            <a:off x="5733168" y="5629965"/>
            <a:ext cx="5259414" cy="646331"/>
          </a:xfrm>
          <a:prstGeom prst="rect">
            <a:avLst/>
          </a:prstGeom>
          <a:noFill/>
        </p:spPr>
        <p:txBody>
          <a:bodyPr wrap="square" rtlCol="0">
            <a:spAutoFit/>
          </a:bodyPr>
          <a:lstStyle>
            <a:defPPr>
              <a:defRPr lang="zh-CN"/>
            </a:defPPr>
            <a:lvl1pPr>
              <a:defRPr sz="1800">
                <a:latin typeface="+mn-ea"/>
                <a:ea typeface="+mn-ea"/>
              </a:defRPr>
            </a:lvl1pPr>
          </a:lstStyle>
          <a:p>
            <a:r>
              <a:rPr lang="zh-CN" altLang="en-US" dirty="0"/>
              <a:t>待遇方面，基本消费了“大锅饭现象”，薪资待遇的挑战性增强，标准更科学合理。</a:t>
            </a:r>
            <a:endParaRPr lang="zh-CN" altLang="en-US" dirty="0"/>
          </a:p>
        </p:txBody>
      </p:sp>
      <p:pic>
        <p:nvPicPr>
          <p:cNvPr id="16" name="图片 15"/>
          <p:cNvPicPr>
            <a:picLocks noChangeAspect="1"/>
          </p:cNvPicPr>
          <p:nvPr/>
        </p:nvPicPr>
        <p:blipFill rotWithShape="1">
          <a:blip r:embed="rId1" cstate="print">
            <a:extLst>
              <a:ext uri="{28A0092B-C50C-407E-A947-70E740481C1C}">
                <a14:useLocalDpi xmlns:a14="http://schemas.microsoft.com/office/drawing/2010/main" val="0"/>
              </a:ext>
            </a:extLst>
          </a:blip>
          <a:srcRect l="9446" r="9943"/>
          <a:stretch>
            <a:fillRect/>
          </a:stretch>
        </p:blipFill>
        <p:spPr>
          <a:xfrm>
            <a:off x="382757" y="1697617"/>
            <a:ext cx="4695465" cy="43685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1439"/>
                            </p:stCondLst>
                            <p:childTnLst>
                              <p:par>
                                <p:cTn id="32" presetID="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49" presetClass="path" presetSubtype="0" accel="50000" decel="50000" fill="hold" grpId="1" nodeType="withEffect">
                                  <p:stCondLst>
                                    <p:cond delay="0"/>
                                  </p:stCondLst>
                                  <p:childTnLst>
                                    <p:animMotion origin="layout" path="M -3.02746E-6 2.96296E-6 L 0.09007 2.96296E-6 " pathEditMode="relative" rAng="0" ptsTypes="AA">
                                      <p:cBhvr>
                                        <p:cTn id="35" dur="500" spd="-100000" fill="hold"/>
                                        <p:tgtEl>
                                          <p:spTgt spid="8"/>
                                        </p:tgtEl>
                                        <p:attrNameLst>
                                          <p:attrName>ppt_x</p:attrName>
                                          <p:attrName>ppt_y</p:attrName>
                                        </p:attrNameLst>
                                      </p:cBhvr>
                                      <p:rCtr x="4503" y="0"/>
                                    </p:animMotion>
                                  </p:childTnLst>
                                </p:cTn>
                              </p:par>
                              <p:par>
                                <p:cTn id="36" presetID="1"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49" presetClass="path" presetSubtype="0" accel="50000" decel="50000" fill="hold" grpId="1" nodeType="withEffect">
                                  <p:stCondLst>
                                    <p:cond delay="0"/>
                                  </p:stCondLst>
                                  <p:childTnLst>
                                    <p:animMotion origin="layout" path="M -3.02746E-6 3.7037E-6 L 0.09007 3.7037E-6 " pathEditMode="relative" rAng="0" ptsTypes="AA">
                                      <p:cBhvr>
                                        <p:cTn id="39" dur="500" spd="-100000" fill="hold"/>
                                        <p:tgtEl>
                                          <p:spTgt spid="9"/>
                                        </p:tgtEl>
                                        <p:attrNameLst>
                                          <p:attrName>ppt_x</p:attrName>
                                          <p:attrName>ppt_y</p:attrName>
                                        </p:attrNameLst>
                                      </p:cBhvr>
                                      <p:rCtr x="4503" y="0"/>
                                    </p:animMotion>
                                  </p:childTnLst>
                                </p:cTn>
                              </p:par>
                              <p:par>
                                <p:cTn id="40" presetID="1"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par>
                                <p:cTn id="42" presetID="49" presetClass="path" presetSubtype="0" accel="50000" decel="50000" fill="hold" grpId="1" nodeType="withEffect">
                                  <p:stCondLst>
                                    <p:cond delay="0"/>
                                  </p:stCondLst>
                                  <p:childTnLst>
                                    <p:animMotion origin="layout" path="M -3.02746E-6 -2.96296E-6 L 0.09007 -2.96296E-6 " pathEditMode="relative" rAng="0" ptsTypes="AA">
                                      <p:cBhvr>
                                        <p:cTn id="43" dur="500" spd="-100000" fill="hold"/>
                                        <p:tgtEl>
                                          <p:spTgt spid="10"/>
                                        </p:tgtEl>
                                        <p:attrNameLst>
                                          <p:attrName>ppt_x</p:attrName>
                                          <p:attrName>ppt_y</p:attrName>
                                        </p:attrNameLst>
                                      </p:cBhvr>
                                      <p:rCtr x="4503" y="0"/>
                                    </p:animMotion>
                                  </p:childTnLst>
                                </p:cTn>
                              </p:par>
                            </p:childTnLst>
                          </p:cTn>
                        </p:par>
                        <p:par>
                          <p:cTn id="44" fill="hold">
                            <p:stCondLst>
                              <p:cond delay="1439"/>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1939"/>
                            </p:stCondLst>
                            <p:childTnLst>
                              <p:par>
                                <p:cTn id="55" presetID="22" presetClass="entr" presetSubtype="1"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500"/>
                                        <p:tgtEl>
                                          <p:spTgt spid="14"/>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par>
                          <p:cTn id="64" fill="hold">
                            <p:stCondLst>
                              <p:cond delay="2439"/>
                            </p:stCondLst>
                            <p:childTnLst>
                              <p:par>
                                <p:cTn id="65" presetID="42" presetClass="entr" presetSubtype="0"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anim calcmode="lin" valueType="num">
                                      <p:cBhvr>
                                        <p:cTn id="68" dur="500" fill="hold"/>
                                        <p:tgtEl>
                                          <p:spTgt spid="16"/>
                                        </p:tgtEl>
                                        <p:attrNameLst>
                                          <p:attrName>ppt_x</p:attrName>
                                        </p:attrNameLst>
                                      </p:cBhvr>
                                      <p:tavLst>
                                        <p:tav tm="0">
                                          <p:val>
                                            <p:strVal val="#ppt_x"/>
                                          </p:val>
                                        </p:tav>
                                        <p:tav tm="100000">
                                          <p:val>
                                            <p:strVal val="#ppt_x"/>
                                          </p:val>
                                        </p:tav>
                                      </p:tavLst>
                                    </p:anim>
                                    <p:anim calcmode="lin" valueType="num">
                                      <p:cBhvr>
                                        <p:cTn id="6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p:bldP spid="8" grpId="0" animBg="1"/>
      <p:bldP spid="8" grpId="1" animBg="1"/>
      <p:bldP spid="9" grpId="0" animBg="1"/>
      <p:bldP spid="9" grpId="1" animBg="1"/>
      <p:bldP spid="10" grpId="0" animBg="1"/>
      <p:bldP spid="10" grpId="1" animBg="1"/>
      <p:bldP spid="11"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pic>
        <p:nvPicPr>
          <p:cNvPr id="8" name="Picture 2" descr="D:\快盘\商务图片\4695500_162817990000_2.jpg"/>
          <p:cNvPicPr>
            <a:picLocks noChangeAspect="1" noChangeArrowheads="1"/>
          </p:cNvPicPr>
          <p:nvPr/>
        </p:nvPicPr>
        <p:blipFill rotWithShape="1">
          <a:blip r:embed="rId1">
            <a:extLst>
              <a:ext uri="{28A0092B-C50C-407E-A947-70E740481C1C}">
                <a14:useLocalDpi xmlns:a14="http://schemas.microsoft.com/office/drawing/2010/main" val="0"/>
              </a:ext>
            </a:extLst>
          </a:blip>
          <a:srcRect l="45901" t="338" r="15060" b="-338"/>
          <a:stretch>
            <a:fillRect/>
          </a:stretch>
        </p:blipFill>
        <p:spPr bwMode="auto">
          <a:xfrm>
            <a:off x="913804" y="1269047"/>
            <a:ext cx="2979374" cy="489654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表格 8"/>
          <p:cNvGraphicFramePr>
            <a:graphicFrameLocks noGrp="1"/>
          </p:cNvGraphicFramePr>
          <p:nvPr/>
        </p:nvGraphicFramePr>
        <p:xfrm>
          <a:off x="4226172" y="1738919"/>
          <a:ext cx="6915149" cy="3111995"/>
        </p:xfrm>
        <a:graphic>
          <a:graphicData uri="http://schemas.openxmlformats.org/drawingml/2006/table">
            <a:tbl>
              <a:tblPr>
                <a:tableStyleId>{5C22544A-7EE6-4342-B048-85BDC9FD1C3A}</a:tableStyleId>
              </a:tblPr>
              <a:tblGrid>
                <a:gridCol w="1730573"/>
                <a:gridCol w="1800200"/>
                <a:gridCol w="2016224"/>
                <a:gridCol w="1368152"/>
              </a:tblGrid>
              <a:tr h="516059">
                <a:tc>
                  <a:txBody>
                    <a:bodyPr/>
                    <a:lstStyle/>
                    <a:p>
                      <a:pPr algn="ctr" fontAlgn="ctr"/>
                      <a:r>
                        <a:rPr lang="zh-CN" altLang="en-US" sz="1800" b="1" u="none" strike="noStrike" dirty="0">
                          <a:solidFill>
                            <a:schemeClr val="accent2"/>
                          </a:solidFill>
                          <a:effectLst/>
                        </a:rPr>
                        <a:t>项目</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bg1"/>
                    </a:solidFill>
                  </a:tcPr>
                </a:tc>
                <a:tc>
                  <a:txBody>
                    <a:bodyPr/>
                    <a:lstStyle/>
                    <a:p>
                      <a:pPr algn="ctr" fontAlgn="ctr"/>
                      <a:r>
                        <a:rPr lang="zh-CN" altLang="en-US" sz="1800" b="1" u="none" strike="noStrike" dirty="0">
                          <a:solidFill>
                            <a:schemeClr val="accent2"/>
                          </a:solidFill>
                          <a:effectLst/>
                        </a:rPr>
                        <a:t>金额</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bg1"/>
                    </a:solidFill>
                  </a:tcPr>
                </a:tc>
                <a:tc>
                  <a:txBody>
                    <a:bodyPr/>
                    <a:lstStyle/>
                    <a:p>
                      <a:pPr algn="l" fontAlgn="ctr"/>
                      <a:r>
                        <a:rPr lang="zh-CN" altLang="en-US" sz="1800" b="1" u="none" strike="noStrike" dirty="0">
                          <a:solidFill>
                            <a:schemeClr val="accent2"/>
                          </a:solidFill>
                          <a:effectLst/>
                        </a:rPr>
                        <a:t>项目</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bg1"/>
                    </a:solidFill>
                  </a:tcPr>
                </a:tc>
                <a:tc>
                  <a:txBody>
                    <a:bodyPr/>
                    <a:lstStyle/>
                    <a:p>
                      <a:pPr algn="ctr" fontAlgn="ctr"/>
                      <a:r>
                        <a:rPr lang="zh-CN" altLang="en-US" sz="1800" b="1" u="none" strike="noStrike" dirty="0">
                          <a:solidFill>
                            <a:schemeClr val="accent2"/>
                          </a:solidFill>
                          <a:effectLst/>
                        </a:rPr>
                        <a:t>金额</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bg1"/>
                    </a:solidFill>
                  </a:tcPr>
                </a:tc>
              </a:tr>
              <a:tr h="363152">
                <a:tc>
                  <a:txBody>
                    <a:bodyPr/>
                    <a:lstStyle/>
                    <a:p>
                      <a:pPr algn="l" fontAlgn="ctr"/>
                      <a:r>
                        <a:rPr lang="zh-CN" altLang="en-US" sz="1800" u="none" strike="noStrike" dirty="0">
                          <a:solidFill>
                            <a:schemeClr val="tx1"/>
                          </a:solidFill>
                          <a:effectLst/>
                        </a:rPr>
                        <a:t>车间设备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80</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ctr"/>
                      <a:r>
                        <a:rPr lang="zh-CN" altLang="en-US" sz="1800" u="none" strike="noStrike" dirty="0">
                          <a:solidFill>
                            <a:schemeClr val="tx1"/>
                          </a:solidFill>
                          <a:effectLst/>
                        </a:rPr>
                        <a:t>办公设备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a:solidFill>
                            <a:schemeClr val="tx1"/>
                          </a:solidFill>
                          <a:effectLst/>
                        </a:rPr>
                        <a:t>20</a:t>
                      </a:r>
                      <a:r>
                        <a:rPr lang="zh-CN" altLang="en-US" sz="1800" u="none" strike="noStrike">
                          <a:solidFill>
                            <a:schemeClr val="tx1"/>
                          </a:solidFill>
                          <a:effectLst/>
                        </a:rPr>
                        <a:t>万</a:t>
                      </a:r>
                      <a:endParaRPr lang="zh-CN" altLang="en-US" sz="1800" b="0" i="0" u="none" strike="noStrike">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363152">
                <a:tc>
                  <a:txBody>
                    <a:bodyPr/>
                    <a:lstStyle/>
                    <a:p>
                      <a:pPr algn="l" fontAlgn="ctr"/>
                      <a:r>
                        <a:rPr lang="zh-CN" altLang="en-US" sz="1800" u="none" strike="noStrike" dirty="0">
                          <a:solidFill>
                            <a:schemeClr val="tx1"/>
                          </a:solidFill>
                          <a:effectLst/>
                        </a:rPr>
                        <a:t>车间装修</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40</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ctr"/>
                      <a:r>
                        <a:rPr lang="zh-CN" altLang="en-US" sz="1800" u="none" strike="noStrike" dirty="0">
                          <a:solidFill>
                            <a:schemeClr val="tx1"/>
                          </a:solidFill>
                          <a:effectLst/>
                        </a:rPr>
                        <a:t>汽车展厅装修</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a:solidFill>
                            <a:schemeClr val="tx1"/>
                          </a:solidFill>
                          <a:effectLst/>
                        </a:rPr>
                        <a:t>30</a:t>
                      </a:r>
                      <a:r>
                        <a:rPr lang="zh-CN" altLang="en-US" sz="1800" u="none" strike="noStrike">
                          <a:solidFill>
                            <a:schemeClr val="tx1"/>
                          </a:solidFill>
                          <a:effectLst/>
                        </a:rPr>
                        <a:t>万</a:t>
                      </a:r>
                      <a:endParaRPr lang="zh-CN" altLang="en-US" sz="1800" b="0" i="0" u="none" strike="noStrike">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363152">
                <a:tc>
                  <a:txBody>
                    <a:bodyPr/>
                    <a:lstStyle/>
                    <a:p>
                      <a:pPr algn="l" fontAlgn="ctr"/>
                      <a:r>
                        <a:rPr lang="zh-CN" altLang="en-US" sz="1800" u="none" strike="noStrike" dirty="0">
                          <a:solidFill>
                            <a:schemeClr val="tx1"/>
                          </a:solidFill>
                          <a:effectLst/>
                        </a:rPr>
                        <a:t>客休区装修</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30</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ctr"/>
                      <a:r>
                        <a:rPr lang="zh-CN" altLang="en-US" sz="1800" u="none" strike="noStrike" dirty="0">
                          <a:solidFill>
                            <a:schemeClr val="tx1"/>
                          </a:solidFill>
                          <a:effectLst/>
                        </a:rPr>
                        <a:t>办公区装修</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10</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363152">
                <a:tc>
                  <a:txBody>
                    <a:bodyPr/>
                    <a:lstStyle/>
                    <a:p>
                      <a:pPr algn="l" fontAlgn="ctr"/>
                      <a:r>
                        <a:rPr lang="zh-CN" altLang="en-US" sz="1800" u="none" strike="noStrike" dirty="0">
                          <a:solidFill>
                            <a:schemeClr val="tx1"/>
                          </a:solidFill>
                          <a:effectLst/>
                        </a:rPr>
                        <a:t>美容精品区</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15</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ctr"/>
                      <a:r>
                        <a:rPr lang="zh-CN" altLang="en-US" sz="1800" u="none" strike="noStrike" dirty="0">
                          <a:solidFill>
                            <a:schemeClr val="tx1"/>
                          </a:solidFill>
                          <a:effectLst/>
                        </a:rPr>
                        <a:t>广宣费</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25</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363152">
                <a:tc>
                  <a:txBody>
                    <a:bodyPr/>
                    <a:lstStyle/>
                    <a:p>
                      <a:pPr algn="l" fontAlgn="ctr"/>
                      <a:r>
                        <a:rPr lang="zh-CN" altLang="en-US" sz="1800" u="none" strike="noStrike" dirty="0">
                          <a:solidFill>
                            <a:schemeClr val="tx1"/>
                          </a:solidFill>
                          <a:effectLst/>
                        </a:rPr>
                        <a:t>厂房租金</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80</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ctr"/>
                      <a:r>
                        <a:rPr lang="zh-CN" altLang="en-US" sz="1800" u="none" strike="noStrike" dirty="0">
                          <a:solidFill>
                            <a:schemeClr val="tx1"/>
                          </a:solidFill>
                          <a:effectLst/>
                        </a:rPr>
                        <a:t>其它</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10</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363152">
                <a:tc>
                  <a:txBody>
                    <a:bodyPr/>
                    <a:lstStyle/>
                    <a:p>
                      <a:pPr algn="l" fontAlgn="ctr"/>
                      <a:r>
                        <a:rPr lang="zh-CN" altLang="en-US" sz="1800" u="none" strike="noStrike" dirty="0">
                          <a:solidFill>
                            <a:schemeClr val="tx1"/>
                          </a:solidFill>
                          <a:effectLst/>
                        </a:rPr>
                        <a:t>流动资金：</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altLang="zh-CN" sz="1800" u="none" strike="noStrike" dirty="0">
                          <a:solidFill>
                            <a:schemeClr val="tx1"/>
                          </a:solidFill>
                          <a:effectLst/>
                        </a:rPr>
                        <a:t>70</a:t>
                      </a:r>
                      <a:r>
                        <a:rPr lang="zh-CN" altLang="en-US" sz="1800" u="none" strike="noStrike" dirty="0">
                          <a:solidFill>
                            <a:schemeClr val="tx1"/>
                          </a:solidFill>
                          <a:effectLst/>
                        </a:rPr>
                        <a:t>万</a:t>
                      </a: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ct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endParaRPr lang="zh-CN" altLang="en-US" sz="1800" b="0" i="0" u="none" strike="noStrike" dirty="0">
                        <a:solidFill>
                          <a:schemeClr val="tx1"/>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r h="401376">
                <a:tc>
                  <a:txBody>
                    <a:bodyPr/>
                    <a:lstStyle/>
                    <a:p>
                      <a:pPr algn="l" fontAlgn="ctr"/>
                      <a:r>
                        <a:rPr lang="zh-CN" altLang="en-US" sz="1800" u="none" strike="noStrike" dirty="0">
                          <a:solidFill>
                            <a:schemeClr val="accent2"/>
                          </a:solidFill>
                          <a:effectLst/>
                        </a:rPr>
                        <a:t>合计</a:t>
                      </a:r>
                      <a:endParaRPr lang="zh-CN" altLang="en-US" sz="1800" b="0" i="0" u="none" strike="noStrike" dirty="0">
                        <a:solidFill>
                          <a:schemeClr val="accent2"/>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fontAlgn="ctr"/>
                      <a:r>
                        <a:rPr lang="en-US" altLang="zh-CN" sz="1800" u="none" strike="noStrike" dirty="0">
                          <a:solidFill>
                            <a:schemeClr val="accent2"/>
                          </a:solidFill>
                          <a:effectLst/>
                        </a:rPr>
                        <a:t>410</a:t>
                      </a:r>
                      <a:r>
                        <a:rPr lang="zh-CN" altLang="en-US" sz="1800" u="none" strike="noStrike" dirty="0">
                          <a:solidFill>
                            <a:schemeClr val="accent2"/>
                          </a:solidFill>
                          <a:effectLst/>
                        </a:rPr>
                        <a:t>万</a:t>
                      </a:r>
                      <a:endParaRPr lang="zh-CN" altLang="en-US" sz="1800" b="0" i="0" u="none" strike="noStrike" dirty="0">
                        <a:solidFill>
                          <a:schemeClr val="accent2"/>
                        </a:solidFill>
                        <a:effectLst/>
                        <a:latin typeface="微软雅黑" panose="020B0503020204020204" pitchFamily="34" charset="-122"/>
                      </a:endParaRP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cPr/>
                </a:tc>
                <a:tc hMerge="1">
                  <a:tcPr/>
                </a:tc>
              </a:tr>
            </a:tbl>
          </a:graphicData>
        </a:graphic>
      </p:graphicFrame>
      <p:sp>
        <p:nvSpPr>
          <p:cNvPr id="10" name="TextBox 21"/>
          <p:cNvSpPr txBox="1"/>
          <p:nvPr/>
        </p:nvSpPr>
        <p:spPr>
          <a:xfrm>
            <a:off x="5526643" y="1091275"/>
            <a:ext cx="4567276" cy="461665"/>
          </a:xfrm>
          <a:prstGeom prst="rect">
            <a:avLst/>
          </a:prstGeom>
          <a:noFill/>
        </p:spPr>
        <p:txBody>
          <a:bodyPr wrap="none" rtlCol="0">
            <a:spAutoFit/>
          </a:bodyPr>
          <a:lstStyle/>
          <a:p>
            <a:r>
              <a:rPr lang="en-US" altLang="zh-CN" sz="2400" b="1" dirty="0">
                <a:latin typeface="+mj-ea"/>
                <a:ea typeface="+mj-ea"/>
              </a:rPr>
              <a:t>201X</a:t>
            </a:r>
            <a:r>
              <a:rPr lang="zh-CN" altLang="en-US" sz="2400" b="1" dirty="0">
                <a:latin typeface="+mj-ea"/>
                <a:ea typeface="+mj-ea"/>
              </a:rPr>
              <a:t>年第</a:t>
            </a:r>
            <a:r>
              <a:rPr lang="en-US" altLang="zh-CN" sz="2400" b="1" dirty="0">
                <a:latin typeface="+mj-ea"/>
                <a:ea typeface="+mj-ea"/>
              </a:rPr>
              <a:t>X</a:t>
            </a:r>
            <a:r>
              <a:rPr lang="zh-CN" altLang="en-US" sz="2400" b="1" dirty="0">
                <a:latin typeface="+mj-ea"/>
                <a:ea typeface="+mj-ea"/>
              </a:rPr>
              <a:t>季度营销经费分配表</a:t>
            </a:r>
            <a:endParaRPr lang="zh-CN" altLang="en-US" sz="2400" b="1" dirty="0">
              <a:latin typeface="+mj-ea"/>
              <a:ea typeface="+mj-ea"/>
            </a:endParaRPr>
          </a:p>
        </p:txBody>
      </p:sp>
      <p:sp>
        <p:nvSpPr>
          <p:cNvPr id="11" name="矩形 10"/>
          <p:cNvSpPr/>
          <p:nvPr/>
        </p:nvSpPr>
        <p:spPr>
          <a:xfrm>
            <a:off x="4226171" y="5483334"/>
            <a:ext cx="6915149"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这是一个表格范例，可以将</a:t>
            </a:r>
            <a:r>
              <a:rPr lang="en-US" altLang="zh-CN" sz="2000" dirty="0">
                <a:latin typeface="微软雅黑" panose="020B0503020204020204" pitchFamily="34" charset="-122"/>
                <a:ea typeface="微软雅黑" panose="020B0503020204020204" pitchFamily="34" charset="-122"/>
              </a:rPr>
              <a:t>EXCEL</a:t>
            </a:r>
            <a:r>
              <a:rPr lang="zh-CN" altLang="en-US" sz="2000" dirty="0">
                <a:latin typeface="微软雅黑" panose="020B0503020204020204" pitchFamily="34" charset="-122"/>
                <a:ea typeface="微软雅黑" panose="020B0503020204020204" pitchFamily="34" charset="-122"/>
              </a:rPr>
              <a:t>里的表格直接复制到这里，表格线框、字体、配色均可参照上表进行。</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1439"/>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439"/>
                            </p:stCondLst>
                            <p:childTnLst>
                              <p:par>
                                <p:cTn id="29" presetID="16" presetClass="entr" presetSubtype="2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par>
                          <p:cTn id="32" fill="hold">
                            <p:stCondLst>
                              <p:cond delay="2939"/>
                            </p:stCondLst>
                            <p:childTnLst>
                              <p:par>
                                <p:cTn id="33" presetID="14" presetClass="entr" presetSubtype="1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randombar(horizontal)">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1" name="TextBox 20"/>
          <p:cNvSpPr txBox="1"/>
          <p:nvPr/>
        </p:nvSpPr>
        <p:spPr>
          <a:xfrm>
            <a:off x="4155616" y="2769440"/>
            <a:ext cx="6696744" cy="1077218"/>
          </a:xfrm>
          <a:prstGeom prst="rect">
            <a:avLst/>
          </a:prstGeom>
          <a:noFill/>
        </p:spPr>
        <p:txBody>
          <a:bodyPr wrap="square" rtlCol="0">
            <a:spAutoFit/>
          </a:bodyPr>
          <a:lstStyle/>
          <a:p>
            <a:r>
              <a:rPr lang="zh-CN" altLang="en-US" sz="6400" b="1" dirty="0">
                <a:solidFill>
                  <a:schemeClr val="accent1"/>
                </a:solidFill>
                <a:latin typeface="+mj-ea"/>
                <a:ea typeface="+mj-ea"/>
              </a:rPr>
              <a:t>这里是第四章标题</a:t>
            </a:r>
            <a:endParaRPr lang="zh-CN" altLang="en-US" sz="6400" b="1" dirty="0">
              <a:solidFill>
                <a:schemeClr val="accent1"/>
              </a:solidFill>
              <a:latin typeface="+mj-ea"/>
              <a:ea typeface="+mj-ea"/>
            </a:endParaRPr>
          </a:p>
        </p:txBody>
      </p:sp>
      <p:sp>
        <p:nvSpPr>
          <p:cNvPr id="22" name="TextBox 21"/>
          <p:cNvSpPr txBox="1"/>
          <p:nvPr/>
        </p:nvSpPr>
        <p:spPr>
          <a:xfrm>
            <a:off x="4155616" y="3869324"/>
            <a:ext cx="6251699" cy="830997"/>
          </a:xfrm>
          <a:prstGeom prst="rect">
            <a:avLst/>
          </a:prstGeom>
          <a:noFill/>
        </p:spPr>
        <p:txBody>
          <a:bodyPr wrap="square">
            <a:spAutoFit/>
          </a:bodyPr>
          <a:lstStyle/>
          <a:p>
            <a:pPr algn="just">
              <a:buFont typeface="Arial" panose="020B0604020202020204" pitchFamily="34" charset="0"/>
              <a:buNone/>
              <a:defRPr/>
            </a:pPr>
            <a:r>
              <a:rPr lang="zh-CN" altLang="en-US" sz="2400" dirty="0">
                <a:latin typeface="+mn-ea"/>
                <a:ea typeface="+mn-ea"/>
              </a:rPr>
              <a:t>这里可以输入本章的小节标题，也可以是本章内容概述或者章节导语等内容。</a:t>
            </a:r>
            <a:endParaRPr lang="zh-CN" altLang="en-US" sz="2400" dirty="0">
              <a:latin typeface="+mn-ea"/>
              <a:ea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998" y="709864"/>
            <a:ext cx="6010973" cy="5630779"/>
          </a:xfrm>
          <a:prstGeom prst="rect">
            <a:avLst/>
          </a:prstGeom>
        </p:spPr>
      </p:pic>
      <p:sp>
        <p:nvSpPr>
          <p:cNvPr id="3" name="文本框 2"/>
          <p:cNvSpPr txBox="1"/>
          <p:nvPr/>
        </p:nvSpPr>
        <p:spPr>
          <a:xfrm>
            <a:off x="2612372" y="2256843"/>
            <a:ext cx="1758815" cy="3154710"/>
          </a:xfrm>
          <a:prstGeom prst="rect">
            <a:avLst/>
          </a:prstGeom>
          <a:noFill/>
        </p:spPr>
        <p:txBody>
          <a:bodyPr wrap="none" rtlCol="0">
            <a:spAutoFit/>
          </a:bodyPr>
          <a:lstStyle/>
          <a:p>
            <a:r>
              <a:rPr lang="en-US" altLang="zh-CN" sz="19900" b="1" dirty="0">
                <a:solidFill>
                  <a:schemeClr val="accent1"/>
                </a:solidFill>
                <a:latin typeface="+mj-ea"/>
                <a:ea typeface="+mj-ea"/>
              </a:rPr>
              <a:t>4</a:t>
            </a:r>
            <a:endParaRPr lang="zh-CN" altLang="en-US" sz="19900" b="1" dirty="0">
              <a:solidFill>
                <a:schemeClr val="accent1"/>
              </a:solidFill>
              <a:latin typeface="+mj-ea"/>
              <a:ea typeface="+mj-ea"/>
            </a:endParaRPr>
          </a:p>
        </p:txBody>
      </p:sp>
      <p:sp>
        <p:nvSpPr>
          <p:cNvPr id="4" name="文本框 3"/>
          <p:cNvSpPr txBox="1"/>
          <p:nvPr/>
        </p:nvSpPr>
        <p:spPr>
          <a:xfrm>
            <a:off x="1894461" y="4132603"/>
            <a:ext cx="936475" cy="584775"/>
          </a:xfrm>
          <a:prstGeom prst="rect">
            <a:avLst/>
          </a:prstGeom>
          <a:noFill/>
        </p:spPr>
        <p:txBody>
          <a:bodyPr wrap="none" rtlCol="0">
            <a:spAutoFit/>
          </a:bodyPr>
          <a:lstStyle/>
          <a:p>
            <a:r>
              <a:rPr lang="en-US" altLang="zh-CN" sz="3200" dirty="0"/>
              <a:t>Part</a:t>
            </a:r>
            <a:endParaRPr lang="zh-CN" altLang="en-US" sz="3200" dirty="0"/>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500" autoRev="1" fill="hold">
                                          <p:stCondLst>
                                            <p:cond delay="0"/>
                                          </p:stCondLst>
                                        </p:cTn>
                                        <p:tgtEl>
                                          <p:spTgt spid="21"/>
                                        </p:tgtEl>
                                        <p:attrNameLst>
                                          <p:attrName>ppt_w</p:attrName>
                                        </p:attrNameLst>
                                      </p:cBhvr>
                                    </p:anim>
                                    <p:anim by="(#ppt_w*0.50)" calcmode="lin" valueType="num">
                                      <p:cBhvr>
                                        <p:cTn id="8" dur="500" decel="50000" autoRev="1" fill="hold">
                                          <p:stCondLst>
                                            <p:cond delay="0"/>
                                          </p:stCondLst>
                                        </p:cTn>
                                        <p:tgtEl>
                                          <p:spTgt spid="21"/>
                                        </p:tgtEl>
                                        <p:attrNameLst>
                                          <p:attrName>ppt_x</p:attrName>
                                        </p:attrNameLst>
                                      </p:cBhvr>
                                    </p:anim>
                                    <p:anim from="(-#ppt_h/2)" to="(#ppt_y)" calcmode="lin" valueType="num">
                                      <p:cBhvr>
                                        <p:cTn id="9" dur="1000" fill="hold">
                                          <p:stCondLst>
                                            <p:cond delay="0"/>
                                          </p:stCondLst>
                                        </p:cTn>
                                        <p:tgtEl>
                                          <p:spTgt spid="21"/>
                                        </p:tgtEl>
                                        <p:attrNameLst>
                                          <p:attrName>ppt_y</p:attrName>
                                        </p:attrNameLst>
                                      </p:cBhvr>
                                    </p:anim>
                                    <p:animRot by="21600000">
                                      <p:cBhvr>
                                        <p:cTn id="10" dur="1000" fill="hold">
                                          <p:stCondLst>
                                            <p:cond delay="0"/>
                                          </p:stCondLst>
                                        </p:cTn>
                                        <p:tgtEl>
                                          <p:spTgt spid="21"/>
                                        </p:tgtEl>
                                        <p:attrNameLst>
                                          <p:attrName>r</p:attrName>
                                        </p:attrNameLst>
                                      </p:cBhvr>
                                    </p:animRot>
                                  </p:childTnLst>
                                </p:cTn>
                              </p:par>
                            </p:childTnLst>
                          </p:cTn>
                        </p:par>
                        <p:par>
                          <p:cTn id="11" fill="hold">
                            <p:stCondLst>
                              <p:cond delay="1700"/>
                            </p:stCondLst>
                            <p:childTnLst>
                              <p:par>
                                <p:cTn id="12" presetID="22" presetClass="entr" presetSubtype="1"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5"/>
          <p:cNvSpPr/>
          <p:nvPr/>
        </p:nvSpPr>
        <p:spPr bwMode="auto">
          <a:xfrm>
            <a:off x="5780088" y="2290763"/>
            <a:ext cx="1262063" cy="2006600"/>
          </a:xfrm>
          <a:custGeom>
            <a:avLst/>
            <a:gdLst>
              <a:gd name="T0" fmla="*/ 1155 w 1831"/>
              <a:gd name="T1" fmla="*/ 0 h 2906"/>
              <a:gd name="T2" fmla="*/ 475 w 1831"/>
              <a:gd name="T3" fmla="*/ 2872 h 2906"/>
              <a:gd name="T4" fmla="*/ 931 w 1831"/>
              <a:gd name="T5" fmla="*/ 1456 h 2906"/>
              <a:gd name="T6" fmla="*/ 751 w 1831"/>
              <a:gd name="T7" fmla="*/ 2906 h 2906"/>
              <a:gd name="T8" fmla="*/ 1614 w 1831"/>
              <a:gd name="T9" fmla="*/ 944 h 2906"/>
              <a:gd name="T10" fmla="*/ 1155 w 1831"/>
              <a:gd name="T11" fmla="*/ 0 h 2906"/>
            </a:gdLst>
            <a:ahLst/>
            <a:cxnLst>
              <a:cxn ang="0">
                <a:pos x="T0" y="T1"/>
              </a:cxn>
              <a:cxn ang="0">
                <a:pos x="T2" y="T3"/>
              </a:cxn>
              <a:cxn ang="0">
                <a:pos x="T4" y="T5"/>
              </a:cxn>
              <a:cxn ang="0">
                <a:pos x="T6" y="T7"/>
              </a:cxn>
              <a:cxn ang="0">
                <a:pos x="T8" y="T9"/>
              </a:cxn>
              <a:cxn ang="0">
                <a:pos x="T10" y="T11"/>
              </a:cxn>
            </a:cxnLst>
            <a:rect l="0" t="0" r="r" b="b"/>
            <a:pathLst>
              <a:path w="1831" h="2906">
                <a:moveTo>
                  <a:pt x="1155" y="0"/>
                </a:moveTo>
                <a:cubicBezTo>
                  <a:pt x="0" y="1102"/>
                  <a:pt x="64" y="2081"/>
                  <a:pt x="475" y="2872"/>
                </a:cubicBezTo>
                <a:cubicBezTo>
                  <a:pt x="537" y="2368"/>
                  <a:pt x="678" y="1885"/>
                  <a:pt x="931" y="1456"/>
                </a:cubicBezTo>
                <a:cubicBezTo>
                  <a:pt x="832" y="1921"/>
                  <a:pt x="751" y="2408"/>
                  <a:pt x="751" y="2906"/>
                </a:cubicBezTo>
                <a:cubicBezTo>
                  <a:pt x="1305" y="2471"/>
                  <a:pt x="1831" y="1969"/>
                  <a:pt x="1614" y="944"/>
                </a:cubicBezTo>
                <a:cubicBezTo>
                  <a:pt x="1540" y="590"/>
                  <a:pt x="1362" y="288"/>
                  <a:pt x="115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6"/>
          <p:cNvSpPr/>
          <p:nvPr/>
        </p:nvSpPr>
        <p:spPr bwMode="auto">
          <a:xfrm>
            <a:off x="4686301" y="2520951"/>
            <a:ext cx="1223963" cy="1685925"/>
          </a:xfrm>
          <a:custGeom>
            <a:avLst/>
            <a:gdLst>
              <a:gd name="T0" fmla="*/ 156 w 1776"/>
              <a:gd name="T1" fmla="*/ 0 h 2442"/>
              <a:gd name="T2" fmla="*/ 1233 w 1776"/>
              <a:gd name="T3" fmla="*/ 2442 h 2442"/>
              <a:gd name="T4" fmla="*/ 835 w 1776"/>
              <a:gd name="T5" fmla="*/ 1187 h 2442"/>
              <a:gd name="T6" fmla="*/ 1454 w 1776"/>
              <a:gd name="T7" fmla="*/ 2338 h 2442"/>
              <a:gd name="T8" fmla="*/ 1001 w 1776"/>
              <a:gd name="T9" fmla="*/ 418 h 2442"/>
              <a:gd name="T10" fmla="*/ 156 w 1776"/>
              <a:gd name="T11" fmla="*/ 0 h 2442"/>
            </a:gdLst>
            <a:ahLst/>
            <a:cxnLst>
              <a:cxn ang="0">
                <a:pos x="T0" y="T1"/>
              </a:cxn>
              <a:cxn ang="0">
                <a:pos x="T2" y="T3"/>
              </a:cxn>
              <a:cxn ang="0">
                <a:pos x="T4" y="T5"/>
              </a:cxn>
              <a:cxn ang="0">
                <a:pos x="T6" y="T7"/>
              </a:cxn>
              <a:cxn ang="0">
                <a:pos x="T8" y="T9"/>
              </a:cxn>
              <a:cxn ang="0">
                <a:pos x="T10" y="T11"/>
              </a:cxn>
            </a:cxnLst>
            <a:rect l="0" t="0" r="r" b="b"/>
            <a:pathLst>
              <a:path w="1776" h="2442">
                <a:moveTo>
                  <a:pt x="156" y="0"/>
                </a:moveTo>
                <a:cubicBezTo>
                  <a:pt x="0" y="1492"/>
                  <a:pt x="478" y="2118"/>
                  <a:pt x="1233" y="2442"/>
                </a:cubicBezTo>
                <a:cubicBezTo>
                  <a:pt x="975" y="2041"/>
                  <a:pt x="910" y="1650"/>
                  <a:pt x="835" y="1187"/>
                </a:cubicBezTo>
                <a:cubicBezTo>
                  <a:pt x="1043" y="1584"/>
                  <a:pt x="1154" y="1978"/>
                  <a:pt x="1454" y="2338"/>
                </a:cubicBezTo>
                <a:cubicBezTo>
                  <a:pt x="1604" y="1733"/>
                  <a:pt x="1776" y="1029"/>
                  <a:pt x="1001" y="418"/>
                </a:cubicBezTo>
                <a:cubicBezTo>
                  <a:pt x="734" y="207"/>
                  <a:pt x="479" y="83"/>
                  <a:pt x="15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3722688" y="3694113"/>
            <a:ext cx="1641475" cy="1063625"/>
          </a:xfrm>
          <a:custGeom>
            <a:avLst/>
            <a:gdLst>
              <a:gd name="T0" fmla="*/ 0 w 2382"/>
              <a:gd name="T1" fmla="*/ 660 h 1541"/>
              <a:gd name="T2" fmla="*/ 2345 w 2382"/>
              <a:gd name="T3" fmla="*/ 1125 h 1541"/>
              <a:gd name="T4" fmla="*/ 1220 w 2382"/>
              <a:gd name="T5" fmla="*/ 772 h 1541"/>
              <a:gd name="T6" fmla="*/ 2382 w 2382"/>
              <a:gd name="T7" fmla="*/ 909 h 1541"/>
              <a:gd name="T8" fmla="*/ 741 w 2382"/>
              <a:gd name="T9" fmla="*/ 255 h 1541"/>
              <a:gd name="T10" fmla="*/ 0 w 2382"/>
              <a:gd name="T11" fmla="*/ 660 h 1541"/>
            </a:gdLst>
            <a:ahLst/>
            <a:cxnLst>
              <a:cxn ang="0">
                <a:pos x="T0" y="T1"/>
              </a:cxn>
              <a:cxn ang="0">
                <a:pos x="T2" y="T3"/>
              </a:cxn>
              <a:cxn ang="0">
                <a:pos x="T4" y="T5"/>
              </a:cxn>
              <a:cxn ang="0">
                <a:pos x="T6" y="T7"/>
              </a:cxn>
              <a:cxn ang="0">
                <a:pos x="T8" y="T9"/>
              </a:cxn>
              <a:cxn ang="0">
                <a:pos x="T10" y="T11"/>
              </a:cxn>
            </a:cxnLst>
            <a:rect l="0" t="0" r="r" b="b"/>
            <a:pathLst>
              <a:path w="2382" h="1541">
                <a:moveTo>
                  <a:pt x="0" y="660"/>
                </a:moveTo>
                <a:cubicBezTo>
                  <a:pt x="1014" y="1541"/>
                  <a:pt x="1719" y="1512"/>
                  <a:pt x="2345" y="1125"/>
                </a:cubicBezTo>
                <a:cubicBezTo>
                  <a:pt x="1918" y="1108"/>
                  <a:pt x="1597" y="954"/>
                  <a:pt x="1220" y="772"/>
                </a:cubicBezTo>
                <a:cubicBezTo>
                  <a:pt x="1617" y="823"/>
                  <a:pt x="1963" y="944"/>
                  <a:pt x="2382" y="909"/>
                </a:cubicBezTo>
                <a:cubicBezTo>
                  <a:pt x="2015" y="488"/>
                  <a:pt x="1587" y="0"/>
                  <a:pt x="741" y="255"/>
                </a:cubicBezTo>
                <a:cubicBezTo>
                  <a:pt x="449" y="342"/>
                  <a:pt x="227" y="466"/>
                  <a:pt x="0" y="66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6516688" y="3579813"/>
            <a:ext cx="1587500" cy="1139825"/>
          </a:xfrm>
          <a:custGeom>
            <a:avLst/>
            <a:gdLst>
              <a:gd name="T0" fmla="*/ 2304 w 2304"/>
              <a:gd name="T1" fmla="*/ 261 h 1650"/>
              <a:gd name="T2" fmla="*/ 0 w 2304"/>
              <a:gd name="T3" fmla="*/ 1044 h 1650"/>
              <a:gd name="T4" fmla="*/ 1172 w 2304"/>
              <a:gd name="T5" fmla="*/ 782 h 1650"/>
              <a:gd name="T6" fmla="*/ 77 w 2304"/>
              <a:gd name="T7" fmla="*/ 1253 h 1650"/>
              <a:gd name="T8" fmla="*/ 1857 w 2304"/>
              <a:gd name="T9" fmla="*/ 995 h 1650"/>
              <a:gd name="T10" fmla="*/ 2304 w 2304"/>
              <a:gd name="T11" fmla="*/ 261 h 1650"/>
            </a:gdLst>
            <a:ahLst/>
            <a:cxnLst>
              <a:cxn ang="0">
                <a:pos x="T0" y="T1"/>
              </a:cxn>
              <a:cxn ang="0">
                <a:pos x="T2" y="T3"/>
              </a:cxn>
              <a:cxn ang="0">
                <a:pos x="T4" y="T5"/>
              </a:cxn>
              <a:cxn ang="0">
                <a:pos x="T6" y="T7"/>
              </a:cxn>
              <a:cxn ang="0">
                <a:pos x="T8" y="T9"/>
              </a:cxn>
              <a:cxn ang="0">
                <a:pos x="T10" y="T11"/>
              </a:cxn>
            </a:cxnLst>
            <a:rect l="0" t="0" r="r" b="b"/>
            <a:pathLst>
              <a:path w="2304" h="1650">
                <a:moveTo>
                  <a:pt x="2304" y="261"/>
                </a:moveTo>
                <a:cubicBezTo>
                  <a:pt x="962" y="0"/>
                  <a:pt x="355" y="384"/>
                  <a:pt x="0" y="1044"/>
                </a:cubicBezTo>
                <a:cubicBezTo>
                  <a:pt x="385" y="842"/>
                  <a:pt x="746" y="814"/>
                  <a:pt x="1172" y="782"/>
                </a:cubicBezTo>
                <a:cubicBezTo>
                  <a:pt x="795" y="939"/>
                  <a:pt x="428" y="1009"/>
                  <a:pt x="77" y="1253"/>
                </a:cubicBezTo>
                <a:cubicBezTo>
                  <a:pt x="615" y="1438"/>
                  <a:pt x="1240" y="1650"/>
                  <a:pt x="1857" y="995"/>
                </a:cubicBezTo>
                <a:cubicBezTo>
                  <a:pt x="2070" y="769"/>
                  <a:pt x="2203" y="547"/>
                  <a:pt x="2304" y="26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5365751" y="4178301"/>
            <a:ext cx="1174750" cy="2717800"/>
          </a:xfrm>
          <a:custGeom>
            <a:avLst/>
            <a:gdLst>
              <a:gd name="T0" fmla="*/ 1624 w 1703"/>
              <a:gd name="T1" fmla="*/ 560 h 3938"/>
              <a:gd name="T2" fmla="*/ 1257 w 1703"/>
              <a:gd name="T3" fmla="*/ 1410 h 3938"/>
              <a:gd name="T4" fmla="*/ 1289 w 1703"/>
              <a:gd name="T5" fmla="*/ 3938 h 3938"/>
              <a:gd name="T6" fmla="*/ 699 w 1703"/>
              <a:gd name="T7" fmla="*/ 3938 h 3938"/>
              <a:gd name="T8" fmla="*/ 748 w 1703"/>
              <a:gd name="T9" fmla="*/ 1602 h 3938"/>
              <a:gd name="T10" fmla="*/ 425 w 1703"/>
              <a:gd name="T11" fmla="*/ 1112 h 3938"/>
              <a:gd name="T12" fmla="*/ 103 w 1703"/>
              <a:gd name="T13" fmla="*/ 901 h 3938"/>
              <a:gd name="T14" fmla="*/ 152 w 1703"/>
              <a:gd name="T15" fmla="*/ 780 h 3938"/>
              <a:gd name="T16" fmla="*/ 362 w 1703"/>
              <a:gd name="T17" fmla="*/ 913 h 3938"/>
              <a:gd name="T18" fmla="*/ 393 w 1703"/>
              <a:gd name="T19" fmla="*/ 864 h 3938"/>
              <a:gd name="T20" fmla="*/ 87 w 1703"/>
              <a:gd name="T21" fmla="*/ 516 h 3938"/>
              <a:gd name="T22" fmla="*/ 157 w 1703"/>
              <a:gd name="T23" fmla="*/ 387 h 3938"/>
              <a:gd name="T24" fmla="*/ 450 w 1703"/>
              <a:gd name="T25" fmla="*/ 696 h 3938"/>
              <a:gd name="T26" fmla="*/ 506 w 1703"/>
              <a:gd name="T27" fmla="*/ 643 h 3938"/>
              <a:gd name="T28" fmla="*/ 293 w 1703"/>
              <a:gd name="T29" fmla="*/ 224 h 3938"/>
              <a:gd name="T30" fmla="*/ 384 w 1703"/>
              <a:gd name="T31" fmla="*/ 164 h 3938"/>
              <a:gd name="T32" fmla="*/ 606 w 1703"/>
              <a:gd name="T33" fmla="*/ 547 h 3938"/>
              <a:gd name="T34" fmla="*/ 686 w 1703"/>
              <a:gd name="T35" fmla="*/ 628 h 3938"/>
              <a:gd name="T36" fmla="*/ 761 w 1703"/>
              <a:gd name="T37" fmla="*/ 590 h 3938"/>
              <a:gd name="T38" fmla="*/ 736 w 1703"/>
              <a:gd name="T39" fmla="*/ 106 h 3938"/>
              <a:gd name="T40" fmla="*/ 848 w 1703"/>
              <a:gd name="T41" fmla="*/ 81 h 3938"/>
              <a:gd name="T42" fmla="*/ 1015 w 1703"/>
              <a:gd name="T43" fmla="*/ 621 h 3938"/>
              <a:gd name="T44" fmla="*/ 1245 w 1703"/>
              <a:gd name="T45" fmla="*/ 733 h 3938"/>
              <a:gd name="T46" fmla="*/ 1500 w 1703"/>
              <a:gd name="T47" fmla="*/ 448 h 3938"/>
              <a:gd name="T48" fmla="*/ 1624 w 1703"/>
              <a:gd name="T49" fmla="*/ 560 h 3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3" h="3938">
                <a:moveTo>
                  <a:pt x="1624" y="560"/>
                </a:moveTo>
                <a:cubicBezTo>
                  <a:pt x="1402" y="833"/>
                  <a:pt x="1318" y="1120"/>
                  <a:pt x="1257" y="1410"/>
                </a:cubicBezTo>
                <a:cubicBezTo>
                  <a:pt x="1214" y="1942"/>
                  <a:pt x="1249" y="3422"/>
                  <a:pt x="1289" y="3938"/>
                </a:cubicBezTo>
                <a:cubicBezTo>
                  <a:pt x="1092" y="3938"/>
                  <a:pt x="895" y="3938"/>
                  <a:pt x="699" y="3938"/>
                </a:cubicBezTo>
                <a:cubicBezTo>
                  <a:pt x="715" y="3481"/>
                  <a:pt x="732" y="2060"/>
                  <a:pt x="748" y="1602"/>
                </a:cubicBezTo>
                <a:cubicBezTo>
                  <a:pt x="669" y="1422"/>
                  <a:pt x="588" y="1242"/>
                  <a:pt x="425" y="1112"/>
                </a:cubicBezTo>
                <a:cubicBezTo>
                  <a:pt x="318" y="1042"/>
                  <a:pt x="210" y="971"/>
                  <a:pt x="103" y="901"/>
                </a:cubicBezTo>
                <a:cubicBezTo>
                  <a:pt x="0" y="834"/>
                  <a:pt x="24" y="718"/>
                  <a:pt x="152" y="780"/>
                </a:cubicBezTo>
                <a:cubicBezTo>
                  <a:pt x="230" y="829"/>
                  <a:pt x="291" y="864"/>
                  <a:pt x="362" y="913"/>
                </a:cubicBezTo>
                <a:cubicBezTo>
                  <a:pt x="399" y="926"/>
                  <a:pt x="439" y="934"/>
                  <a:pt x="393" y="864"/>
                </a:cubicBezTo>
                <a:cubicBezTo>
                  <a:pt x="291" y="746"/>
                  <a:pt x="188" y="634"/>
                  <a:pt x="87" y="516"/>
                </a:cubicBezTo>
                <a:cubicBezTo>
                  <a:pt x="5" y="390"/>
                  <a:pt x="79" y="326"/>
                  <a:pt x="157" y="387"/>
                </a:cubicBezTo>
                <a:cubicBezTo>
                  <a:pt x="256" y="495"/>
                  <a:pt x="351" y="588"/>
                  <a:pt x="450" y="696"/>
                </a:cubicBezTo>
                <a:cubicBezTo>
                  <a:pt x="503" y="746"/>
                  <a:pt x="561" y="776"/>
                  <a:pt x="506" y="643"/>
                </a:cubicBezTo>
                <a:cubicBezTo>
                  <a:pt x="438" y="496"/>
                  <a:pt x="362" y="371"/>
                  <a:pt x="293" y="224"/>
                </a:cubicBezTo>
                <a:cubicBezTo>
                  <a:pt x="262" y="110"/>
                  <a:pt x="315" y="107"/>
                  <a:pt x="384" y="164"/>
                </a:cubicBezTo>
                <a:cubicBezTo>
                  <a:pt x="471" y="281"/>
                  <a:pt x="512" y="406"/>
                  <a:pt x="606" y="547"/>
                </a:cubicBezTo>
                <a:cubicBezTo>
                  <a:pt x="632" y="582"/>
                  <a:pt x="659" y="609"/>
                  <a:pt x="686" y="628"/>
                </a:cubicBezTo>
                <a:cubicBezTo>
                  <a:pt x="727" y="669"/>
                  <a:pt x="749" y="645"/>
                  <a:pt x="761" y="590"/>
                </a:cubicBezTo>
                <a:cubicBezTo>
                  <a:pt x="766" y="440"/>
                  <a:pt x="752" y="269"/>
                  <a:pt x="736" y="106"/>
                </a:cubicBezTo>
                <a:cubicBezTo>
                  <a:pt x="744" y="7"/>
                  <a:pt x="792" y="0"/>
                  <a:pt x="848" y="81"/>
                </a:cubicBezTo>
                <a:cubicBezTo>
                  <a:pt x="904" y="261"/>
                  <a:pt x="959" y="441"/>
                  <a:pt x="1015" y="621"/>
                </a:cubicBezTo>
                <a:cubicBezTo>
                  <a:pt x="1081" y="779"/>
                  <a:pt x="1159" y="796"/>
                  <a:pt x="1245" y="733"/>
                </a:cubicBezTo>
                <a:cubicBezTo>
                  <a:pt x="1330" y="638"/>
                  <a:pt x="1415" y="543"/>
                  <a:pt x="1500" y="448"/>
                </a:cubicBezTo>
                <a:cubicBezTo>
                  <a:pt x="1624" y="342"/>
                  <a:pt x="1703" y="459"/>
                  <a:pt x="1624" y="56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6629401" y="4556126"/>
            <a:ext cx="795338" cy="528638"/>
          </a:xfrm>
          <a:custGeom>
            <a:avLst/>
            <a:gdLst>
              <a:gd name="T0" fmla="*/ 1155 w 1155"/>
              <a:gd name="T1" fmla="*/ 605 h 764"/>
              <a:gd name="T2" fmla="*/ 41 w 1155"/>
              <a:gd name="T3" fmla="*/ 126 h 764"/>
              <a:gd name="T4" fmla="*/ 562 w 1155"/>
              <a:gd name="T5" fmla="*/ 420 h 764"/>
              <a:gd name="T6" fmla="*/ 0 w 1155"/>
              <a:gd name="T7" fmla="*/ 229 h 764"/>
              <a:gd name="T8" fmla="*/ 745 w 1155"/>
              <a:gd name="T9" fmla="*/ 727 h 764"/>
              <a:gd name="T10" fmla="*/ 1155 w 1155"/>
              <a:gd name="T11" fmla="*/ 605 h 764"/>
            </a:gdLst>
            <a:ahLst/>
            <a:cxnLst>
              <a:cxn ang="0">
                <a:pos x="T0" y="T1"/>
              </a:cxn>
              <a:cxn ang="0">
                <a:pos x="T2" y="T3"/>
              </a:cxn>
              <a:cxn ang="0">
                <a:pos x="T4" y="T5"/>
              </a:cxn>
              <a:cxn ang="0">
                <a:pos x="T6" y="T7"/>
              </a:cxn>
              <a:cxn ang="0">
                <a:pos x="T8" y="T9"/>
              </a:cxn>
              <a:cxn ang="0">
                <a:pos x="T10" y="T11"/>
              </a:cxn>
            </a:cxnLst>
            <a:rect l="0" t="0" r="r" b="b"/>
            <a:pathLst>
              <a:path w="1155" h="764">
                <a:moveTo>
                  <a:pt x="1155" y="605"/>
                </a:moveTo>
                <a:cubicBezTo>
                  <a:pt x="746" y="60"/>
                  <a:pt x="393" y="0"/>
                  <a:pt x="41" y="126"/>
                </a:cubicBezTo>
                <a:cubicBezTo>
                  <a:pt x="252" y="179"/>
                  <a:pt x="394" y="289"/>
                  <a:pt x="562" y="420"/>
                </a:cubicBezTo>
                <a:cubicBezTo>
                  <a:pt x="371" y="352"/>
                  <a:pt x="212" y="256"/>
                  <a:pt x="0" y="229"/>
                </a:cubicBezTo>
                <a:cubicBezTo>
                  <a:pt x="137" y="477"/>
                  <a:pt x="298" y="764"/>
                  <a:pt x="745" y="727"/>
                </a:cubicBezTo>
                <a:cubicBezTo>
                  <a:pt x="899" y="715"/>
                  <a:pt x="1022" y="677"/>
                  <a:pt x="1155" y="60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 name="TextBox 14"/>
          <p:cNvSpPr txBox="1"/>
          <p:nvPr/>
        </p:nvSpPr>
        <p:spPr>
          <a:xfrm>
            <a:off x="917013" y="3825815"/>
            <a:ext cx="1997346" cy="400110"/>
          </a:xfrm>
          <a:prstGeom prst="rect">
            <a:avLst/>
          </a:prstGeom>
          <a:noFill/>
        </p:spPr>
        <p:txBody>
          <a:bodyPr wrap="square" rtlCol="0">
            <a:spAutoFit/>
          </a:bodyPr>
          <a:lstStyle/>
          <a:p>
            <a:r>
              <a:rPr lang="zh-CN" altLang="en-US" sz="2000" b="1" dirty="0">
                <a:latin typeface="+mj-ea"/>
                <a:ea typeface="+mj-ea"/>
              </a:rPr>
              <a:t>建章立制</a:t>
            </a:r>
            <a:endParaRPr lang="zh-CN" altLang="en-US" sz="2000" b="1" dirty="0">
              <a:latin typeface="+mj-ea"/>
              <a:ea typeface="+mj-ea"/>
            </a:endParaRPr>
          </a:p>
        </p:txBody>
      </p:sp>
      <p:sp>
        <p:nvSpPr>
          <p:cNvPr id="11" name="TextBox 15"/>
          <p:cNvSpPr txBox="1"/>
          <p:nvPr/>
        </p:nvSpPr>
        <p:spPr>
          <a:xfrm>
            <a:off x="917014" y="4223276"/>
            <a:ext cx="2776754" cy="923330"/>
          </a:xfrm>
          <a:prstGeom prst="rect">
            <a:avLst/>
          </a:prstGeom>
          <a:noFill/>
        </p:spPr>
        <p:txBody>
          <a:bodyPr wrap="square" rtlCol="0">
            <a:spAutoFit/>
          </a:bodyPr>
          <a:lstStyle>
            <a:defPPr>
              <a:defRPr lang="zh-CN"/>
            </a:defPPr>
            <a:lvl1pPr>
              <a:defRPr>
                <a:latin typeface="+mn-ea"/>
                <a:ea typeface="+mn-ea"/>
              </a:defRPr>
            </a:lvl1pPr>
          </a:lstStyle>
          <a:p>
            <a:r>
              <a:rPr lang="zh-CN" altLang="en-US" dirty="0"/>
              <a:t>加强制度管理，将特权行为、混水摸鱼行为约束起来。</a:t>
            </a:r>
            <a:endParaRPr lang="zh-CN" altLang="en-US" dirty="0"/>
          </a:p>
        </p:txBody>
      </p:sp>
      <p:sp>
        <p:nvSpPr>
          <p:cNvPr id="12" name="TextBox 16"/>
          <p:cNvSpPr txBox="1"/>
          <p:nvPr/>
        </p:nvSpPr>
        <p:spPr>
          <a:xfrm>
            <a:off x="1915686" y="1890653"/>
            <a:ext cx="1997346" cy="400110"/>
          </a:xfrm>
          <a:prstGeom prst="rect">
            <a:avLst/>
          </a:prstGeom>
          <a:noFill/>
        </p:spPr>
        <p:txBody>
          <a:bodyPr wrap="square" rtlCol="0">
            <a:spAutoFit/>
          </a:bodyPr>
          <a:lstStyle/>
          <a:p>
            <a:r>
              <a:rPr lang="zh-CN" altLang="en-US" sz="2000" b="1" dirty="0">
                <a:latin typeface="+mj-ea"/>
                <a:ea typeface="+mj-ea"/>
              </a:rPr>
              <a:t>人事改革</a:t>
            </a:r>
            <a:endParaRPr lang="zh-CN" altLang="en-US" sz="2000" b="1" dirty="0">
              <a:latin typeface="+mj-ea"/>
              <a:ea typeface="+mj-ea"/>
            </a:endParaRPr>
          </a:p>
        </p:txBody>
      </p:sp>
      <p:sp>
        <p:nvSpPr>
          <p:cNvPr id="13" name="TextBox 17"/>
          <p:cNvSpPr txBox="1"/>
          <p:nvPr/>
        </p:nvSpPr>
        <p:spPr>
          <a:xfrm>
            <a:off x="1915687" y="2288114"/>
            <a:ext cx="2776754" cy="923330"/>
          </a:xfrm>
          <a:prstGeom prst="rect">
            <a:avLst/>
          </a:prstGeom>
          <a:noFill/>
        </p:spPr>
        <p:txBody>
          <a:bodyPr wrap="square" rtlCol="0">
            <a:spAutoFit/>
          </a:bodyPr>
          <a:lstStyle>
            <a:defPPr>
              <a:defRPr lang="zh-CN"/>
            </a:defPPr>
            <a:lvl1pPr>
              <a:defRPr>
                <a:latin typeface="+mn-ea"/>
                <a:ea typeface="+mn-ea"/>
              </a:defRPr>
            </a:lvl1pPr>
          </a:lstStyle>
          <a:p>
            <a:r>
              <a:rPr lang="zh-CN" altLang="en-US" dirty="0"/>
              <a:t>对破坏团队团结、破坏制度的老油条、特权思想者予以处分。</a:t>
            </a:r>
            <a:endParaRPr lang="zh-CN" altLang="en-US" dirty="0"/>
          </a:p>
        </p:txBody>
      </p:sp>
      <p:sp>
        <p:nvSpPr>
          <p:cNvPr id="14" name="TextBox 18"/>
          <p:cNvSpPr txBox="1"/>
          <p:nvPr/>
        </p:nvSpPr>
        <p:spPr>
          <a:xfrm>
            <a:off x="5412446" y="1112033"/>
            <a:ext cx="1997346" cy="400110"/>
          </a:xfrm>
          <a:prstGeom prst="rect">
            <a:avLst/>
          </a:prstGeom>
          <a:noFill/>
        </p:spPr>
        <p:txBody>
          <a:bodyPr wrap="square" rtlCol="0">
            <a:spAutoFit/>
          </a:bodyPr>
          <a:lstStyle/>
          <a:p>
            <a:r>
              <a:rPr lang="zh-CN" altLang="en-US" sz="2000" b="1" dirty="0">
                <a:latin typeface="+mj-ea"/>
                <a:ea typeface="+mj-ea"/>
              </a:rPr>
              <a:t>责权明晰</a:t>
            </a:r>
            <a:endParaRPr lang="zh-CN" altLang="en-US" sz="2000" b="1" dirty="0">
              <a:latin typeface="+mj-ea"/>
              <a:ea typeface="+mj-ea"/>
            </a:endParaRPr>
          </a:p>
        </p:txBody>
      </p:sp>
      <p:sp>
        <p:nvSpPr>
          <p:cNvPr id="15" name="TextBox 19"/>
          <p:cNvSpPr txBox="1"/>
          <p:nvPr/>
        </p:nvSpPr>
        <p:spPr>
          <a:xfrm>
            <a:off x="5412447" y="1509494"/>
            <a:ext cx="2776754" cy="646331"/>
          </a:xfrm>
          <a:prstGeom prst="rect">
            <a:avLst/>
          </a:prstGeom>
          <a:noFill/>
        </p:spPr>
        <p:txBody>
          <a:bodyPr wrap="square" rtlCol="0">
            <a:spAutoFit/>
          </a:bodyPr>
          <a:lstStyle>
            <a:defPPr>
              <a:defRPr lang="zh-CN"/>
            </a:defPPr>
            <a:lvl1pPr>
              <a:defRPr>
                <a:latin typeface="+mn-ea"/>
                <a:ea typeface="+mn-ea"/>
              </a:defRPr>
            </a:lvl1pPr>
          </a:lstStyle>
          <a:p>
            <a:r>
              <a:rPr lang="zh-CN" altLang="en-US" dirty="0"/>
              <a:t>对管理混乱的部分，重新划分权责，明确责任。</a:t>
            </a:r>
            <a:endParaRPr lang="zh-CN" altLang="en-US" dirty="0"/>
          </a:p>
        </p:txBody>
      </p:sp>
      <p:sp>
        <p:nvSpPr>
          <p:cNvPr id="16" name="TextBox 20"/>
          <p:cNvSpPr txBox="1"/>
          <p:nvPr/>
        </p:nvSpPr>
        <p:spPr>
          <a:xfrm>
            <a:off x="8252691" y="2677094"/>
            <a:ext cx="1997346" cy="400110"/>
          </a:xfrm>
          <a:prstGeom prst="rect">
            <a:avLst/>
          </a:prstGeom>
          <a:noFill/>
        </p:spPr>
        <p:txBody>
          <a:bodyPr wrap="square" rtlCol="0">
            <a:spAutoFit/>
          </a:bodyPr>
          <a:lstStyle/>
          <a:p>
            <a:r>
              <a:rPr lang="zh-CN" altLang="en-US" sz="2000" b="1" dirty="0">
                <a:latin typeface="+mj-ea"/>
                <a:ea typeface="+mj-ea"/>
              </a:rPr>
              <a:t>强化学习</a:t>
            </a:r>
            <a:endParaRPr lang="zh-CN" altLang="en-US" sz="2000" b="1" dirty="0">
              <a:latin typeface="+mj-ea"/>
              <a:ea typeface="+mj-ea"/>
            </a:endParaRPr>
          </a:p>
        </p:txBody>
      </p:sp>
      <p:sp>
        <p:nvSpPr>
          <p:cNvPr id="17" name="TextBox 25"/>
          <p:cNvSpPr txBox="1"/>
          <p:nvPr/>
        </p:nvSpPr>
        <p:spPr>
          <a:xfrm>
            <a:off x="8252692" y="3074555"/>
            <a:ext cx="2776754" cy="923330"/>
          </a:xfrm>
          <a:prstGeom prst="rect">
            <a:avLst/>
          </a:prstGeom>
          <a:noFill/>
        </p:spPr>
        <p:txBody>
          <a:bodyPr wrap="square" rtlCol="0">
            <a:spAutoFit/>
          </a:bodyPr>
          <a:lstStyle>
            <a:defPPr>
              <a:defRPr lang="zh-CN"/>
            </a:defPPr>
            <a:lvl1pPr>
              <a:defRPr>
                <a:latin typeface="+mn-ea"/>
                <a:ea typeface="+mn-ea"/>
              </a:defRPr>
            </a:lvl1pPr>
          </a:lstStyle>
          <a:p>
            <a:r>
              <a:rPr lang="zh-CN" altLang="en-US" dirty="0"/>
              <a:t>在继承现有的学习机制基础上，细化考核，着力建设学习型团队。</a:t>
            </a:r>
            <a:endParaRPr lang="zh-CN" altLang="en-US" dirty="0"/>
          </a:p>
        </p:txBody>
      </p:sp>
      <p:sp>
        <p:nvSpPr>
          <p:cNvPr id="18" name="TextBox 26"/>
          <p:cNvSpPr txBox="1"/>
          <p:nvPr/>
        </p:nvSpPr>
        <p:spPr>
          <a:xfrm>
            <a:off x="7795491" y="4633485"/>
            <a:ext cx="1997346" cy="400110"/>
          </a:xfrm>
          <a:prstGeom prst="rect">
            <a:avLst/>
          </a:prstGeom>
          <a:noFill/>
        </p:spPr>
        <p:txBody>
          <a:bodyPr wrap="square" rtlCol="0">
            <a:spAutoFit/>
          </a:bodyPr>
          <a:lstStyle/>
          <a:p>
            <a:r>
              <a:rPr lang="zh-CN" altLang="en-US" sz="2000" b="1" dirty="0">
                <a:latin typeface="+mj-ea"/>
                <a:ea typeface="+mj-ea"/>
              </a:rPr>
              <a:t>建设团队文化</a:t>
            </a:r>
            <a:endParaRPr lang="zh-CN" altLang="en-US" sz="2000" b="1" dirty="0">
              <a:latin typeface="+mj-ea"/>
              <a:ea typeface="+mj-ea"/>
            </a:endParaRPr>
          </a:p>
        </p:txBody>
      </p:sp>
      <p:sp>
        <p:nvSpPr>
          <p:cNvPr id="19" name="TextBox 28"/>
          <p:cNvSpPr txBox="1"/>
          <p:nvPr/>
        </p:nvSpPr>
        <p:spPr>
          <a:xfrm>
            <a:off x="7795492" y="5030946"/>
            <a:ext cx="3233954" cy="1200329"/>
          </a:xfrm>
          <a:prstGeom prst="rect">
            <a:avLst/>
          </a:prstGeom>
          <a:noFill/>
        </p:spPr>
        <p:txBody>
          <a:bodyPr wrap="square" rtlCol="0">
            <a:spAutoFit/>
          </a:bodyPr>
          <a:lstStyle>
            <a:defPPr>
              <a:defRPr lang="zh-CN"/>
            </a:defPPr>
            <a:lvl1pPr>
              <a:defRPr>
                <a:latin typeface="+mn-ea"/>
                <a:ea typeface="+mn-ea"/>
              </a:defRPr>
            </a:lvl1pPr>
          </a:lstStyle>
          <a:p>
            <a:r>
              <a:rPr lang="zh-CN" altLang="en-US" dirty="0"/>
              <a:t>着力建设团队文化、团队精神，增加团队的凝聚力、建立起竞争型团队、打造狼性团队。</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par>
                          <p:cTn id="25" fill="hold">
                            <p:stCondLst>
                              <p:cond delay="1439"/>
                            </p:stCondLst>
                            <p:childTnLst>
                              <p:par>
                                <p:cTn id="26" presetID="22" presetClass="entr" presetSubtype="2"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1939"/>
                            </p:stCondLst>
                            <p:childTnLst>
                              <p:par>
                                <p:cTn id="33" presetID="22" presetClass="entr" presetSubtype="2"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right)">
                                      <p:cBhvr>
                                        <p:cTn id="38" dur="500"/>
                                        <p:tgtEl>
                                          <p:spTgt spid="15"/>
                                        </p:tgtEl>
                                      </p:cBhvr>
                                    </p:animEffect>
                                  </p:childTnLst>
                                </p:cTn>
                              </p:par>
                            </p:childTnLst>
                          </p:cTn>
                        </p:par>
                        <p:par>
                          <p:cTn id="39" fill="hold">
                            <p:stCondLst>
                              <p:cond delay="2439"/>
                            </p:stCondLst>
                            <p:childTnLst>
                              <p:par>
                                <p:cTn id="40" presetID="22" presetClass="entr" presetSubtype="2"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right)">
                                      <p:cBhvr>
                                        <p:cTn id="42" dur="500"/>
                                        <p:tgtEl>
                                          <p:spTgt spid="16"/>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right)">
                                      <p:cBhvr>
                                        <p:cTn id="45" dur="500"/>
                                        <p:tgtEl>
                                          <p:spTgt spid="17"/>
                                        </p:tgtEl>
                                      </p:cBhvr>
                                    </p:animEffect>
                                  </p:childTnLst>
                                </p:cTn>
                              </p:par>
                            </p:childTnLst>
                          </p:cTn>
                        </p:par>
                        <p:par>
                          <p:cTn id="46" fill="hold">
                            <p:stCondLst>
                              <p:cond delay="2939"/>
                            </p:stCondLst>
                            <p:childTnLst>
                              <p:par>
                                <p:cTn id="47" presetID="22" presetClass="entr" presetSubtype="2"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right)">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0" grpId="0"/>
      <p:bldP spid="11" grpId="0"/>
      <p:bldP spid="12" grpId="0"/>
      <p:bldP spid="13" grpId="0"/>
      <p:bldP spid="14" grpId="0"/>
      <p:bldP spid="15" grpId="0"/>
      <p:bldP spid="16"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grpSp>
        <p:nvGrpSpPr>
          <p:cNvPr id="4" name="Group 4"/>
          <p:cNvGrpSpPr>
            <a:grpSpLocks noChangeAspect="1"/>
          </p:cNvGrpSpPr>
          <p:nvPr/>
        </p:nvGrpSpPr>
        <p:grpSpPr bwMode="auto">
          <a:xfrm>
            <a:off x="5028834" y="1200913"/>
            <a:ext cx="2137510" cy="2954184"/>
            <a:chOff x="3116" y="561"/>
            <a:chExt cx="1450" cy="2004"/>
          </a:xfrm>
        </p:grpSpPr>
        <p:sp>
          <p:nvSpPr>
            <p:cNvPr id="5" name="Freeform 5"/>
            <p:cNvSpPr/>
            <p:nvPr/>
          </p:nvSpPr>
          <p:spPr bwMode="auto">
            <a:xfrm>
              <a:off x="3116" y="561"/>
              <a:ext cx="1450" cy="2004"/>
            </a:xfrm>
            <a:custGeom>
              <a:avLst/>
              <a:gdLst>
                <a:gd name="T0" fmla="*/ 1835 w 3670"/>
                <a:gd name="T1" fmla="*/ 0 h 5076"/>
                <a:gd name="T2" fmla="*/ 3670 w 3670"/>
                <a:gd name="T3" fmla="*/ 1835 h 5076"/>
                <a:gd name="T4" fmla="*/ 1835 w 3670"/>
                <a:gd name="T5" fmla="*/ 5076 h 5076"/>
                <a:gd name="T6" fmla="*/ 0 w 3670"/>
                <a:gd name="T7" fmla="*/ 1835 h 5076"/>
                <a:gd name="T8" fmla="*/ 1835 w 3670"/>
                <a:gd name="T9" fmla="*/ 0 h 5076"/>
              </a:gdLst>
              <a:ahLst/>
              <a:cxnLst>
                <a:cxn ang="0">
                  <a:pos x="T0" y="T1"/>
                </a:cxn>
                <a:cxn ang="0">
                  <a:pos x="T2" y="T3"/>
                </a:cxn>
                <a:cxn ang="0">
                  <a:pos x="T4" y="T5"/>
                </a:cxn>
                <a:cxn ang="0">
                  <a:pos x="T6" y="T7"/>
                </a:cxn>
                <a:cxn ang="0">
                  <a:pos x="T8" y="T9"/>
                </a:cxn>
              </a:cxnLst>
              <a:rect l="0" t="0" r="r" b="b"/>
              <a:pathLst>
                <a:path w="3670" h="5076">
                  <a:moveTo>
                    <a:pt x="1835" y="0"/>
                  </a:moveTo>
                  <a:cubicBezTo>
                    <a:pt x="2848" y="0"/>
                    <a:pt x="3670" y="822"/>
                    <a:pt x="3670" y="1835"/>
                  </a:cubicBezTo>
                  <a:cubicBezTo>
                    <a:pt x="3670" y="2848"/>
                    <a:pt x="2344" y="5076"/>
                    <a:pt x="1835" y="5076"/>
                  </a:cubicBezTo>
                  <a:cubicBezTo>
                    <a:pt x="1326" y="5076"/>
                    <a:pt x="0" y="2848"/>
                    <a:pt x="0" y="1835"/>
                  </a:cubicBezTo>
                  <a:cubicBezTo>
                    <a:pt x="0" y="822"/>
                    <a:pt x="822" y="0"/>
                    <a:pt x="1835"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sp>
          <p:nvSpPr>
            <p:cNvPr id="6" name="Oval 6"/>
            <p:cNvSpPr>
              <a:spLocks noChangeArrowheads="1"/>
            </p:cNvSpPr>
            <p:nvPr/>
          </p:nvSpPr>
          <p:spPr bwMode="auto">
            <a:xfrm>
              <a:off x="3225" y="670"/>
              <a:ext cx="1232" cy="123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grpSp>
      <p:sp>
        <p:nvSpPr>
          <p:cNvPr id="7" name="矩形 6"/>
          <p:cNvSpPr/>
          <p:nvPr/>
        </p:nvSpPr>
        <p:spPr>
          <a:xfrm>
            <a:off x="5485521" y="1637309"/>
            <a:ext cx="1224136" cy="1200329"/>
          </a:xfrm>
          <a:prstGeom prst="rect">
            <a:avLst/>
          </a:prstGeom>
        </p:spPr>
        <p:txBody>
          <a:bodyPr wrap="square">
            <a:spAutoFit/>
          </a:bodyPr>
          <a:lstStyle/>
          <a:p>
            <a:pPr algn="ctr"/>
            <a:r>
              <a:rPr lang="zh-CN" altLang="en-US" sz="3600" b="1" dirty="0">
                <a:solidFill>
                  <a:srgbClr val="595959"/>
                </a:solidFill>
                <a:latin typeface="微软雅黑" panose="020B0503020204020204" pitchFamily="34" charset="-122"/>
                <a:ea typeface="微软雅黑" panose="020B0503020204020204" pitchFamily="34" charset="-122"/>
              </a:rPr>
              <a:t>产品定位</a:t>
            </a:r>
            <a:endParaRPr lang="zh-CN" altLang="en-US" sz="3600" b="1" dirty="0">
              <a:solidFill>
                <a:srgbClr val="595959"/>
              </a:solidFill>
              <a:latin typeface="微软雅黑" panose="020B0503020204020204" pitchFamily="34" charset="-122"/>
              <a:ea typeface="微软雅黑" panose="020B0503020204020204" pitchFamily="34" charset="-122"/>
            </a:endParaRPr>
          </a:p>
        </p:txBody>
      </p:sp>
      <p:sp>
        <p:nvSpPr>
          <p:cNvPr id="8" name="TextBox 12"/>
          <p:cNvSpPr txBox="1"/>
          <p:nvPr/>
        </p:nvSpPr>
        <p:spPr>
          <a:xfrm>
            <a:off x="996927" y="4186957"/>
            <a:ext cx="10214022" cy="830997"/>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pPr algn="ctr"/>
            <a:r>
              <a:rPr lang="zh-CN" altLang="en-US" sz="2400" dirty="0">
                <a:solidFill>
                  <a:srgbClr val="595959"/>
                </a:solidFill>
              </a:rPr>
              <a:t>打造一个区别于传统方式的，专业化定制装修服务商，利用互联网思维，吸引有资质的加盟商共同进行，打造中国第一家全自助装修服务商。</a:t>
            </a:r>
            <a:endParaRPr lang="en-US" altLang="zh-CN" sz="2400" dirty="0">
              <a:solidFill>
                <a:srgbClr val="595959"/>
              </a:solidFill>
            </a:endParaRPr>
          </a:p>
        </p:txBody>
      </p:sp>
      <p:sp>
        <p:nvSpPr>
          <p:cNvPr id="9" name="六边形 8"/>
          <p:cNvSpPr/>
          <p:nvPr/>
        </p:nvSpPr>
        <p:spPr bwMode="auto">
          <a:xfrm>
            <a:off x="2358354" y="5181794"/>
            <a:ext cx="1368152" cy="1179441"/>
          </a:xfrm>
          <a:prstGeom prst="hexagon">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0" name="六边形 9"/>
          <p:cNvSpPr/>
          <p:nvPr/>
        </p:nvSpPr>
        <p:spPr bwMode="auto">
          <a:xfrm>
            <a:off x="6291866" y="5209918"/>
            <a:ext cx="1368152" cy="1179441"/>
          </a:xfrm>
          <a:prstGeom prst="hexagon">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1" name="六边形 10"/>
          <p:cNvSpPr/>
          <p:nvPr/>
        </p:nvSpPr>
        <p:spPr bwMode="auto">
          <a:xfrm>
            <a:off x="8258621" y="5209918"/>
            <a:ext cx="1368152" cy="1179441"/>
          </a:xfrm>
          <a:prstGeom prst="hexagon">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2" name="六边形 11"/>
          <p:cNvSpPr/>
          <p:nvPr/>
        </p:nvSpPr>
        <p:spPr bwMode="auto">
          <a:xfrm>
            <a:off x="4325110" y="5181794"/>
            <a:ext cx="1368152" cy="1179441"/>
          </a:xfrm>
          <a:prstGeom prst="hexagon">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3" name="矩形 12"/>
          <p:cNvSpPr/>
          <p:nvPr/>
        </p:nvSpPr>
        <p:spPr>
          <a:xfrm>
            <a:off x="2430362" y="5509904"/>
            <a:ext cx="1224136" cy="523220"/>
          </a:xfrm>
          <a:prstGeom prst="rect">
            <a:avLst/>
          </a:prstGeom>
        </p:spPr>
        <p:txBody>
          <a:bodyPr wrap="square">
            <a:spAutoFit/>
          </a:bodyPr>
          <a:lstStyle/>
          <a:p>
            <a:pPr algn="ctr"/>
            <a:r>
              <a:rPr lang="en-US" altLang="zh-CN" sz="2800" b="1" dirty="0">
                <a:solidFill>
                  <a:srgbClr val="F8F8F8"/>
                </a:solidFill>
                <a:latin typeface="微软雅黑" panose="020B0503020204020204" pitchFamily="34" charset="-122"/>
                <a:ea typeface="微软雅黑" panose="020B0503020204020204" pitchFamily="34" charset="-122"/>
              </a:rPr>
              <a:t>B2C</a:t>
            </a:r>
            <a:endParaRPr lang="zh-CN" altLang="en-US" sz="2800" b="1" dirty="0">
              <a:solidFill>
                <a:srgbClr val="F8F8F8"/>
              </a:solidFill>
              <a:latin typeface="微软雅黑" panose="020B0503020204020204" pitchFamily="34" charset="-122"/>
              <a:ea typeface="微软雅黑" panose="020B0503020204020204" pitchFamily="34" charset="-122"/>
            </a:endParaRPr>
          </a:p>
        </p:txBody>
      </p:sp>
      <p:sp>
        <p:nvSpPr>
          <p:cNvPr id="14" name="矩形 13"/>
          <p:cNvSpPr/>
          <p:nvPr/>
        </p:nvSpPr>
        <p:spPr>
          <a:xfrm>
            <a:off x="4386752" y="5509904"/>
            <a:ext cx="1224136" cy="461665"/>
          </a:xfrm>
          <a:prstGeom prst="rect">
            <a:avLst/>
          </a:prstGeom>
        </p:spPr>
        <p:txBody>
          <a:bodyPr wrap="square">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专业化</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15" name="矩形 14"/>
          <p:cNvSpPr/>
          <p:nvPr/>
        </p:nvSpPr>
        <p:spPr>
          <a:xfrm>
            <a:off x="6364408" y="5509904"/>
            <a:ext cx="1224136" cy="461665"/>
          </a:xfrm>
          <a:prstGeom prst="rect">
            <a:avLst/>
          </a:prstGeom>
        </p:spPr>
        <p:txBody>
          <a:bodyPr wrap="square">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开放性</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16" name="矩形 15"/>
          <p:cNvSpPr/>
          <p:nvPr/>
        </p:nvSpPr>
        <p:spPr>
          <a:xfrm>
            <a:off x="8331431" y="5509904"/>
            <a:ext cx="1224136" cy="461665"/>
          </a:xfrm>
          <a:prstGeom prst="rect">
            <a:avLst/>
          </a:prstGeom>
        </p:spPr>
        <p:txBody>
          <a:bodyPr wrap="square">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自助性</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47"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800"/>
                                        <p:tgtEl>
                                          <p:spTgt spid="4"/>
                                        </p:tgtEl>
                                      </p:cBhvr>
                                    </p:animEffect>
                                    <p:anim calcmode="lin" valueType="num">
                                      <p:cBhvr>
                                        <p:cTn id="22" dur="800" fill="hold"/>
                                        <p:tgtEl>
                                          <p:spTgt spid="4"/>
                                        </p:tgtEl>
                                        <p:attrNameLst>
                                          <p:attrName>ppt_x</p:attrName>
                                        </p:attrNameLst>
                                      </p:cBhvr>
                                      <p:tavLst>
                                        <p:tav tm="0">
                                          <p:val>
                                            <p:strVal val="#ppt_x"/>
                                          </p:val>
                                        </p:tav>
                                        <p:tav tm="100000">
                                          <p:val>
                                            <p:strVal val="#ppt_x"/>
                                          </p:val>
                                        </p:tav>
                                      </p:tavLst>
                                    </p:anim>
                                    <p:anim calcmode="lin" valueType="num">
                                      <p:cBhvr>
                                        <p:cTn id="23" dur="8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31"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400" fill="hold"/>
                                        <p:tgtEl>
                                          <p:spTgt spid="7"/>
                                        </p:tgtEl>
                                        <p:attrNameLst>
                                          <p:attrName>ppt_w</p:attrName>
                                        </p:attrNameLst>
                                      </p:cBhvr>
                                      <p:tavLst>
                                        <p:tav tm="0">
                                          <p:val>
                                            <p:fltVal val="0"/>
                                          </p:val>
                                        </p:tav>
                                        <p:tav tm="100000">
                                          <p:val>
                                            <p:strVal val="#ppt_w"/>
                                          </p:val>
                                        </p:tav>
                                      </p:tavLst>
                                    </p:anim>
                                    <p:anim calcmode="lin" valueType="num">
                                      <p:cBhvr>
                                        <p:cTn id="28" dur="400" fill="hold"/>
                                        <p:tgtEl>
                                          <p:spTgt spid="7"/>
                                        </p:tgtEl>
                                        <p:attrNameLst>
                                          <p:attrName>ppt_h</p:attrName>
                                        </p:attrNameLst>
                                      </p:cBhvr>
                                      <p:tavLst>
                                        <p:tav tm="0">
                                          <p:val>
                                            <p:fltVal val="0"/>
                                          </p:val>
                                        </p:tav>
                                        <p:tav tm="100000">
                                          <p:val>
                                            <p:strVal val="#ppt_h"/>
                                          </p:val>
                                        </p:tav>
                                      </p:tavLst>
                                    </p:anim>
                                    <p:anim calcmode="lin" valueType="num">
                                      <p:cBhvr>
                                        <p:cTn id="29" dur="400" fill="hold"/>
                                        <p:tgtEl>
                                          <p:spTgt spid="7"/>
                                        </p:tgtEl>
                                        <p:attrNameLst>
                                          <p:attrName>style.rotation</p:attrName>
                                        </p:attrNameLst>
                                      </p:cBhvr>
                                      <p:tavLst>
                                        <p:tav tm="0">
                                          <p:val>
                                            <p:fltVal val="90"/>
                                          </p:val>
                                        </p:tav>
                                        <p:tav tm="100000">
                                          <p:val>
                                            <p:fltVal val="0"/>
                                          </p:val>
                                        </p:tav>
                                      </p:tavLst>
                                    </p:anim>
                                    <p:animEffect transition="in" filter="fade">
                                      <p:cBhvr>
                                        <p:cTn id="30" dur="400"/>
                                        <p:tgtEl>
                                          <p:spTgt spid="7"/>
                                        </p:tgtEl>
                                      </p:cBhvr>
                                    </p:animEffect>
                                  </p:childTnLst>
                                </p:cTn>
                              </p:par>
                            </p:childTnLst>
                          </p:cTn>
                        </p:par>
                        <p:par>
                          <p:cTn id="31" fill="hold">
                            <p:stCondLst>
                              <p:cond delay="2439"/>
                            </p:stCondLst>
                            <p:childTnLst>
                              <p:par>
                                <p:cTn id="32" presetID="22"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par>
                          <p:cTn id="35" fill="hold">
                            <p:stCondLst>
                              <p:cond delay="2939"/>
                            </p:stCondLst>
                            <p:childTnLst>
                              <p:par>
                                <p:cTn id="36" presetID="2" presetClass="entr" presetSubtype="1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0-#ppt_w/2"/>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30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0-#ppt_w/2"/>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par>
                          <p:cTn id="52" fill="hold">
                            <p:stCondLst>
                              <p:cond delay="3439"/>
                            </p:stCondLst>
                            <p:childTnLst>
                              <p:par>
                                <p:cTn id="53" presetID="31"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1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 calcmode="lin" valueType="num">
                                      <p:cBhvr>
                                        <p:cTn id="69" dur="500" fill="hold"/>
                                        <p:tgtEl>
                                          <p:spTgt spid="15"/>
                                        </p:tgtEl>
                                        <p:attrNameLst>
                                          <p:attrName>style.rotation</p:attrName>
                                        </p:attrNameLst>
                                      </p:cBhvr>
                                      <p:tavLst>
                                        <p:tav tm="0">
                                          <p:val>
                                            <p:fltVal val="90"/>
                                          </p:val>
                                        </p:tav>
                                        <p:tav tm="100000">
                                          <p:val>
                                            <p:fltVal val="0"/>
                                          </p:val>
                                        </p:tav>
                                      </p:tavLst>
                                    </p:anim>
                                    <p:animEffect transition="in" filter="fade">
                                      <p:cBhvr>
                                        <p:cTn id="70" dur="500"/>
                                        <p:tgtEl>
                                          <p:spTgt spid="15"/>
                                        </p:tgtEl>
                                      </p:cBhvr>
                                    </p:animEffect>
                                  </p:childTnLst>
                                </p:cTn>
                              </p:par>
                              <p:par>
                                <p:cTn id="71" presetID="31" presetClass="entr" presetSubtype="0" fill="hold" grpId="0" nodeType="withEffect">
                                  <p:stCondLst>
                                    <p:cond delay="3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 calcmode="lin" valueType="num">
                                      <p:cBhvr>
                                        <p:cTn id="75" dur="500" fill="hold"/>
                                        <p:tgtEl>
                                          <p:spTgt spid="16"/>
                                        </p:tgtEl>
                                        <p:attrNameLst>
                                          <p:attrName>style.rotation</p:attrName>
                                        </p:attrNameLst>
                                      </p:cBhvr>
                                      <p:tavLst>
                                        <p:tav tm="0">
                                          <p:val>
                                            <p:fltVal val="90"/>
                                          </p:val>
                                        </p:tav>
                                        <p:tav tm="100000">
                                          <p:val>
                                            <p:fltVal val="0"/>
                                          </p:val>
                                        </p:tav>
                                      </p:tavLst>
                                    </p:anim>
                                    <p:animEffect transition="in" filter="fade">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p:bldP spid="8" grpId="0"/>
      <p:bldP spid="9" grpId="0" animBg="1"/>
      <p:bldP spid="10" grpId="0" animBg="1"/>
      <p:bldP spid="11" grpId="0" animBg="1"/>
      <p:bldP spid="12" grpId="0" animBg="1"/>
      <p:bldP spid="13" grpId="0"/>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Text Box 83"/>
          <p:cNvSpPr txBox="1">
            <a:spLocks noChangeArrowheads="1"/>
          </p:cNvSpPr>
          <p:nvPr/>
        </p:nvSpPr>
        <p:spPr bwMode="auto">
          <a:xfrm>
            <a:off x="1067438" y="1926458"/>
            <a:ext cx="21467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产品、研发招聘</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5" name="Text Box 84"/>
          <p:cNvSpPr txBox="1">
            <a:spLocks noChangeArrowheads="1"/>
          </p:cNvSpPr>
          <p:nvPr/>
        </p:nvSpPr>
        <p:spPr bwMode="auto">
          <a:xfrm>
            <a:off x="1067438" y="2312997"/>
            <a:ext cx="24032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地推业务招募启动</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6" name="Text Box 85"/>
          <p:cNvSpPr txBox="1">
            <a:spLocks noChangeArrowheads="1"/>
          </p:cNvSpPr>
          <p:nvPr/>
        </p:nvSpPr>
        <p:spPr bwMode="auto">
          <a:xfrm>
            <a:off x="1067438" y="2699536"/>
            <a:ext cx="24032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网络方案选型完成</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7" name="Text Box 86"/>
          <p:cNvSpPr txBox="1">
            <a:spLocks noChangeArrowheads="1"/>
          </p:cNvSpPr>
          <p:nvPr/>
        </p:nvSpPr>
        <p:spPr bwMode="auto">
          <a:xfrm>
            <a:off x="3714507" y="4534425"/>
            <a:ext cx="18902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zh-CN"/>
            </a:defPPr>
            <a:lvl1pPr>
              <a:defRPr sz="2000">
                <a:solidFill>
                  <a:srgbClr val="186594"/>
                </a:solidFill>
                <a:latin typeface="+mj-ea"/>
                <a:ea typeface="+mj-ea"/>
                <a:cs typeface="微软雅黑" panose="020B0503020204020204" pitchFamily="34" charset="-122"/>
              </a:defRPr>
            </a:lvl1pPr>
          </a:lstStyle>
          <a:p>
            <a:r>
              <a:rPr lang="en-US" altLang="zh-CN" dirty="0">
                <a:solidFill>
                  <a:srgbClr val="595959"/>
                </a:solidFill>
              </a:rPr>
              <a:t>●</a:t>
            </a:r>
            <a:r>
              <a:rPr lang="zh-CN" altLang="en-US" dirty="0">
                <a:solidFill>
                  <a:srgbClr val="595959"/>
                </a:solidFill>
              </a:rPr>
              <a:t>框架改造优化</a:t>
            </a:r>
            <a:endParaRPr lang="zh-CN" altLang="en-US" dirty="0">
              <a:solidFill>
                <a:srgbClr val="595959"/>
              </a:solidFill>
            </a:endParaRPr>
          </a:p>
        </p:txBody>
      </p:sp>
      <p:sp>
        <p:nvSpPr>
          <p:cNvPr id="8" name="Text Box 87"/>
          <p:cNvSpPr txBox="1">
            <a:spLocks noChangeArrowheads="1"/>
          </p:cNvSpPr>
          <p:nvPr/>
        </p:nvSpPr>
        <p:spPr bwMode="auto">
          <a:xfrm>
            <a:off x="3714507" y="4925765"/>
            <a:ext cx="24032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功能测试线下测试</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9" name="Text Box 88"/>
          <p:cNvSpPr txBox="1">
            <a:spLocks noChangeArrowheads="1"/>
          </p:cNvSpPr>
          <p:nvPr/>
        </p:nvSpPr>
        <p:spPr bwMode="auto">
          <a:xfrm>
            <a:off x="3714507" y="5317104"/>
            <a:ext cx="24032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完成</a:t>
            </a:r>
            <a:r>
              <a:rPr lang="en-US" altLang="zh-CN" sz="2000" dirty="0">
                <a:solidFill>
                  <a:srgbClr val="595959"/>
                </a:solidFill>
                <a:ea typeface="微软雅黑" panose="020B0503020204020204" pitchFamily="34" charset="-122"/>
                <a:cs typeface="微软雅黑" panose="020B0503020204020204" pitchFamily="34" charset="-122"/>
              </a:rPr>
              <a:t>50%</a:t>
            </a:r>
            <a:r>
              <a:rPr lang="zh-CN" altLang="en-US" sz="2000" dirty="0">
                <a:solidFill>
                  <a:srgbClr val="595959"/>
                </a:solidFill>
                <a:ea typeface="微软雅黑" panose="020B0503020204020204" pitchFamily="34" charset="-122"/>
                <a:cs typeface="微软雅黑" panose="020B0503020204020204" pitchFamily="34" charset="-122"/>
              </a:rPr>
              <a:t>业务招募</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10" name="Text Box 90"/>
          <p:cNvSpPr txBox="1">
            <a:spLocks noChangeArrowheads="1"/>
          </p:cNvSpPr>
          <p:nvPr/>
        </p:nvSpPr>
        <p:spPr bwMode="auto">
          <a:xfrm>
            <a:off x="6397445" y="1946974"/>
            <a:ext cx="18902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一期版本冻结</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11" name="Text Box 92"/>
          <p:cNvSpPr txBox="1">
            <a:spLocks noChangeArrowheads="1"/>
          </p:cNvSpPr>
          <p:nvPr/>
        </p:nvSpPr>
        <p:spPr bwMode="auto">
          <a:xfrm>
            <a:off x="6388116" y="2339281"/>
            <a:ext cx="18902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业务招募完成</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12" name="Text Box 93"/>
          <p:cNvSpPr txBox="1">
            <a:spLocks noChangeArrowheads="1"/>
          </p:cNvSpPr>
          <p:nvPr/>
        </p:nvSpPr>
        <p:spPr bwMode="auto">
          <a:xfrm>
            <a:off x="6397445" y="2731589"/>
            <a:ext cx="18902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ea typeface="微软雅黑" panose="020B0503020204020204" pitchFamily="34" charset="-122"/>
                <a:cs typeface="微软雅黑" panose="020B0503020204020204" pitchFamily="34" charset="-122"/>
              </a:rPr>
              <a:t>线上部署完成</a:t>
            </a:r>
            <a:endParaRPr lang="zh-CN" altLang="en-US" sz="2000" dirty="0">
              <a:solidFill>
                <a:srgbClr val="595959"/>
              </a:solidFill>
              <a:ea typeface="微软雅黑" panose="020B0503020204020204" pitchFamily="34" charset="-122"/>
              <a:cs typeface="微软雅黑" panose="020B0503020204020204" pitchFamily="34" charset="-122"/>
            </a:endParaRPr>
          </a:p>
        </p:txBody>
      </p:sp>
      <p:sp>
        <p:nvSpPr>
          <p:cNvPr id="13" name="Text Box 94"/>
          <p:cNvSpPr txBox="1">
            <a:spLocks noChangeArrowheads="1"/>
          </p:cNvSpPr>
          <p:nvPr/>
        </p:nvSpPr>
        <p:spPr bwMode="auto">
          <a:xfrm>
            <a:off x="8852392" y="4534425"/>
            <a:ext cx="26997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 </a:t>
            </a:r>
            <a:r>
              <a:rPr lang="en-US" altLang="zh-CN"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Bug</a:t>
            </a: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修复与版本升级</a:t>
            </a:r>
            <a:endPar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Text Box 95"/>
          <p:cNvSpPr txBox="1">
            <a:spLocks noChangeArrowheads="1"/>
          </p:cNvSpPr>
          <p:nvPr/>
        </p:nvSpPr>
        <p:spPr bwMode="auto">
          <a:xfrm>
            <a:off x="8852392" y="4869917"/>
            <a:ext cx="21467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功能设计与优化</a:t>
            </a:r>
            <a:endPar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 Box 97"/>
          <p:cNvSpPr txBox="1">
            <a:spLocks noChangeArrowheads="1"/>
          </p:cNvSpPr>
          <p:nvPr/>
        </p:nvSpPr>
        <p:spPr bwMode="auto">
          <a:xfrm>
            <a:off x="8852392" y="5179770"/>
            <a:ext cx="18902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solidFill>
                  <a:srgbClr val="595959"/>
                </a:solidFill>
                <a:ea typeface="微软雅黑" panose="020B0503020204020204" pitchFamily="34" charset="-122"/>
                <a:cs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加大力度推广</a:t>
            </a:r>
            <a:endParaRPr lang="zh-CN" altLang="en-US" sz="20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Line 5"/>
          <p:cNvSpPr>
            <a:spLocks noChangeShapeType="1"/>
          </p:cNvSpPr>
          <p:nvPr/>
        </p:nvSpPr>
        <p:spPr bwMode="auto">
          <a:xfrm>
            <a:off x="1976033" y="3830221"/>
            <a:ext cx="7931149" cy="0"/>
          </a:xfrm>
          <a:prstGeom prst="line">
            <a:avLst/>
          </a:prstGeom>
          <a:noFill/>
          <a:ln w="12700"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F8F8F8"/>
              </a:solidFill>
            </a:endParaRPr>
          </a:p>
        </p:txBody>
      </p:sp>
      <p:sp>
        <p:nvSpPr>
          <p:cNvPr id="17" name="Oval 6"/>
          <p:cNvSpPr>
            <a:spLocks noChangeArrowheads="1"/>
          </p:cNvSpPr>
          <p:nvPr/>
        </p:nvSpPr>
        <p:spPr bwMode="auto">
          <a:xfrm>
            <a:off x="1841096" y="3353971"/>
            <a:ext cx="879475" cy="904875"/>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rgbClr val="595959"/>
              </a:solidFill>
            </a:endParaRPr>
          </a:p>
        </p:txBody>
      </p:sp>
      <p:sp>
        <p:nvSpPr>
          <p:cNvPr id="18" name="Oval 7"/>
          <p:cNvSpPr>
            <a:spLocks noChangeArrowheads="1"/>
          </p:cNvSpPr>
          <p:nvPr/>
        </p:nvSpPr>
        <p:spPr bwMode="auto">
          <a:xfrm>
            <a:off x="4371571" y="3353971"/>
            <a:ext cx="879475" cy="904875"/>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rgbClr val="595959"/>
              </a:solidFill>
            </a:endParaRPr>
          </a:p>
        </p:txBody>
      </p:sp>
      <p:sp>
        <p:nvSpPr>
          <p:cNvPr id="19" name="Oval 8"/>
          <p:cNvSpPr>
            <a:spLocks noChangeArrowheads="1"/>
          </p:cNvSpPr>
          <p:nvPr/>
        </p:nvSpPr>
        <p:spPr bwMode="auto">
          <a:xfrm>
            <a:off x="6902045" y="3353971"/>
            <a:ext cx="881062" cy="904875"/>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rgbClr val="595959"/>
              </a:solidFill>
            </a:endParaRPr>
          </a:p>
        </p:txBody>
      </p:sp>
      <p:sp>
        <p:nvSpPr>
          <p:cNvPr id="20" name="Oval 9"/>
          <p:cNvSpPr>
            <a:spLocks noChangeArrowheads="1"/>
          </p:cNvSpPr>
          <p:nvPr/>
        </p:nvSpPr>
        <p:spPr bwMode="auto">
          <a:xfrm>
            <a:off x="9432520" y="3353971"/>
            <a:ext cx="879475" cy="904875"/>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rgbClr val="595959"/>
              </a:solidFill>
            </a:endParaRPr>
          </a:p>
        </p:txBody>
      </p:sp>
      <p:sp>
        <p:nvSpPr>
          <p:cNvPr id="21" name="Freeform 10"/>
          <p:cNvSpPr/>
          <p:nvPr/>
        </p:nvSpPr>
        <p:spPr bwMode="auto">
          <a:xfrm>
            <a:off x="2193521" y="3206333"/>
            <a:ext cx="206375" cy="128588"/>
          </a:xfrm>
          <a:custGeom>
            <a:avLst/>
            <a:gdLst>
              <a:gd name="T0" fmla="*/ 173 w 287"/>
              <a:gd name="T1" fmla="*/ 17 h 174"/>
              <a:gd name="T2" fmla="*/ 226 w 287"/>
              <a:gd name="T3" fmla="*/ 79 h 174"/>
              <a:gd name="T4" fmla="*/ 278 w 287"/>
              <a:gd name="T5" fmla="*/ 140 h 174"/>
              <a:gd name="T6" fmla="*/ 251 w 287"/>
              <a:gd name="T7" fmla="*/ 174 h 174"/>
              <a:gd name="T8" fmla="*/ 145 w 287"/>
              <a:gd name="T9" fmla="*/ 174 h 174"/>
              <a:gd name="T10" fmla="*/ 41 w 287"/>
              <a:gd name="T11" fmla="*/ 174 h 174"/>
              <a:gd name="T12" fmla="*/ 12 w 287"/>
              <a:gd name="T13" fmla="*/ 141 h 174"/>
              <a:gd name="T14" fmla="*/ 65 w 287"/>
              <a:gd name="T15" fmla="*/ 79 h 174"/>
              <a:gd name="T16" fmla="*/ 117 w 287"/>
              <a:gd name="T17" fmla="*/ 18 h 174"/>
              <a:gd name="T18" fmla="*/ 173 w 287"/>
              <a:gd name="T19" fmla="*/ 1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174">
                <a:moveTo>
                  <a:pt x="173" y="17"/>
                </a:moveTo>
                <a:lnTo>
                  <a:pt x="226" y="79"/>
                </a:lnTo>
                <a:cubicBezTo>
                  <a:pt x="243" y="100"/>
                  <a:pt x="260" y="120"/>
                  <a:pt x="278" y="140"/>
                </a:cubicBezTo>
                <a:cubicBezTo>
                  <a:pt x="287" y="158"/>
                  <a:pt x="283" y="171"/>
                  <a:pt x="251" y="174"/>
                </a:cubicBezTo>
                <a:lnTo>
                  <a:pt x="145" y="174"/>
                </a:lnTo>
                <a:cubicBezTo>
                  <a:pt x="111" y="174"/>
                  <a:pt x="76" y="174"/>
                  <a:pt x="41" y="174"/>
                </a:cubicBezTo>
                <a:cubicBezTo>
                  <a:pt x="14" y="171"/>
                  <a:pt x="0" y="162"/>
                  <a:pt x="12" y="141"/>
                </a:cubicBezTo>
                <a:lnTo>
                  <a:pt x="65" y="79"/>
                </a:lnTo>
                <a:cubicBezTo>
                  <a:pt x="82" y="59"/>
                  <a:pt x="99" y="39"/>
                  <a:pt x="117" y="18"/>
                </a:cubicBezTo>
                <a:cubicBezTo>
                  <a:pt x="134" y="4"/>
                  <a:pt x="153" y="0"/>
                  <a:pt x="173" y="1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sp>
        <p:nvSpPr>
          <p:cNvPr id="22" name="Freeform 11"/>
          <p:cNvSpPr/>
          <p:nvPr/>
        </p:nvSpPr>
        <p:spPr bwMode="auto">
          <a:xfrm>
            <a:off x="4727171" y="4303296"/>
            <a:ext cx="206375" cy="128588"/>
          </a:xfrm>
          <a:custGeom>
            <a:avLst/>
            <a:gdLst>
              <a:gd name="T0" fmla="*/ 173 w 287"/>
              <a:gd name="T1" fmla="*/ 156 h 173"/>
              <a:gd name="T2" fmla="*/ 226 w 287"/>
              <a:gd name="T3" fmla="*/ 94 h 173"/>
              <a:gd name="T4" fmla="*/ 278 w 287"/>
              <a:gd name="T5" fmla="*/ 33 h 173"/>
              <a:gd name="T6" fmla="*/ 251 w 287"/>
              <a:gd name="T7" fmla="*/ 0 h 173"/>
              <a:gd name="T8" fmla="*/ 145 w 287"/>
              <a:gd name="T9" fmla="*/ 0 h 173"/>
              <a:gd name="T10" fmla="*/ 41 w 287"/>
              <a:gd name="T11" fmla="*/ 0 h 173"/>
              <a:gd name="T12" fmla="*/ 12 w 287"/>
              <a:gd name="T13" fmla="*/ 32 h 173"/>
              <a:gd name="T14" fmla="*/ 65 w 287"/>
              <a:gd name="T15" fmla="*/ 94 h 173"/>
              <a:gd name="T16" fmla="*/ 117 w 287"/>
              <a:gd name="T17" fmla="*/ 155 h 173"/>
              <a:gd name="T18" fmla="*/ 173 w 287"/>
              <a:gd name="T19" fmla="*/ 15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173">
                <a:moveTo>
                  <a:pt x="173" y="156"/>
                </a:moveTo>
                <a:lnTo>
                  <a:pt x="226" y="94"/>
                </a:lnTo>
                <a:cubicBezTo>
                  <a:pt x="243" y="74"/>
                  <a:pt x="260" y="53"/>
                  <a:pt x="278" y="33"/>
                </a:cubicBezTo>
                <a:cubicBezTo>
                  <a:pt x="287" y="16"/>
                  <a:pt x="283" y="3"/>
                  <a:pt x="251" y="0"/>
                </a:cubicBezTo>
                <a:lnTo>
                  <a:pt x="145" y="0"/>
                </a:lnTo>
                <a:cubicBezTo>
                  <a:pt x="111" y="0"/>
                  <a:pt x="76" y="0"/>
                  <a:pt x="41" y="0"/>
                </a:cubicBezTo>
                <a:cubicBezTo>
                  <a:pt x="14" y="3"/>
                  <a:pt x="0" y="11"/>
                  <a:pt x="12" y="32"/>
                </a:cubicBezTo>
                <a:lnTo>
                  <a:pt x="65" y="94"/>
                </a:lnTo>
                <a:cubicBezTo>
                  <a:pt x="82" y="114"/>
                  <a:pt x="99" y="135"/>
                  <a:pt x="117" y="155"/>
                </a:cubicBezTo>
                <a:cubicBezTo>
                  <a:pt x="134" y="169"/>
                  <a:pt x="153" y="173"/>
                  <a:pt x="173" y="156"/>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sp>
        <p:nvSpPr>
          <p:cNvPr id="23" name="Freeform 12"/>
          <p:cNvSpPr/>
          <p:nvPr/>
        </p:nvSpPr>
        <p:spPr bwMode="auto">
          <a:xfrm>
            <a:off x="7232245" y="3206333"/>
            <a:ext cx="206375" cy="128588"/>
          </a:xfrm>
          <a:custGeom>
            <a:avLst/>
            <a:gdLst>
              <a:gd name="T0" fmla="*/ 174 w 288"/>
              <a:gd name="T1" fmla="*/ 17 h 174"/>
              <a:gd name="T2" fmla="*/ 227 w 288"/>
              <a:gd name="T3" fmla="*/ 79 h 174"/>
              <a:gd name="T4" fmla="*/ 279 w 288"/>
              <a:gd name="T5" fmla="*/ 140 h 174"/>
              <a:gd name="T6" fmla="*/ 252 w 288"/>
              <a:gd name="T7" fmla="*/ 174 h 174"/>
              <a:gd name="T8" fmla="*/ 146 w 288"/>
              <a:gd name="T9" fmla="*/ 174 h 174"/>
              <a:gd name="T10" fmla="*/ 42 w 288"/>
              <a:gd name="T11" fmla="*/ 174 h 174"/>
              <a:gd name="T12" fmla="*/ 12 w 288"/>
              <a:gd name="T13" fmla="*/ 141 h 174"/>
              <a:gd name="T14" fmla="*/ 65 w 288"/>
              <a:gd name="T15" fmla="*/ 79 h 174"/>
              <a:gd name="T16" fmla="*/ 117 w 288"/>
              <a:gd name="T17" fmla="*/ 18 h 174"/>
              <a:gd name="T18" fmla="*/ 174 w 288"/>
              <a:gd name="T19" fmla="*/ 1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174">
                <a:moveTo>
                  <a:pt x="174" y="17"/>
                </a:moveTo>
                <a:lnTo>
                  <a:pt x="227" y="79"/>
                </a:lnTo>
                <a:cubicBezTo>
                  <a:pt x="244" y="100"/>
                  <a:pt x="261" y="120"/>
                  <a:pt x="279" y="140"/>
                </a:cubicBezTo>
                <a:cubicBezTo>
                  <a:pt x="288" y="158"/>
                  <a:pt x="284" y="171"/>
                  <a:pt x="252" y="174"/>
                </a:cubicBezTo>
                <a:lnTo>
                  <a:pt x="146" y="174"/>
                </a:lnTo>
                <a:cubicBezTo>
                  <a:pt x="111" y="174"/>
                  <a:pt x="77" y="174"/>
                  <a:pt x="42" y="174"/>
                </a:cubicBezTo>
                <a:cubicBezTo>
                  <a:pt x="15" y="171"/>
                  <a:pt x="0" y="162"/>
                  <a:pt x="12" y="141"/>
                </a:cubicBezTo>
                <a:lnTo>
                  <a:pt x="65" y="79"/>
                </a:lnTo>
                <a:cubicBezTo>
                  <a:pt x="83" y="59"/>
                  <a:pt x="100" y="39"/>
                  <a:pt x="117" y="18"/>
                </a:cubicBezTo>
                <a:cubicBezTo>
                  <a:pt x="135" y="4"/>
                  <a:pt x="153" y="0"/>
                  <a:pt x="174" y="1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sp>
        <p:nvSpPr>
          <p:cNvPr id="24" name="Freeform 13"/>
          <p:cNvSpPr/>
          <p:nvPr/>
        </p:nvSpPr>
        <p:spPr bwMode="auto">
          <a:xfrm>
            <a:off x="9799233" y="4303296"/>
            <a:ext cx="207962" cy="128588"/>
          </a:xfrm>
          <a:custGeom>
            <a:avLst/>
            <a:gdLst>
              <a:gd name="T0" fmla="*/ 174 w 288"/>
              <a:gd name="T1" fmla="*/ 156 h 173"/>
              <a:gd name="T2" fmla="*/ 227 w 288"/>
              <a:gd name="T3" fmla="*/ 94 h 173"/>
              <a:gd name="T4" fmla="*/ 278 w 288"/>
              <a:gd name="T5" fmla="*/ 33 h 173"/>
              <a:gd name="T6" fmla="*/ 252 w 288"/>
              <a:gd name="T7" fmla="*/ 0 h 173"/>
              <a:gd name="T8" fmla="*/ 146 w 288"/>
              <a:gd name="T9" fmla="*/ 0 h 173"/>
              <a:gd name="T10" fmla="*/ 42 w 288"/>
              <a:gd name="T11" fmla="*/ 0 h 173"/>
              <a:gd name="T12" fmla="*/ 12 w 288"/>
              <a:gd name="T13" fmla="*/ 32 h 173"/>
              <a:gd name="T14" fmla="*/ 65 w 288"/>
              <a:gd name="T15" fmla="*/ 94 h 173"/>
              <a:gd name="T16" fmla="*/ 117 w 288"/>
              <a:gd name="T17" fmla="*/ 155 h 173"/>
              <a:gd name="T18" fmla="*/ 174 w 288"/>
              <a:gd name="T19" fmla="*/ 15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173">
                <a:moveTo>
                  <a:pt x="174" y="156"/>
                </a:moveTo>
                <a:lnTo>
                  <a:pt x="227" y="94"/>
                </a:lnTo>
                <a:cubicBezTo>
                  <a:pt x="244" y="74"/>
                  <a:pt x="261" y="53"/>
                  <a:pt x="278" y="33"/>
                </a:cubicBezTo>
                <a:cubicBezTo>
                  <a:pt x="288" y="16"/>
                  <a:pt x="284" y="3"/>
                  <a:pt x="252" y="0"/>
                </a:cubicBezTo>
                <a:lnTo>
                  <a:pt x="146" y="0"/>
                </a:lnTo>
                <a:cubicBezTo>
                  <a:pt x="111" y="0"/>
                  <a:pt x="77" y="0"/>
                  <a:pt x="42" y="0"/>
                </a:cubicBezTo>
                <a:cubicBezTo>
                  <a:pt x="15" y="3"/>
                  <a:pt x="0" y="11"/>
                  <a:pt x="12" y="32"/>
                </a:cubicBezTo>
                <a:lnTo>
                  <a:pt x="65" y="94"/>
                </a:lnTo>
                <a:cubicBezTo>
                  <a:pt x="83" y="114"/>
                  <a:pt x="100" y="135"/>
                  <a:pt x="117" y="155"/>
                </a:cubicBezTo>
                <a:cubicBezTo>
                  <a:pt x="135" y="169"/>
                  <a:pt x="153" y="173"/>
                  <a:pt x="174" y="156"/>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sp>
        <p:nvSpPr>
          <p:cNvPr id="25" name="Text Box 78"/>
          <p:cNvSpPr txBox="1">
            <a:spLocks noChangeArrowheads="1"/>
          </p:cNvSpPr>
          <p:nvPr/>
        </p:nvSpPr>
        <p:spPr bwMode="auto">
          <a:xfrm>
            <a:off x="1970529" y="3575575"/>
            <a:ext cx="66717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M1</a:t>
            </a:r>
            <a:endParaRPr lang="en-US" altLang="zh-CN" sz="2400" dirty="0">
              <a:solidFill>
                <a:srgbClr val="F8F8F8"/>
              </a:solidFill>
              <a:latin typeface="微软雅黑" panose="020B0503020204020204" pitchFamily="34" charset="-122"/>
              <a:ea typeface="微软雅黑" panose="020B0503020204020204" pitchFamily="34" charset="-122"/>
            </a:endParaRPr>
          </a:p>
        </p:txBody>
      </p:sp>
      <p:sp>
        <p:nvSpPr>
          <p:cNvPr id="26" name="Text Box 78"/>
          <p:cNvSpPr txBox="1">
            <a:spLocks noChangeArrowheads="1"/>
          </p:cNvSpPr>
          <p:nvPr/>
        </p:nvSpPr>
        <p:spPr bwMode="auto">
          <a:xfrm>
            <a:off x="4488098" y="3575575"/>
            <a:ext cx="66717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M2</a:t>
            </a:r>
            <a:endParaRPr lang="en-US" altLang="zh-CN" sz="2400" dirty="0">
              <a:solidFill>
                <a:srgbClr val="F8F8F8"/>
              </a:solidFill>
              <a:latin typeface="微软雅黑" panose="020B0503020204020204" pitchFamily="34" charset="-122"/>
              <a:ea typeface="微软雅黑" panose="020B0503020204020204" pitchFamily="34" charset="-122"/>
            </a:endParaRPr>
          </a:p>
        </p:txBody>
      </p:sp>
      <p:sp>
        <p:nvSpPr>
          <p:cNvPr id="27" name="Text Box 78"/>
          <p:cNvSpPr txBox="1">
            <a:spLocks noChangeArrowheads="1"/>
          </p:cNvSpPr>
          <p:nvPr/>
        </p:nvSpPr>
        <p:spPr bwMode="auto">
          <a:xfrm>
            <a:off x="7005668" y="3575575"/>
            <a:ext cx="6671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M3</a:t>
            </a:r>
            <a:endParaRPr lang="en-US" altLang="zh-CN" sz="2400" dirty="0">
              <a:solidFill>
                <a:srgbClr val="F8F8F8"/>
              </a:solidFill>
              <a:latin typeface="微软雅黑" panose="020B0503020204020204" pitchFamily="34" charset="-122"/>
              <a:ea typeface="微软雅黑" panose="020B0503020204020204" pitchFamily="34" charset="-122"/>
            </a:endParaRPr>
          </a:p>
        </p:txBody>
      </p:sp>
      <p:sp>
        <p:nvSpPr>
          <p:cNvPr id="28" name="Text Box 78"/>
          <p:cNvSpPr txBox="1">
            <a:spLocks noChangeArrowheads="1"/>
          </p:cNvSpPr>
          <p:nvPr/>
        </p:nvSpPr>
        <p:spPr bwMode="auto">
          <a:xfrm>
            <a:off x="9535111" y="3575575"/>
            <a:ext cx="66717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M4</a:t>
            </a:r>
            <a:endParaRPr lang="en-US" altLang="zh-CN" sz="2400" dirty="0">
              <a:solidFill>
                <a:srgbClr val="F8F8F8"/>
              </a:solidFill>
              <a:latin typeface="微软雅黑" panose="020B0503020204020204" pitchFamily="34" charset="-122"/>
              <a:ea typeface="微软雅黑" panose="020B0503020204020204" pitchFamily="34" charset="-122"/>
            </a:endParaRPr>
          </a:p>
        </p:txBody>
      </p:sp>
      <p:sp>
        <p:nvSpPr>
          <p:cNvPr id="29" name="Text Box 97"/>
          <p:cNvSpPr txBox="1">
            <a:spLocks noChangeArrowheads="1"/>
          </p:cNvSpPr>
          <p:nvPr/>
        </p:nvSpPr>
        <p:spPr bwMode="auto">
          <a:xfrm>
            <a:off x="8852392" y="5534612"/>
            <a:ext cx="163378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zh-CN"/>
            </a:defPPr>
            <a:lvl1pPr>
              <a:defRPr sz="2400">
                <a:solidFill>
                  <a:schemeClr val="accent1"/>
                </a:solidFill>
                <a:ea typeface="微软雅黑" panose="020B0503020204020204" pitchFamily="34" charset="-122"/>
                <a:cs typeface="微软雅黑" panose="020B0503020204020204" pitchFamily="34" charset="-122"/>
              </a:defRPr>
            </a:lvl1pPr>
          </a:lstStyle>
          <a:p>
            <a:r>
              <a:rPr lang="en-US" altLang="zh-CN" sz="2000" dirty="0">
                <a:solidFill>
                  <a:srgbClr val="595959"/>
                </a:solidFill>
              </a:rPr>
              <a:t>●</a:t>
            </a:r>
            <a:r>
              <a:rPr lang="zh-CN" altLang="en-US" sz="2000" dirty="0">
                <a:solidFill>
                  <a:srgbClr val="595959"/>
                </a:solidFill>
              </a:rPr>
              <a:t>新产品上线</a:t>
            </a:r>
            <a:endParaRPr lang="zh-CN" altLang="en-US" sz="2000" dirty="0">
              <a:solidFill>
                <a:srgbClr val="595959"/>
              </a:solidFill>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1439"/>
                            </p:stCondLst>
                            <p:childTnLst>
                              <p:par>
                                <p:cTn id="23" presetID="5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Scale>
                                      <p:cBhvr>
                                        <p:cTn id="2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7"/>
                                        </p:tgtEl>
                                        <p:attrNameLst>
                                          <p:attrName>ppt_x</p:attrName>
                                          <p:attrName>ppt_y</p:attrName>
                                        </p:attrNameLst>
                                      </p:cBhvr>
                                    </p:animMotion>
                                    <p:animEffect transition="in" filter="fade">
                                      <p:cBhvr>
                                        <p:cTn id="27" dur="1000"/>
                                        <p:tgtEl>
                                          <p:spTgt spid="17"/>
                                        </p:tgtEl>
                                      </p:cBhvr>
                                    </p:animEffect>
                                  </p:childTnLst>
                                </p:cTn>
                              </p:par>
                              <p:par>
                                <p:cTn id="28" presetID="52" presetClass="entr" presetSubtype="0" fill="hold" grpId="0" nodeType="withEffect">
                                  <p:stCondLst>
                                    <p:cond delay="100"/>
                                  </p:stCondLst>
                                  <p:childTnLst>
                                    <p:set>
                                      <p:cBhvr>
                                        <p:cTn id="29" dur="1" fill="hold">
                                          <p:stCondLst>
                                            <p:cond delay="0"/>
                                          </p:stCondLst>
                                        </p:cTn>
                                        <p:tgtEl>
                                          <p:spTgt spid="18"/>
                                        </p:tgtEl>
                                        <p:attrNameLst>
                                          <p:attrName>style.visibility</p:attrName>
                                        </p:attrNameLst>
                                      </p:cBhvr>
                                      <p:to>
                                        <p:strVal val="visible"/>
                                      </p:to>
                                    </p:set>
                                    <p:animScale>
                                      <p:cBhvr>
                                        <p:cTn id="3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8"/>
                                        </p:tgtEl>
                                        <p:attrNameLst>
                                          <p:attrName>ppt_x</p:attrName>
                                          <p:attrName>ppt_y</p:attrName>
                                        </p:attrNameLst>
                                      </p:cBhvr>
                                    </p:animMotion>
                                    <p:animEffect transition="in" filter="fade">
                                      <p:cBhvr>
                                        <p:cTn id="32" dur="1000"/>
                                        <p:tgtEl>
                                          <p:spTgt spid="18"/>
                                        </p:tgtEl>
                                      </p:cBhvr>
                                    </p:animEffect>
                                  </p:childTnLst>
                                </p:cTn>
                              </p:par>
                              <p:par>
                                <p:cTn id="33" presetID="52" presetClass="entr" presetSubtype="0" fill="hold" grpId="0" nodeType="withEffect">
                                  <p:stCondLst>
                                    <p:cond delay="200"/>
                                  </p:stCondLst>
                                  <p:childTnLst>
                                    <p:set>
                                      <p:cBhvr>
                                        <p:cTn id="34" dur="1" fill="hold">
                                          <p:stCondLst>
                                            <p:cond delay="0"/>
                                          </p:stCondLst>
                                        </p:cTn>
                                        <p:tgtEl>
                                          <p:spTgt spid="19"/>
                                        </p:tgtEl>
                                        <p:attrNameLst>
                                          <p:attrName>style.visibility</p:attrName>
                                        </p:attrNameLst>
                                      </p:cBhvr>
                                      <p:to>
                                        <p:strVal val="visible"/>
                                      </p:to>
                                    </p:set>
                                    <p:animScale>
                                      <p:cBhvr>
                                        <p:cTn id="3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9"/>
                                        </p:tgtEl>
                                        <p:attrNameLst>
                                          <p:attrName>ppt_x</p:attrName>
                                          <p:attrName>ppt_y</p:attrName>
                                        </p:attrNameLst>
                                      </p:cBhvr>
                                    </p:animMotion>
                                    <p:animEffect transition="in" filter="fade">
                                      <p:cBhvr>
                                        <p:cTn id="37" dur="1000"/>
                                        <p:tgtEl>
                                          <p:spTgt spid="19"/>
                                        </p:tgtEl>
                                      </p:cBhvr>
                                    </p:animEffect>
                                  </p:childTnLst>
                                </p:cTn>
                              </p:par>
                              <p:par>
                                <p:cTn id="38" presetID="52" presetClass="entr" presetSubtype="0" fill="hold" grpId="0" nodeType="withEffect">
                                  <p:stCondLst>
                                    <p:cond delay="300"/>
                                  </p:stCondLst>
                                  <p:childTnLst>
                                    <p:set>
                                      <p:cBhvr>
                                        <p:cTn id="39" dur="1" fill="hold">
                                          <p:stCondLst>
                                            <p:cond delay="0"/>
                                          </p:stCondLst>
                                        </p:cTn>
                                        <p:tgtEl>
                                          <p:spTgt spid="20"/>
                                        </p:tgtEl>
                                        <p:attrNameLst>
                                          <p:attrName>style.visibility</p:attrName>
                                        </p:attrNameLst>
                                      </p:cBhvr>
                                      <p:to>
                                        <p:strVal val="visible"/>
                                      </p:to>
                                    </p:set>
                                    <p:animScale>
                                      <p:cBhvr>
                                        <p:cTn id="4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0"/>
                                        </p:tgtEl>
                                        <p:attrNameLst>
                                          <p:attrName>ppt_x</p:attrName>
                                          <p:attrName>ppt_y</p:attrName>
                                        </p:attrNameLst>
                                      </p:cBhvr>
                                    </p:animMotion>
                                    <p:animEffect transition="in" filter="fade">
                                      <p:cBhvr>
                                        <p:cTn id="42" dur="1000"/>
                                        <p:tgtEl>
                                          <p:spTgt spid="20"/>
                                        </p:tgtEl>
                                      </p:cBhvr>
                                    </p:animEffect>
                                  </p:childTnLst>
                                </p:cTn>
                              </p:par>
                            </p:childTnLst>
                          </p:cTn>
                        </p:par>
                        <p:par>
                          <p:cTn id="43" fill="hold">
                            <p:stCondLst>
                              <p:cond delay="2439"/>
                            </p:stCondLst>
                            <p:childTnLst>
                              <p:par>
                                <p:cTn id="44" presetID="31" presetClass="entr" presetSubtype="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300" fill="hold"/>
                                        <p:tgtEl>
                                          <p:spTgt spid="25"/>
                                        </p:tgtEl>
                                        <p:attrNameLst>
                                          <p:attrName>ppt_w</p:attrName>
                                        </p:attrNameLst>
                                      </p:cBhvr>
                                      <p:tavLst>
                                        <p:tav tm="0">
                                          <p:val>
                                            <p:fltVal val="0"/>
                                          </p:val>
                                        </p:tav>
                                        <p:tav tm="100000">
                                          <p:val>
                                            <p:strVal val="#ppt_w"/>
                                          </p:val>
                                        </p:tav>
                                      </p:tavLst>
                                    </p:anim>
                                    <p:anim calcmode="lin" valueType="num">
                                      <p:cBhvr>
                                        <p:cTn id="47" dur="300" fill="hold"/>
                                        <p:tgtEl>
                                          <p:spTgt spid="25"/>
                                        </p:tgtEl>
                                        <p:attrNameLst>
                                          <p:attrName>ppt_h</p:attrName>
                                        </p:attrNameLst>
                                      </p:cBhvr>
                                      <p:tavLst>
                                        <p:tav tm="0">
                                          <p:val>
                                            <p:fltVal val="0"/>
                                          </p:val>
                                        </p:tav>
                                        <p:tav tm="100000">
                                          <p:val>
                                            <p:strVal val="#ppt_h"/>
                                          </p:val>
                                        </p:tav>
                                      </p:tavLst>
                                    </p:anim>
                                    <p:anim calcmode="lin" valueType="num">
                                      <p:cBhvr>
                                        <p:cTn id="48" dur="300" fill="hold"/>
                                        <p:tgtEl>
                                          <p:spTgt spid="25"/>
                                        </p:tgtEl>
                                        <p:attrNameLst>
                                          <p:attrName>style.rotation</p:attrName>
                                        </p:attrNameLst>
                                      </p:cBhvr>
                                      <p:tavLst>
                                        <p:tav tm="0">
                                          <p:val>
                                            <p:fltVal val="90"/>
                                          </p:val>
                                        </p:tav>
                                        <p:tav tm="100000">
                                          <p:val>
                                            <p:fltVal val="0"/>
                                          </p:val>
                                        </p:tav>
                                      </p:tavLst>
                                    </p:anim>
                                    <p:animEffect transition="in" filter="fade">
                                      <p:cBhvr>
                                        <p:cTn id="49" dur="300"/>
                                        <p:tgtEl>
                                          <p:spTgt spid="25"/>
                                        </p:tgtEl>
                                      </p:cBhvr>
                                    </p:animEffect>
                                  </p:childTnLst>
                                </p:cTn>
                              </p:par>
                            </p:childTnLst>
                          </p:cTn>
                        </p:par>
                        <p:par>
                          <p:cTn id="50" fill="hold">
                            <p:stCondLst>
                              <p:cond delay="2939"/>
                            </p:stCondLst>
                            <p:childTnLst>
                              <p:par>
                                <p:cTn id="51" presetID="22" presetClass="entr" presetSubtype="4"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300"/>
                                        <p:tgtEl>
                                          <p:spTgt spid="21"/>
                                        </p:tgtEl>
                                      </p:cBhvr>
                                    </p:animEffect>
                                  </p:childTnLst>
                                </p:cTn>
                              </p:par>
                            </p:childTnLst>
                          </p:cTn>
                        </p:par>
                        <p:par>
                          <p:cTn id="54" fill="hold">
                            <p:stCondLst>
                              <p:cond delay="3439"/>
                            </p:stCondLst>
                            <p:childTnLst>
                              <p:par>
                                <p:cTn id="55" presetID="42" presetClass="entr" presetSubtype="0"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anim calcmode="lin" valueType="num">
                                      <p:cBhvr>
                                        <p:cTn id="58" dur="500" fill="hold"/>
                                        <p:tgtEl>
                                          <p:spTgt spid="4"/>
                                        </p:tgtEl>
                                        <p:attrNameLst>
                                          <p:attrName>ppt_x</p:attrName>
                                        </p:attrNameLst>
                                      </p:cBhvr>
                                      <p:tavLst>
                                        <p:tav tm="0">
                                          <p:val>
                                            <p:strVal val="#ppt_x"/>
                                          </p:val>
                                        </p:tav>
                                        <p:tav tm="100000">
                                          <p:val>
                                            <p:strVal val="#ppt_x"/>
                                          </p:val>
                                        </p:tav>
                                      </p:tavLst>
                                    </p:anim>
                                    <p:anim calcmode="lin" valueType="num">
                                      <p:cBhvr>
                                        <p:cTn id="59" dur="500" fill="hold"/>
                                        <p:tgtEl>
                                          <p:spTgt spid="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anim calcmode="lin" valueType="num">
                                      <p:cBhvr>
                                        <p:cTn id="63" dur="500" fill="hold"/>
                                        <p:tgtEl>
                                          <p:spTgt spid="5"/>
                                        </p:tgtEl>
                                        <p:attrNameLst>
                                          <p:attrName>ppt_x</p:attrName>
                                        </p:attrNameLst>
                                      </p:cBhvr>
                                      <p:tavLst>
                                        <p:tav tm="0">
                                          <p:val>
                                            <p:strVal val="#ppt_x"/>
                                          </p:val>
                                        </p:tav>
                                        <p:tav tm="100000">
                                          <p:val>
                                            <p:strVal val="#ppt_x"/>
                                          </p:val>
                                        </p:tav>
                                      </p:tavLst>
                                    </p:anim>
                                    <p:anim calcmode="lin" valueType="num">
                                      <p:cBhvr>
                                        <p:cTn id="64" dur="500" fill="hold"/>
                                        <p:tgtEl>
                                          <p:spTgt spid="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anim calcmode="lin" valueType="num">
                                      <p:cBhvr>
                                        <p:cTn id="68" dur="500" fill="hold"/>
                                        <p:tgtEl>
                                          <p:spTgt spid="6"/>
                                        </p:tgtEl>
                                        <p:attrNameLst>
                                          <p:attrName>ppt_x</p:attrName>
                                        </p:attrNameLst>
                                      </p:cBhvr>
                                      <p:tavLst>
                                        <p:tav tm="0">
                                          <p:val>
                                            <p:strVal val="#ppt_x"/>
                                          </p:val>
                                        </p:tav>
                                        <p:tav tm="100000">
                                          <p:val>
                                            <p:strVal val="#ppt_x"/>
                                          </p:val>
                                        </p:tav>
                                      </p:tavLst>
                                    </p:anim>
                                    <p:anim calcmode="lin" valueType="num">
                                      <p:cBhvr>
                                        <p:cTn id="69" dur="500" fill="hold"/>
                                        <p:tgtEl>
                                          <p:spTgt spid="6"/>
                                        </p:tgtEl>
                                        <p:attrNameLst>
                                          <p:attrName>ppt_y</p:attrName>
                                        </p:attrNameLst>
                                      </p:cBhvr>
                                      <p:tavLst>
                                        <p:tav tm="0">
                                          <p:val>
                                            <p:strVal val="#ppt_y+.1"/>
                                          </p:val>
                                        </p:tav>
                                        <p:tav tm="100000">
                                          <p:val>
                                            <p:strVal val="#ppt_y"/>
                                          </p:val>
                                        </p:tav>
                                      </p:tavLst>
                                    </p:anim>
                                  </p:childTnLst>
                                </p:cTn>
                              </p:par>
                            </p:childTnLst>
                          </p:cTn>
                        </p:par>
                        <p:par>
                          <p:cTn id="70" fill="hold">
                            <p:stCondLst>
                              <p:cond delay="3939"/>
                            </p:stCondLst>
                            <p:childTnLst>
                              <p:par>
                                <p:cTn id="71" presetID="31"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300" fill="hold"/>
                                        <p:tgtEl>
                                          <p:spTgt spid="26"/>
                                        </p:tgtEl>
                                        <p:attrNameLst>
                                          <p:attrName>ppt_w</p:attrName>
                                        </p:attrNameLst>
                                      </p:cBhvr>
                                      <p:tavLst>
                                        <p:tav tm="0">
                                          <p:val>
                                            <p:fltVal val="0"/>
                                          </p:val>
                                        </p:tav>
                                        <p:tav tm="100000">
                                          <p:val>
                                            <p:strVal val="#ppt_w"/>
                                          </p:val>
                                        </p:tav>
                                      </p:tavLst>
                                    </p:anim>
                                    <p:anim calcmode="lin" valueType="num">
                                      <p:cBhvr>
                                        <p:cTn id="74" dur="300" fill="hold"/>
                                        <p:tgtEl>
                                          <p:spTgt spid="26"/>
                                        </p:tgtEl>
                                        <p:attrNameLst>
                                          <p:attrName>ppt_h</p:attrName>
                                        </p:attrNameLst>
                                      </p:cBhvr>
                                      <p:tavLst>
                                        <p:tav tm="0">
                                          <p:val>
                                            <p:fltVal val="0"/>
                                          </p:val>
                                        </p:tav>
                                        <p:tav tm="100000">
                                          <p:val>
                                            <p:strVal val="#ppt_h"/>
                                          </p:val>
                                        </p:tav>
                                      </p:tavLst>
                                    </p:anim>
                                    <p:anim calcmode="lin" valueType="num">
                                      <p:cBhvr>
                                        <p:cTn id="75" dur="300" fill="hold"/>
                                        <p:tgtEl>
                                          <p:spTgt spid="26"/>
                                        </p:tgtEl>
                                        <p:attrNameLst>
                                          <p:attrName>style.rotation</p:attrName>
                                        </p:attrNameLst>
                                      </p:cBhvr>
                                      <p:tavLst>
                                        <p:tav tm="0">
                                          <p:val>
                                            <p:fltVal val="90"/>
                                          </p:val>
                                        </p:tav>
                                        <p:tav tm="100000">
                                          <p:val>
                                            <p:fltVal val="0"/>
                                          </p:val>
                                        </p:tav>
                                      </p:tavLst>
                                    </p:anim>
                                    <p:animEffect transition="in" filter="fade">
                                      <p:cBhvr>
                                        <p:cTn id="76" dur="300"/>
                                        <p:tgtEl>
                                          <p:spTgt spid="26"/>
                                        </p:tgtEl>
                                      </p:cBhvr>
                                    </p:animEffect>
                                  </p:childTnLst>
                                </p:cTn>
                              </p:par>
                            </p:childTnLst>
                          </p:cTn>
                        </p:par>
                        <p:par>
                          <p:cTn id="77" fill="hold">
                            <p:stCondLst>
                              <p:cond delay="4439"/>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300"/>
                                        <p:tgtEl>
                                          <p:spTgt spid="22"/>
                                        </p:tgtEl>
                                      </p:cBhvr>
                                    </p:animEffect>
                                  </p:childTnLst>
                                </p:cTn>
                              </p:par>
                            </p:childTnLst>
                          </p:cTn>
                        </p:par>
                        <p:par>
                          <p:cTn id="81" fill="hold">
                            <p:stCondLst>
                              <p:cond delay="4939"/>
                            </p:stCondLst>
                            <p:childTnLst>
                              <p:par>
                                <p:cTn id="82" presetID="42" presetClass="entr" presetSubtype="0" fill="hold" grpId="0"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500"/>
                                        <p:tgtEl>
                                          <p:spTgt spid="7"/>
                                        </p:tgtEl>
                                      </p:cBhvr>
                                    </p:animEffect>
                                    <p:anim calcmode="lin" valueType="num">
                                      <p:cBhvr>
                                        <p:cTn id="85" dur="500" fill="hold"/>
                                        <p:tgtEl>
                                          <p:spTgt spid="7"/>
                                        </p:tgtEl>
                                        <p:attrNameLst>
                                          <p:attrName>ppt_x</p:attrName>
                                        </p:attrNameLst>
                                      </p:cBhvr>
                                      <p:tavLst>
                                        <p:tav tm="0">
                                          <p:val>
                                            <p:strVal val="#ppt_x"/>
                                          </p:val>
                                        </p:tav>
                                        <p:tav tm="100000">
                                          <p:val>
                                            <p:strVal val="#ppt_x"/>
                                          </p:val>
                                        </p:tav>
                                      </p:tavLst>
                                    </p:anim>
                                    <p:anim calcmode="lin" valueType="num">
                                      <p:cBhvr>
                                        <p:cTn id="86" dur="500" fill="hold"/>
                                        <p:tgtEl>
                                          <p:spTgt spid="7"/>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8"/>
                                        </p:tgtEl>
                                        <p:attrNameLst>
                                          <p:attrName>style.visibility</p:attrName>
                                        </p:attrNameLst>
                                      </p:cBhvr>
                                      <p:to>
                                        <p:strVal val="visible"/>
                                      </p:to>
                                    </p:set>
                                    <p:animEffect transition="in" filter="fade">
                                      <p:cBhvr>
                                        <p:cTn id="89" dur="500"/>
                                        <p:tgtEl>
                                          <p:spTgt spid="8"/>
                                        </p:tgtEl>
                                      </p:cBhvr>
                                    </p:animEffect>
                                    <p:anim calcmode="lin" valueType="num">
                                      <p:cBhvr>
                                        <p:cTn id="90" dur="500" fill="hold"/>
                                        <p:tgtEl>
                                          <p:spTgt spid="8"/>
                                        </p:tgtEl>
                                        <p:attrNameLst>
                                          <p:attrName>ppt_x</p:attrName>
                                        </p:attrNameLst>
                                      </p:cBhvr>
                                      <p:tavLst>
                                        <p:tav tm="0">
                                          <p:val>
                                            <p:strVal val="#ppt_x"/>
                                          </p:val>
                                        </p:tav>
                                        <p:tav tm="100000">
                                          <p:val>
                                            <p:strVal val="#ppt_x"/>
                                          </p:val>
                                        </p:tav>
                                      </p:tavLst>
                                    </p:anim>
                                    <p:anim calcmode="lin" valueType="num">
                                      <p:cBhvr>
                                        <p:cTn id="91" dur="500" fill="hold"/>
                                        <p:tgtEl>
                                          <p:spTgt spid="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fade">
                                      <p:cBhvr>
                                        <p:cTn id="94" dur="500"/>
                                        <p:tgtEl>
                                          <p:spTgt spid="9"/>
                                        </p:tgtEl>
                                      </p:cBhvr>
                                    </p:animEffect>
                                    <p:anim calcmode="lin" valueType="num">
                                      <p:cBhvr>
                                        <p:cTn id="95" dur="500" fill="hold"/>
                                        <p:tgtEl>
                                          <p:spTgt spid="9"/>
                                        </p:tgtEl>
                                        <p:attrNameLst>
                                          <p:attrName>ppt_x</p:attrName>
                                        </p:attrNameLst>
                                      </p:cBhvr>
                                      <p:tavLst>
                                        <p:tav tm="0">
                                          <p:val>
                                            <p:strVal val="#ppt_x"/>
                                          </p:val>
                                        </p:tav>
                                        <p:tav tm="100000">
                                          <p:val>
                                            <p:strVal val="#ppt_x"/>
                                          </p:val>
                                        </p:tav>
                                      </p:tavLst>
                                    </p:anim>
                                    <p:anim calcmode="lin" valueType="num">
                                      <p:cBhvr>
                                        <p:cTn id="96" dur="500" fill="hold"/>
                                        <p:tgtEl>
                                          <p:spTgt spid="9"/>
                                        </p:tgtEl>
                                        <p:attrNameLst>
                                          <p:attrName>ppt_y</p:attrName>
                                        </p:attrNameLst>
                                      </p:cBhvr>
                                      <p:tavLst>
                                        <p:tav tm="0">
                                          <p:val>
                                            <p:strVal val="#ppt_y+.1"/>
                                          </p:val>
                                        </p:tav>
                                        <p:tav tm="100000">
                                          <p:val>
                                            <p:strVal val="#ppt_y"/>
                                          </p:val>
                                        </p:tav>
                                      </p:tavLst>
                                    </p:anim>
                                  </p:childTnLst>
                                </p:cTn>
                              </p:par>
                            </p:childTnLst>
                          </p:cTn>
                        </p:par>
                        <p:par>
                          <p:cTn id="97" fill="hold">
                            <p:stCondLst>
                              <p:cond delay="5439"/>
                            </p:stCondLst>
                            <p:childTnLst>
                              <p:par>
                                <p:cTn id="98" presetID="31" presetClass="entr" presetSubtype="0" fill="hold" grpId="0" nodeType="afterEffect">
                                  <p:stCondLst>
                                    <p:cond delay="0"/>
                                  </p:stCondLst>
                                  <p:childTnLst>
                                    <p:set>
                                      <p:cBhvr>
                                        <p:cTn id="99" dur="1" fill="hold">
                                          <p:stCondLst>
                                            <p:cond delay="0"/>
                                          </p:stCondLst>
                                        </p:cTn>
                                        <p:tgtEl>
                                          <p:spTgt spid="27"/>
                                        </p:tgtEl>
                                        <p:attrNameLst>
                                          <p:attrName>style.visibility</p:attrName>
                                        </p:attrNameLst>
                                      </p:cBhvr>
                                      <p:to>
                                        <p:strVal val="visible"/>
                                      </p:to>
                                    </p:set>
                                    <p:anim calcmode="lin" valueType="num">
                                      <p:cBhvr>
                                        <p:cTn id="100" dur="300" fill="hold"/>
                                        <p:tgtEl>
                                          <p:spTgt spid="27"/>
                                        </p:tgtEl>
                                        <p:attrNameLst>
                                          <p:attrName>ppt_w</p:attrName>
                                        </p:attrNameLst>
                                      </p:cBhvr>
                                      <p:tavLst>
                                        <p:tav tm="0">
                                          <p:val>
                                            <p:fltVal val="0"/>
                                          </p:val>
                                        </p:tav>
                                        <p:tav tm="100000">
                                          <p:val>
                                            <p:strVal val="#ppt_w"/>
                                          </p:val>
                                        </p:tav>
                                      </p:tavLst>
                                    </p:anim>
                                    <p:anim calcmode="lin" valueType="num">
                                      <p:cBhvr>
                                        <p:cTn id="101" dur="300" fill="hold"/>
                                        <p:tgtEl>
                                          <p:spTgt spid="27"/>
                                        </p:tgtEl>
                                        <p:attrNameLst>
                                          <p:attrName>ppt_h</p:attrName>
                                        </p:attrNameLst>
                                      </p:cBhvr>
                                      <p:tavLst>
                                        <p:tav tm="0">
                                          <p:val>
                                            <p:fltVal val="0"/>
                                          </p:val>
                                        </p:tav>
                                        <p:tav tm="100000">
                                          <p:val>
                                            <p:strVal val="#ppt_h"/>
                                          </p:val>
                                        </p:tav>
                                      </p:tavLst>
                                    </p:anim>
                                    <p:anim calcmode="lin" valueType="num">
                                      <p:cBhvr>
                                        <p:cTn id="102" dur="300" fill="hold"/>
                                        <p:tgtEl>
                                          <p:spTgt spid="27"/>
                                        </p:tgtEl>
                                        <p:attrNameLst>
                                          <p:attrName>style.rotation</p:attrName>
                                        </p:attrNameLst>
                                      </p:cBhvr>
                                      <p:tavLst>
                                        <p:tav tm="0">
                                          <p:val>
                                            <p:fltVal val="90"/>
                                          </p:val>
                                        </p:tav>
                                        <p:tav tm="100000">
                                          <p:val>
                                            <p:fltVal val="0"/>
                                          </p:val>
                                        </p:tav>
                                      </p:tavLst>
                                    </p:anim>
                                    <p:animEffect transition="in" filter="fade">
                                      <p:cBhvr>
                                        <p:cTn id="103" dur="300"/>
                                        <p:tgtEl>
                                          <p:spTgt spid="27"/>
                                        </p:tgtEl>
                                      </p:cBhvr>
                                    </p:animEffect>
                                  </p:childTnLst>
                                </p:cTn>
                              </p:par>
                            </p:childTnLst>
                          </p:cTn>
                        </p:par>
                        <p:par>
                          <p:cTn id="104" fill="hold">
                            <p:stCondLst>
                              <p:cond delay="5939"/>
                            </p:stCondLst>
                            <p:childTnLst>
                              <p:par>
                                <p:cTn id="105" presetID="22" presetClass="entr" presetSubtype="4" fill="hold" grpId="0" nodeType="after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wipe(down)">
                                      <p:cBhvr>
                                        <p:cTn id="107" dur="300"/>
                                        <p:tgtEl>
                                          <p:spTgt spid="23"/>
                                        </p:tgtEl>
                                      </p:cBhvr>
                                    </p:animEffect>
                                  </p:childTnLst>
                                </p:cTn>
                              </p:par>
                            </p:childTnLst>
                          </p:cTn>
                        </p:par>
                        <p:par>
                          <p:cTn id="108" fill="hold">
                            <p:stCondLst>
                              <p:cond delay="6439"/>
                            </p:stCondLst>
                            <p:childTnLst>
                              <p:par>
                                <p:cTn id="109" presetID="47" presetClass="entr" presetSubtype="0" fill="hold" grpId="0" nodeType="after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fade">
                                      <p:cBhvr>
                                        <p:cTn id="111" dur="500"/>
                                        <p:tgtEl>
                                          <p:spTgt spid="12"/>
                                        </p:tgtEl>
                                      </p:cBhvr>
                                    </p:animEffect>
                                    <p:anim calcmode="lin" valueType="num">
                                      <p:cBhvr>
                                        <p:cTn id="112" dur="500" fill="hold"/>
                                        <p:tgtEl>
                                          <p:spTgt spid="12"/>
                                        </p:tgtEl>
                                        <p:attrNameLst>
                                          <p:attrName>ppt_x</p:attrName>
                                        </p:attrNameLst>
                                      </p:cBhvr>
                                      <p:tavLst>
                                        <p:tav tm="0">
                                          <p:val>
                                            <p:strVal val="#ppt_x"/>
                                          </p:val>
                                        </p:tav>
                                        <p:tav tm="100000">
                                          <p:val>
                                            <p:strVal val="#ppt_x"/>
                                          </p:val>
                                        </p:tav>
                                      </p:tavLst>
                                    </p:anim>
                                    <p:anim calcmode="lin" valueType="num">
                                      <p:cBhvr>
                                        <p:cTn id="113" dur="500" fill="hold"/>
                                        <p:tgtEl>
                                          <p:spTgt spid="12"/>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11"/>
                                        </p:tgtEl>
                                        <p:attrNameLst>
                                          <p:attrName>style.visibility</p:attrName>
                                        </p:attrNameLst>
                                      </p:cBhvr>
                                      <p:to>
                                        <p:strVal val="visible"/>
                                      </p:to>
                                    </p:set>
                                    <p:animEffect transition="in" filter="fade">
                                      <p:cBhvr>
                                        <p:cTn id="116" dur="500"/>
                                        <p:tgtEl>
                                          <p:spTgt spid="11"/>
                                        </p:tgtEl>
                                      </p:cBhvr>
                                    </p:animEffect>
                                    <p:anim calcmode="lin" valueType="num">
                                      <p:cBhvr>
                                        <p:cTn id="117" dur="500" fill="hold"/>
                                        <p:tgtEl>
                                          <p:spTgt spid="11"/>
                                        </p:tgtEl>
                                        <p:attrNameLst>
                                          <p:attrName>ppt_x</p:attrName>
                                        </p:attrNameLst>
                                      </p:cBhvr>
                                      <p:tavLst>
                                        <p:tav tm="0">
                                          <p:val>
                                            <p:strVal val="#ppt_x"/>
                                          </p:val>
                                        </p:tav>
                                        <p:tav tm="100000">
                                          <p:val>
                                            <p:strVal val="#ppt_x"/>
                                          </p:val>
                                        </p:tav>
                                      </p:tavLst>
                                    </p:anim>
                                    <p:anim calcmode="lin" valueType="num">
                                      <p:cBhvr>
                                        <p:cTn id="118" dur="500" fill="hold"/>
                                        <p:tgtEl>
                                          <p:spTgt spid="11"/>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fade">
                                      <p:cBhvr>
                                        <p:cTn id="121" dur="500"/>
                                        <p:tgtEl>
                                          <p:spTgt spid="10"/>
                                        </p:tgtEl>
                                      </p:cBhvr>
                                    </p:animEffect>
                                    <p:anim calcmode="lin" valueType="num">
                                      <p:cBhvr>
                                        <p:cTn id="122" dur="500" fill="hold"/>
                                        <p:tgtEl>
                                          <p:spTgt spid="10"/>
                                        </p:tgtEl>
                                        <p:attrNameLst>
                                          <p:attrName>ppt_x</p:attrName>
                                        </p:attrNameLst>
                                      </p:cBhvr>
                                      <p:tavLst>
                                        <p:tav tm="0">
                                          <p:val>
                                            <p:strVal val="#ppt_x"/>
                                          </p:val>
                                        </p:tav>
                                        <p:tav tm="100000">
                                          <p:val>
                                            <p:strVal val="#ppt_x"/>
                                          </p:val>
                                        </p:tav>
                                      </p:tavLst>
                                    </p:anim>
                                    <p:anim calcmode="lin" valueType="num">
                                      <p:cBhvr>
                                        <p:cTn id="123" dur="500" fill="hold"/>
                                        <p:tgtEl>
                                          <p:spTgt spid="10"/>
                                        </p:tgtEl>
                                        <p:attrNameLst>
                                          <p:attrName>ppt_y</p:attrName>
                                        </p:attrNameLst>
                                      </p:cBhvr>
                                      <p:tavLst>
                                        <p:tav tm="0">
                                          <p:val>
                                            <p:strVal val="#ppt_y-.1"/>
                                          </p:val>
                                        </p:tav>
                                        <p:tav tm="100000">
                                          <p:val>
                                            <p:strVal val="#ppt_y"/>
                                          </p:val>
                                        </p:tav>
                                      </p:tavLst>
                                    </p:anim>
                                  </p:childTnLst>
                                </p:cTn>
                              </p:par>
                            </p:childTnLst>
                          </p:cTn>
                        </p:par>
                        <p:par>
                          <p:cTn id="124" fill="hold">
                            <p:stCondLst>
                              <p:cond delay="6939"/>
                            </p:stCondLst>
                            <p:childTnLst>
                              <p:par>
                                <p:cTn id="125" presetID="31" presetClass="entr" presetSubtype="0" fill="hold" grpId="0" nodeType="after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300" fill="hold"/>
                                        <p:tgtEl>
                                          <p:spTgt spid="28"/>
                                        </p:tgtEl>
                                        <p:attrNameLst>
                                          <p:attrName>ppt_w</p:attrName>
                                        </p:attrNameLst>
                                      </p:cBhvr>
                                      <p:tavLst>
                                        <p:tav tm="0">
                                          <p:val>
                                            <p:fltVal val="0"/>
                                          </p:val>
                                        </p:tav>
                                        <p:tav tm="100000">
                                          <p:val>
                                            <p:strVal val="#ppt_w"/>
                                          </p:val>
                                        </p:tav>
                                      </p:tavLst>
                                    </p:anim>
                                    <p:anim calcmode="lin" valueType="num">
                                      <p:cBhvr>
                                        <p:cTn id="128" dur="300" fill="hold"/>
                                        <p:tgtEl>
                                          <p:spTgt spid="28"/>
                                        </p:tgtEl>
                                        <p:attrNameLst>
                                          <p:attrName>ppt_h</p:attrName>
                                        </p:attrNameLst>
                                      </p:cBhvr>
                                      <p:tavLst>
                                        <p:tav tm="0">
                                          <p:val>
                                            <p:fltVal val="0"/>
                                          </p:val>
                                        </p:tav>
                                        <p:tav tm="100000">
                                          <p:val>
                                            <p:strVal val="#ppt_h"/>
                                          </p:val>
                                        </p:tav>
                                      </p:tavLst>
                                    </p:anim>
                                    <p:anim calcmode="lin" valueType="num">
                                      <p:cBhvr>
                                        <p:cTn id="129" dur="300" fill="hold"/>
                                        <p:tgtEl>
                                          <p:spTgt spid="28"/>
                                        </p:tgtEl>
                                        <p:attrNameLst>
                                          <p:attrName>style.rotation</p:attrName>
                                        </p:attrNameLst>
                                      </p:cBhvr>
                                      <p:tavLst>
                                        <p:tav tm="0">
                                          <p:val>
                                            <p:fltVal val="90"/>
                                          </p:val>
                                        </p:tav>
                                        <p:tav tm="100000">
                                          <p:val>
                                            <p:fltVal val="0"/>
                                          </p:val>
                                        </p:tav>
                                      </p:tavLst>
                                    </p:anim>
                                    <p:animEffect transition="in" filter="fade">
                                      <p:cBhvr>
                                        <p:cTn id="130" dur="300"/>
                                        <p:tgtEl>
                                          <p:spTgt spid="28"/>
                                        </p:tgtEl>
                                      </p:cBhvr>
                                    </p:animEffect>
                                  </p:childTnLst>
                                </p:cTn>
                              </p:par>
                            </p:childTnLst>
                          </p:cTn>
                        </p:par>
                        <p:par>
                          <p:cTn id="131" fill="hold">
                            <p:stCondLst>
                              <p:cond delay="7439"/>
                            </p:stCondLst>
                            <p:childTnLst>
                              <p:par>
                                <p:cTn id="132" presetID="22" presetClass="entr" presetSubtype="1" fill="hold" grpId="0" nodeType="afterEffect">
                                  <p:stCondLst>
                                    <p:cond delay="0"/>
                                  </p:stCondLst>
                                  <p:childTnLst>
                                    <p:set>
                                      <p:cBhvr>
                                        <p:cTn id="133" dur="1" fill="hold">
                                          <p:stCondLst>
                                            <p:cond delay="0"/>
                                          </p:stCondLst>
                                        </p:cTn>
                                        <p:tgtEl>
                                          <p:spTgt spid="24"/>
                                        </p:tgtEl>
                                        <p:attrNameLst>
                                          <p:attrName>style.visibility</p:attrName>
                                        </p:attrNameLst>
                                      </p:cBhvr>
                                      <p:to>
                                        <p:strVal val="visible"/>
                                      </p:to>
                                    </p:set>
                                    <p:animEffect transition="in" filter="wipe(up)">
                                      <p:cBhvr>
                                        <p:cTn id="134" dur="300"/>
                                        <p:tgtEl>
                                          <p:spTgt spid="24"/>
                                        </p:tgtEl>
                                      </p:cBhvr>
                                    </p:animEffect>
                                  </p:childTnLst>
                                </p:cTn>
                              </p:par>
                            </p:childTnLst>
                          </p:cTn>
                        </p:par>
                        <p:par>
                          <p:cTn id="135" fill="hold">
                            <p:stCondLst>
                              <p:cond delay="7939"/>
                            </p:stCondLst>
                            <p:childTnLst>
                              <p:par>
                                <p:cTn id="136" presetID="42" presetClass="entr" presetSubtype="0" fill="hold" grpId="0" nodeType="afterEffect">
                                  <p:stCondLst>
                                    <p:cond delay="0"/>
                                  </p:stCondLst>
                                  <p:childTnLst>
                                    <p:set>
                                      <p:cBhvr>
                                        <p:cTn id="137" dur="1" fill="hold">
                                          <p:stCondLst>
                                            <p:cond delay="0"/>
                                          </p:stCondLst>
                                        </p:cTn>
                                        <p:tgtEl>
                                          <p:spTgt spid="13"/>
                                        </p:tgtEl>
                                        <p:attrNameLst>
                                          <p:attrName>style.visibility</p:attrName>
                                        </p:attrNameLst>
                                      </p:cBhvr>
                                      <p:to>
                                        <p:strVal val="visible"/>
                                      </p:to>
                                    </p:set>
                                    <p:animEffect transition="in" filter="fade">
                                      <p:cBhvr>
                                        <p:cTn id="138" dur="500"/>
                                        <p:tgtEl>
                                          <p:spTgt spid="13"/>
                                        </p:tgtEl>
                                      </p:cBhvr>
                                    </p:animEffect>
                                    <p:anim calcmode="lin" valueType="num">
                                      <p:cBhvr>
                                        <p:cTn id="139" dur="500" fill="hold"/>
                                        <p:tgtEl>
                                          <p:spTgt spid="13"/>
                                        </p:tgtEl>
                                        <p:attrNameLst>
                                          <p:attrName>ppt_x</p:attrName>
                                        </p:attrNameLst>
                                      </p:cBhvr>
                                      <p:tavLst>
                                        <p:tav tm="0">
                                          <p:val>
                                            <p:strVal val="#ppt_x"/>
                                          </p:val>
                                        </p:tav>
                                        <p:tav tm="100000">
                                          <p:val>
                                            <p:strVal val="#ppt_x"/>
                                          </p:val>
                                        </p:tav>
                                      </p:tavLst>
                                    </p:anim>
                                    <p:anim calcmode="lin" valueType="num">
                                      <p:cBhvr>
                                        <p:cTn id="140" dur="500" fill="hold"/>
                                        <p:tgtEl>
                                          <p:spTgt spid="13"/>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14"/>
                                        </p:tgtEl>
                                        <p:attrNameLst>
                                          <p:attrName>style.visibility</p:attrName>
                                        </p:attrNameLst>
                                      </p:cBhvr>
                                      <p:to>
                                        <p:strVal val="visible"/>
                                      </p:to>
                                    </p:set>
                                    <p:animEffect transition="in" filter="fade">
                                      <p:cBhvr>
                                        <p:cTn id="143" dur="500"/>
                                        <p:tgtEl>
                                          <p:spTgt spid="14"/>
                                        </p:tgtEl>
                                      </p:cBhvr>
                                    </p:animEffect>
                                    <p:anim calcmode="lin" valueType="num">
                                      <p:cBhvr>
                                        <p:cTn id="144" dur="500" fill="hold"/>
                                        <p:tgtEl>
                                          <p:spTgt spid="14"/>
                                        </p:tgtEl>
                                        <p:attrNameLst>
                                          <p:attrName>ppt_x</p:attrName>
                                        </p:attrNameLst>
                                      </p:cBhvr>
                                      <p:tavLst>
                                        <p:tav tm="0">
                                          <p:val>
                                            <p:strVal val="#ppt_x"/>
                                          </p:val>
                                        </p:tav>
                                        <p:tav tm="100000">
                                          <p:val>
                                            <p:strVal val="#ppt_x"/>
                                          </p:val>
                                        </p:tav>
                                      </p:tavLst>
                                    </p:anim>
                                    <p:anim calcmode="lin" valueType="num">
                                      <p:cBhvr>
                                        <p:cTn id="145" dur="500" fill="hold"/>
                                        <p:tgtEl>
                                          <p:spTgt spid="14"/>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15"/>
                                        </p:tgtEl>
                                        <p:attrNameLst>
                                          <p:attrName>style.visibility</p:attrName>
                                        </p:attrNameLst>
                                      </p:cBhvr>
                                      <p:to>
                                        <p:strVal val="visible"/>
                                      </p:to>
                                    </p:set>
                                    <p:animEffect transition="in" filter="fade">
                                      <p:cBhvr>
                                        <p:cTn id="148" dur="500"/>
                                        <p:tgtEl>
                                          <p:spTgt spid="15"/>
                                        </p:tgtEl>
                                      </p:cBhvr>
                                    </p:animEffect>
                                    <p:anim calcmode="lin" valueType="num">
                                      <p:cBhvr>
                                        <p:cTn id="149" dur="500" fill="hold"/>
                                        <p:tgtEl>
                                          <p:spTgt spid="15"/>
                                        </p:tgtEl>
                                        <p:attrNameLst>
                                          <p:attrName>ppt_x</p:attrName>
                                        </p:attrNameLst>
                                      </p:cBhvr>
                                      <p:tavLst>
                                        <p:tav tm="0">
                                          <p:val>
                                            <p:strVal val="#ppt_x"/>
                                          </p:val>
                                        </p:tav>
                                        <p:tav tm="100000">
                                          <p:val>
                                            <p:strVal val="#ppt_x"/>
                                          </p:val>
                                        </p:tav>
                                      </p:tavLst>
                                    </p:anim>
                                    <p:anim calcmode="lin" valueType="num">
                                      <p:cBhvr>
                                        <p:cTn id="150" dur="500" fill="hold"/>
                                        <p:tgtEl>
                                          <p:spTgt spid="15"/>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500"/>
                                        <p:tgtEl>
                                          <p:spTgt spid="29"/>
                                        </p:tgtEl>
                                      </p:cBhvr>
                                    </p:animEffect>
                                    <p:anim calcmode="lin" valueType="num">
                                      <p:cBhvr>
                                        <p:cTn id="154" dur="500" fill="hold"/>
                                        <p:tgtEl>
                                          <p:spTgt spid="29"/>
                                        </p:tgtEl>
                                        <p:attrNameLst>
                                          <p:attrName>ppt_x</p:attrName>
                                        </p:attrNameLst>
                                      </p:cBhvr>
                                      <p:tavLst>
                                        <p:tav tm="0">
                                          <p:val>
                                            <p:strVal val="#ppt_x"/>
                                          </p:val>
                                        </p:tav>
                                        <p:tav tm="100000">
                                          <p:val>
                                            <p:strVal val="#ppt_x"/>
                                          </p:val>
                                        </p:tav>
                                      </p:tavLst>
                                    </p:anim>
                                    <p:anim calcmode="lin" valueType="num">
                                      <p:cBhvr>
                                        <p:cTn id="155"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7" grpId="0"/>
      <p:bldP spid="8" grpId="0"/>
      <p:bldP spid="9" grpId="0"/>
      <p:bldP spid="10" grpId="0"/>
      <p:bldP spid="11" grpId="0"/>
      <p:bldP spid="12" grpId="0"/>
      <p:bldP spid="13" grpId="0"/>
      <p:bldP spid="14" grpId="0"/>
      <p:bldP spid="15"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Rectangle 6"/>
          <p:cNvSpPr>
            <a:spLocks noChangeArrowheads="1"/>
          </p:cNvSpPr>
          <p:nvPr/>
        </p:nvSpPr>
        <p:spPr bwMode="auto">
          <a:xfrm>
            <a:off x="5591068" y="1182429"/>
            <a:ext cx="2684463" cy="1682750"/>
          </a:xfrm>
          <a:prstGeom prst="rect">
            <a:avLst/>
          </a:prstGeom>
          <a:solidFill>
            <a:schemeClr val="accent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5" name="Rectangle 7"/>
          <p:cNvSpPr>
            <a:spLocks noChangeArrowheads="1"/>
          </p:cNvSpPr>
          <p:nvPr/>
        </p:nvSpPr>
        <p:spPr bwMode="auto">
          <a:xfrm>
            <a:off x="8416818" y="1182429"/>
            <a:ext cx="2686050" cy="1682750"/>
          </a:xfrm>
          <a:prstGeom prst="rect">
            <a:avLst/>
          </a:prstGeom>
          <a:blipFill>
            <a:blip r:embed="rId1"/>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6" name="Rectangle 8"/>
          <p:cNvSpPr>
            <a:spLocks noChangeArrowheads="1"/>
          </p:cNvSpPr>
          <p:nvPr/>
        </p:nvSpPr>
        <p:spPr bwMode="auto">
          <a:xfrm>
            <a:off x="5591068" y="2998529"/>
            <a:ext cx="2684463" cy="1682750"/>
          </a:xfrm>
          <a:prstGeom prst="rect">
            <a:avLst/>
          </a:prstGeom>
          <a:blipFill>
            <a:blip r:embed="rId2"/>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7" name="Rectangle 9"/>
          <p:cNvSpPr>
            <a:spLocks noChangeArrowheads="1"/>
          </p:cNvSpPr>
          <p:nvPr/>
        </p:nvSpPr>
        <p:spPr bwMode="auto">
          <a:xfrm>
            <a:off x="8416818" y="2998529"/>
            <a:ext cx="2686050" cy="1682750"/>
          </a:xfrm>
          <a:prstGeom prst="rect">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 name="Rectangle 10"/>
          <p:cNvSpPr>
            <a:spLocks noChangeArrowheads="1"/>
          </p:cNvSpPr>
          <p:nvPr/>
        </p:nvSpPr>
        <p:spPr bwMode="auto">
          <a:xfrm>
            <a:off x="5591068" y="4830504"/>
            <a:ext cx="2684463" cy="1682750"/>
          </a:xfrm>
          <a:prstGeom prst="rect">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 name="Rectangle 11"/>
          <p:cNvSpPr>
            <a:spLocks noChangeArrowheads="1"/>
          </p:cNvSpPr>
          <p:nvPr/>
        </p:nvSpPr>
        <p:spPr bwMode="auto">
          <a:xfrm>
            <a:off x="8416818" y="4830504"/>
            <a:ext cx="2686050" cy="1682750"/>
          </a:xfrm>
          <a:prstGeom prst="rect">
            <a:avLst/>
          </a:prstGeom>
          <a:blipFill>
            <a:blip r:embed="rId3"/>
            <a:stretch>
              <a:fillRect/>
            </a:stretch>
          </a:blipFill>
          <a:ln>
            <a:solidFill>
              <a:schemeClr val="accent2">
                <a:lumMod val="75000"/>
              </a:schemeClr>
            </a:solidFill>
          </a:ln>
        </p:spPr>
        <p:txBody>
          <a:bodyPr vert="horz" wrap="square" lIns="91440" tIns="45720" rIns="91440" bIns="45720" numCol="1" anchor="t" anchorCtr="0" compatLnSpc="1"/>
          <a:lstStyle/>
          <a:p>
            <a:endParaRPr lang="zh-CN" altLang="en-US">
              <a:solidFill>
                <a:schemeClr val="accent2"/>
              </a:solidFill>
            </a:endParaRPr>
          </a:p>
        </p:txBody>
      </p:sp>
      <p:sp>
        <p:nvSpPr>
          <p:cNvPr id="10" name="TextBox 14"/>
          <p:cNvSpPr txBox="1"/>
          <p:nvPr/>
        </p:nvSpPr>
        <p:spPr>
          <a:xfrm>
            <a:off x="5720004" y="1256412"/>
            <a:ext cx="1382636" cy="861774"/>
          </a:xfrm>
          <a:prstGeom prst="rect">
            <a:avLst/>
          </a:prstGeom>
          <a:noFill/>
        </p:spPr>
        <p:txBody>
          <a:bodyPr wrap="square" rtlCol="0">
            <a:spAutoFit/>
          </a:bodyPr>
          <a:lstStyle/>
          <a:p>
            <a:r>
              <a:rPr lang="en-US" altLang="zh-CN" sz="5000" b="1" dirty="0">
                <a:solidFill>
                  <a:schemeClr val="accent2"/>
                </a:solidFill>
                <a:latin typeface="+mn-ea"/>
                <a:ea typeface="+mn-ea"/>
              </a:rPr>
              <a:t>01</a:t>
            </a:r>
            <a:endParaRPr lang="zh-CN" altLang="en-US" sz="5000" b="1" dirty="0">
              <a:solidFill>
                <a:schemeClr val="accent2"/>
              </a:solidFill>
              <a:latin typeface="+mn-ea"/>
              <a:ea typeface="+mn-ea"/>
            </a:endParaRPr>
          </a:p>
        </p:txBody>
      </p:sp>
      <p:sp>
        <p:nvSpPr>
          <p:cNvPr id="11" name="TextBox 15"/>
          <p:cNvSpPr txBox="1"/>
          <p:nvPr/>
        </p:nvSpPr>
        <p:spPr>
          <a:xfrm>
            <a:off x="5709163" y="2036970"/>
            <a:ext cx="2448272" cy="707886"/>
          </a:xfrm>
          <a:prstGeom prst="rect">
            <a:avLst/>
          </a:prstGeom>
          <a:noFill/>
        </p:spPr>
        <p:txBody>
          <a:bodyPr wrap="square" rtlCol="0">
            <a:spAutoFit/>
          </a:bodyPr>
          <a:lstStyle/>
          <a:p>
            <a:r>
              <a:rPr lang="zh-CN" altLang="en-US" sz="2000" dirty="0">
                <a:solidFill>
                  <a:schemeClr val="accent2"/>
                </a:solidFill>
                <a:latin typeface="+mn-ea"/>
                <a:ea typeface="+mn-ea"/>
              </a:rPr>
              <a:t>这里输入图片的说明性文本</a:t>
            </a:r>
            <a:endParaRPr lang="en-US" altLang="zh-CN" sz="2000" dirty="0">
              <a:solidFill>
                <a:schemeClr val="accent2"/>
              </a:solidFill>
              <a:latin typeface="+mn-ea"/>
              <a:ea typeface="+mn-ea"/>
            </a:endParaRPr>
          </a:p>
        </p:txBody>
      </p:sp>
      <p:sp>
        <p:nvSpPr>
          <p:cNvPr id="12" name="TextBox 16"/>
          <p:cNvSpPr txBox="1"/>
          <p:nvPr/>
        </p:nvSpPr>
        <p:spPr>
          <a:xfrm>
            <a:off x="8542032" y="3100978"/>
            <a:ext cx="1382636" cy="861774"/>
          </a:xfrm>
          <a:prstGeom prst="rect">
            <a:avLst/>
          </a:prstGeom>
          <a:noFill/>
        </p:spPr>
        <p:txBody>
          <a:bodyPr wrap="square" rtlCol="0">
            <a:spAutoFit/>
          </a:bodyPr>
          <a:lstStyle/>
          <a:p>
            <a:r>
              <a:rPr lang="en-US" altLang="zh-CN" sz="5000" b="1" dirty="0">
                <a:solidFill>
                  <a:schemeClr val="accent2"/>
                </a:solidFill>
                <a:latin typeface="+mn-ea"/>
                <a:ea typeface="+mn-ea"/>
              </a:rPr>
              <a:t>02</a:t>
            </a:r>
            <a:endParaRPr lang="zh-CN" altLang="en-US" sz="5000" b="1" dirty="0">
              <a:solidFill>
                <a:schemeClr val="accent2"/>
              </a:solidFill>
              <a:latin typeface="+mn-ea"/>
              <a:ea typeface="+mn-ea"/>
            </a:endParaRPr>
          </a:p>
        </p:txBody>
      </p:sp>
      <p:sp>
        <p:nvSpPr>
          <p:cNvPr id="13" name="TextBox 17"/>
          <p:cNvSpPr txBox="1"/>
          <p:nvPr/>
        </p:nvSpPr>
        <p:spPr>
          <a:xfrm>
            <a:off x="8531191" y="3881536"/>
            <a:ext cx="2448272" cy="707886"/>
          </a:xfrm>
          <a:prstGeom prst="rect">
            <a:avLst/>
          </a:prstGeom>
          <a:noFill/>
        </p:spPr>
        <p:txBody>
          <a:bodyPr wrap="square" rtlCol="0">
            <a:spAutoFit/>
          </a:bodyPr>
          <a:lstStyle/>
          <a:p>
            <a:r>
              <a:rPr lang="zh-CN" altLang="en-US" sz="2000" dirty="0">
                <a:solidFill>
                  <a:schemeClr val="accent2"/>
                </a:solidFill>
                <a:latin typeface="+mn-ea"/>
                <a:ea typeface="+mn-ea"/>
              </a:rPr>
              <a:t>这里输入图片的说明性文本</a:t>
            </a:r>
            <a:endParaRPr lang="en-US" altLang="zh-CN" sz="2000" dirty="0">
              <a:solidFill>
                <a:schemeClr val="accent2"/>
              </a:solidFill>
              <a:latin typeface="+mn-ea"/>
              <a:ea typeface="+mn-ea"/>
            </a:endParaRPr>
          </a:p>
        </p:txBody>
      </p:sp>
      <p:sp>
        <p:nvSpPr>
          <p:cNvPr id="14" name="TextBox 18"/>
          <p:cNvSpPr txBox="1"/>
          <p:nvPr/>
        </p:nvSpPr>
        <p:spPr>
          <a:xfrm>
            <a:off x="5735770" y="4977074"/>
            <a:ext cx="1382636" cy="861774"/>
          </a:xfrm>
          <a:prstGeom prst="rect">
            <a:avLst/>
          </a:prstGeom>
          <a:noFill/>
        </p:spPr>
        <p:txBody>
          <a:bodyPr wrap="square" rtlCol="0">
            <a:spAutoFit/>
          </a:bodyPr>
          <a:lstStyle/>
          <a:p>
            <a:r>
              <a:rPr lang="en-US" altLang="zh-CN" sz="5000" b="1" dirty="0">
                <a:solidFill>
                  <a:schemeClr val="accent2"/>
                </a:solidFill>
                <a:latin typeface="+mn-ea"/>
                <a:ea typeface="+mn-ea"/>
              </a:rPr>
              <a:t>03</a:t>
            </a:r>
            <a:endParaRPr lang="zh-CN" altLang="en-US" sz="5000" b="1" dirty="0">
              <a:solidFill>
                <a:schemeClr val="accent2"/>
              </a:solidFill>
              <a:latin typeface="+mn-ea"/>
              <a:ea typeface="+mn-ea"/>
            </a:endParaRPr>
          </a:p>
        </p:txBody>
      </p:sp>
      <p:sp>
        <p:nvSpPr>
          <p:cNvPr id="15" name="TextBox 19"/>
          <p:cNvSpPr txBox="1"/>
          <p:nvPr/>
        </p:nvSpPr>
        <p:spPr>
          <a:xfrm>
            <a:off x="5724929" y="5757632"/>
            <a:ext cx="2448272" cy="707886"/>
          </a:xfrm>
          <a:prstGeom prst="rect">
            <a:avLst/>
          </a:prstGeom>
          <a:noFill/>
        </p:spPr>
        <p:txBody>
          <a:bodyPr wrap="square" rtlCol="0">
            <a:spAutoFit/>
          </a:bodyPr>
          <a:lstStyle/>
          <a:p>
            <a:r>
              <a:rPr lang="zh-CN" altLang="en-US" sz="2000" dirty="0">
                <a:solidFill>
                  <a:schemeClr val="accent2"/>
                </a:solidFill>
                <a:latin typeface="+mn-ea"/>
                <a:ea typeface="+mn-ea"/>
              </a:rPr>
              <a:t>这里输入图片的说明性文本</a:t>
            </a:r>
            <a:endParaRPr lang="en-US" altLang="zh-CN" sz="2000" dirty="0">
              <a:solidFill>
                <a:schemeClr val="accent2"/>
              </a:solidFill>
              <a:latin typeface="+mn-ea"/>
              <a:ea typeface="+mn-ea"/>
            </a:endParaRPr>
          </a:p>
        </p:txBody>
      </p:sp>
      <p:sp>
        <p:nvSpPr>
          <p:cNvPr id="16" name="TextBox 20"/>
          <p:cNvSpPr txBox="1"/>
          <p:nvPr/>
        </p:nvSpPr>
        <p:spPr>
          <a:xfrm>
            <a:off x="731490" y="1438508"/>
            <a:ext cx="1760280" cy="430887"/>
          </a:xfrm>
          <a:prstGeom prst="rect">
            <a:avLst/>
          </a:prstGeom>
          <a:noFill/>
        </p:spPr>
        <p:txBody>
          <a:bodyPr wrap="square" rtlCol="0">
            <a:spAutoFit/>
          </a:bodyPr>
          <a:lstStyle/>
          <a:p>
            <a:r>
              <a:rPr lang="zh-CN" altLang="en-US" sz="2200" b="1" dirty="0">
                <a:latin typeface="+mn-ea"/>
                <a:ea typeface="+mn-ea"/>
              </a:rPr>
              <a:t>添加标题</a:t>
            </a:r>
            <a:endParaRPr lang="en-US" altLang="zh-CN" sz="2200" b="1" dirty="0">
              <a:latin typeface="+mn-ea"/>
              <a:ea typeface="+mn-ea"/>
            </a:endParaRPr>
          </a:p>
        </p:txBody>
      </p:sp>
      <p:sp>
        <p:nvSpPr>
          <p:cNvPr id="17" name="TextBox 25"/>
          <p:cNvSpPr txBox="1"/>
          <p:nvPr/>
        </p:nvSpPr>
        <p:spPr>
          <a:xfrm>
            <a:off x="775824" y="1886719"/>
            <a:ext cx="4335022" cy="1323439"/>
          </a:xfrm>
          <a:prstGeom prst="rect">
            <a:avLst/>
          </a:prstGeom>
          <a:noFill/>
        </p:spPr>
        <p:txBody>
          <a:bodyPr wrap="square" rtlCol="0">
            <a:spAutoFit/>
          </a:bodyPr>
          <a:lstStyle/>
          <a:p>
            <a:pPr algn="just"/>
            <a:r>
              <a:rPr lang="zh-CN" altLang="en-US" sz="2000" dirty="0">
                <a:latin typeface="+mn-ea"/>
                <a:ea typeface="+mn-ea"/>
              </a:rPr>
              <a:t>右面的图片可自行更换，动画效果不变，方法是对图片点右键</a:t>
            </a:r>
            <a:r>
              <a:rPr lang="en-US" altLang="zh-CN" sz="2000" dirty="0">
                <a:latin typeface="+mn-ea"/>
                <a:ea typeface="+mn-ea"/>
              </a:rPr>
              <a:t>-&gt;</a:t>
            </a:r>
            <a:r>
              <a:rPr lang="zh-CN" altLang="en-US" sz="2000" dirty="0">
                <a:latin typeface="+mn-ea"/>
                <a:ea typeface="+mn-ea"/>
              </a:rPr>
              <a:t>设置对象格式</a:t>
            </a:r>
            <a:r>
              <a:rPr lang="en-US" altLang="zh-CN" sz="2000" dirty="0">
                <a:latin typeface="+mn-ea"/>
                <a:ea typeface="+mn-ea"/>
              </a:rPr>
              <a:t>-&gt;</a:t>
            </a:r>
            <a:r>
              <a:rPr lang="zh-CN" altLang="en-US" sz="2000" dirty="0">
                <a:latin typeface="+mn-ea"/>
                <a:ea typeface="+mn-ea"/>
              </a:rPr>
              <a:t>填充</a:t>
            </a:r>
            <a:r>
              <a:rPr lang="en-US" altLang="zh-CN" sz="2000" dirty="0">
                <a:latin typeface="+mn-ea"/>
                <a:ea typeface="+mn-ea"/>
              </a:rPr>
              <a:t>-&gt;</a:t>
            </a:r>
            <a:r>
              <a:rPr lang="zh-CN" altLang="en-US" sz="2000" dirty="0">
                <a:latin typeface="+mn-ea"/>
                <a:ea typeface="+mn-ea"/>
              </a:rPr>
              <a:t>填充效果</a:t>
            </a:r>
            <a:r>
              <a:rPr lang="en-US" altLang="zh-CN" sz="2000" dirty="0">
                <a:latin typeface="+mn-ea"/>
                <a:ea typeface="+mn-ea"/>
              </a:rPr>
              <a:t>-&gt;</a:t>
            </a:r>
            <a:r>
              <a:rPr lang="zh-CN" altLang="en-US" sz="2000" dirty="0">
                <a:latin typeface="+mn-ea"/>
                <a:ea typeface="+mn-ea"/>
              </a:rPr>
              <a:t>图片，选择事先准备好的图片即可。</a:t>
            </a:r>
            <a:endParaRPr lang="zh-CN" altLang="en-US" sz="2000" dirty="0">
              <a:latin typeface="+mn-ea"/>
              <a:ea typeface="+mn-ea"/>
            </a:endParaRPr>
          </a:p>
        </p:txBody>
      </p:sp>
      <p:sp>
        <p:nvSpPr>
          <p:cNvPr id="18" name="TextBox 26"/>
          <p:cNvSpPr txBox="1"/>
          <p:nvPr/>
        </p:nvSpPr>
        <p:spPr>
          <a:xfrm>
            <a:off x="731490" y="3913694"/>
            <a:ext cx="1760280" cy="430887"/>
          </a:xfrm>
          <a:prstGeom prst="rect">
            <a:avLst/>
          </a:prstGeom>
          <a:noFill/>
        </p:spPr>
        <p:txBody>
          <a:bodyPr wrap="square" rtlCol="0">
            <a:spAutoFit/>
          </a:bodyPr>
          <a:lstStyle/>
          <a:p>
            <a:r>
              <a:rPr lang="zh-CN" altLang="en-US" sz="2200" b="1" dirty="0">
                <a:latin typeface="+mn-ea"/>
                <a:ea typeface="+mn-ea"/>
              </a:rPr>
              <a:t>添加标题</a:t>
            </a:r>
            <a:endParaRPr lang="en-US" altLang="zh-CN" sz="2200" b="1" dirty="0">
              <a:latin typeface="+mn-ea"/>
              <a:ea typeface="+mn-ea"/>
            </a:endParaRPr>
          </a:p>
        </p:txBody>
      </p:sp>
      <p:sp>
        <p:nvSpPr>
          <p:cNvPr id="19" name="TextBox 28"/>
          <p:cNvSpPr txBox="1"/>
          <p:nvPr/>
        </p:nvSpPr>
        <p:spPr>
          <a:xfrm>
            <a:off x="775824" y="4361905"/>
            <a:ext cx="4335022" cy="1323439"/>
          </a:xfrm>
          <a:prstGeom prst="rect">
            <a:avLst/>
          </a:prstGeom>
          <a:noFill/>
        </p:spPr>
        <p:txBody>
          <a:bodyPr wrap="square" rtlCol="0">
            <a:spAutoFit/>
          </a:bodyPr>
          <a:lstStyle/>
          <a:p>
            <a:pPr algn="just"/>
            <a:r>
              <a:rPr lang="zh-CN" altLang="en-US" sz="2000" dirty="0">
                <a:latin typeface="+mn-ea"/>
                <a:ea typeface="+mn-ea"/>
              </a:rPr>
              <a:t>右面的图片可自行更换，动画效果不变，方法是对图片点右键</a:t>
            </a:r>
            <a:r>
              <a:rPr lang="en-US" altLang="zh-CN" sz="2000" dirty="0">
                <a:latin typeface="+mn-ea"/>
                <a:ea typeface="+mn-ea"/>
              </a:rPr>
              <a:t>-&gt;</a:t>
            </a:r>
            <a:r>
              <a:rPr lang="zh-CN" altLang="en-US" sz="2000" dirty="0">
                <a:latin typeface="+mn-ea"/>
                <a:ea typeface="+mn-ea"/>
              </a:rPr>
              <a:t>设置对象格式</a:t>
            </a:r>
            <a:r>
              <a:rPr lang="en-US" altLang="zh-CN" sz="2000" dirty="0">
                <a:latin typeface="+mn-ea"/>
                <a:ea typeface="+mn-ea"/>
              </a:rPr>
              <a:t>-&gt;</a:t>
            </a:r>
            <a:r>
              <a:rPr lang="zh-CN" altLang="en-US" sz="2000" dirty="0">
                <a:latin typeface="+mn-ea"/>
                <a:ea typeface="+mn-ea"/>
              </a:rPr>
              <a:t>填充</a:t>
            </a:r>
            <a:r>
              <a:rPr lang="en-US" altLang="zh-CN" sz="2000" dirty="0">
                <a:latin typeface="+mn-ea"/>
                <a:ea typeface="+mn-ea"/>
              </a:rPr>
              <a:t>-&gt;</a:t>
            </a:r>
            <a:r>
              <a:rPr lang="zh-CN" altLang="en-US" sz="2000" dirty="0">
                <a:latin typeface="+mn-ea"/>
                <a:ea typeface="+mn-ea"/>
              </a:rPr>
              <a:t>填充效果</a:t>
            </a:r>
            <a:r>
              <a:rPr lang="en-US" altLang="zh-CN" sz="2000" dirty="0">
                <a:latin typeface="+mn-ea"/>
                <a:ea typeface="+mn-ea"/>
              </a:rPr>
              <a:t>-&gt;</a:t>
            </a:r>
            <a:r>
              <a:rPr lang="zh-CN" altLang="en-US" sz="2000" dirty="0">
                <a:latin typeface="+mn-ea"/>
                <a:ea typeface="+mn-ea"/>
              </a:rPr>
              <a:t>图片，选择事先准备好的图片即可。</a:t>
            </a:r>
            <a:endParaRPr lang="zh-CN" altLang="en-US" sz="2000" dirty="0">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6"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1439"/>
                            </p:stCondLst>
                            <p:childTnLst>
                              <p:par>
                                <p:cTn id="28" presetID="2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1939"/>
                            </p:stCondLst>
                            <p:childTnLst>
                              <p:par>
                                <p:cTn id="35" presetID="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1+#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0-#ppt_w/2"/>
                                          </p:val>
                                        </p:tav>
                                        <p:tav tm="100000">
                                          <p:val>
                                            <p:strVal val="#ppt_x"/>
                                          </p:val>
                                        </p:tav>
                                      </p:tavLst>
                                    </p:anim>
                                    <p:anim calcmode="lin" valueType="num">
                                      <p:cBhvr additive="base">
                                        <p:cTn id="54" dur="500" fill="hold"/>
                                        <p:tgtEl>
                                          <p:spTgt spid="7"/>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0-#ppt_w/2"/>
                                          </p:val>
                                        </p:tav>
                                        <p:tav tm="100000">
                                          <p:val>
                                            <p:strVal val="#ppt_x"/>
                                          </p:val>
                                        </p:tav>
                                      </p:tavLst>
                                    </p:anim>
                                    <p:anim calcmode="lin" valueType="num">
                                      <p:cBhvr additive="base">
                                        <p:cTn id="58" dur="500" fill="hold"/>
                                        <p:tgtEl>
                                          <p:spTgt spid="9"/>
                                        </p:tgtEl>
                                        <p:attrNameLst>
                                          <p:attrName>ppt_y</p:attrName>
                                        </p:attrNameLst>
                                      </p:cBhvr>
                                      <p:tavLst>
                                        <p:tav tm="0">
                                          <p:val>
                                            <p:strVal val="#ppt_y"/>
                                          </p:val>
                                        </p:tav>
                                        <p:tav tm="100000">
                                          <p:val>
                                            <p:strVal val="#ppt_y"/>
                                          </p:val>
                                        </p:tav>
                                      </p:tavLst>
                                    </p:anim>
                                  </p:childTnLst>
                                </p:cTn>
                              </p:par>
                            </p:childTnLst>
                          </p:cTn>
                        </p:par>
                        <p:par>
                          <p:cTn id="59" fill="hold">
                            <p:stCondLst>
                              <p:cond delay="2439"/>
                            </p:stCondLst>
                            <p:childTnLst>
                              <p:par>
                                <p:cTn id="60" presetID="31"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 calcmode="lin" valueType="num">
                                      <p:cBhvr>
                                        <p:cTn id="64" dur="500" fill="hold"/>
                                        <p:tgtEl>
                                          <p:spTgt spid="10"/>
                                        </p:tgtEl>
                                        <p:attrNameLst>
                                          <p:attrName>style.rotation</p:attrName>
                                        </p:attrNameLst>
                                      </p:cBhvr>
                                      <p:tavLst>
                                        <p:tav tm="0">
                                          <p:val>
                                            <p:fltVal val="90"/>
                                          </p:val>
                                        </p:tav>
                                        <p:tav tm="100000">
                                          <p:val>
                                            <p:fltVal val="0"/>
                                          </p:val>
                                        </p:tav>
                                      </p:tavLst>
                                    </p:anim>
                                    <p:animEffect transition="in" filter="fade">
                                      <p:cBhvr>
                                        <p:cTn id="65" dur="500"/>
                                        <p:tgtEl>
                                          <p:spTgt spid="10"/>
                                        </p:tgtEl>
                                      </p:cBhvr>
                                    </p:animEffect>
                                  </p:childTnLst>
                                </p:cTn>
                              </p:par>
                            </p:childTnLst>
                          </p:cTn>
                        </p:par>
                        <p:par>
                          <p:cTn id="66" fill="hold">
                            <p:stCondLst>
                              <p:cond delay="2939"/>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3439"/>
                            </p:stCondLst>
                            <p:childTnLst>
                              <p:par>
                                <p:cTn id="71" presetID="31"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 calcmode="lin" valueType="num">
                                      <p:cBhvr>
                                        <p:cTn id="75" dur="500" fill="hold"/>
                                        <p:tgtEl>
                                          <p:spTgt spid="12"/>
                                        </p:tgtEl>
                                        <p:attrNameLst>
                                          <p:attrName>style.rotation</p:attrName>
                                        </p:attrNameLst>
                                      </p:cBhvr>
                                      <p:tavLst>
                                        <p:tav tm="0">
                                          <p:val>
                                            <p:fltVal val="90"/>
                                          </p:val>
                                        </p:tav>
                                        <p:tav tm="100000">
                                          <p:val>
                                            <p:fltVal val="0"/>
                                          </p:val>
                                        </p:tav>
                                      </p:tavLst>
                                    </p:anim>
                                    <p:animEffect transition="in" filter="fade">
                                      <p:cBhvr>
                                        <p:cTn id="76" dur="500"/>
                                        <p:tgtEl>
                                          <p:spTgt spid="12"/>
                                        </p:tgtEl>
                                      </p:cBhvr>
                                    </p:animEffect>
                                  </p:childTnLst>
                                </p:cTn>
                              </p:par>
                            </p:childTnLst>
                          </p:cTn>
                        </p:par>
                        <p:par>
                          <p:cTn id="77" fill="hold">
                            <p:stCondLst>
                              <p:cond delay="3939"/>
                            </p:stCondLst>
                            <p:childTnLst>
                              <p:par>
                                <p:cTn id="78" presetID="22" presetClass="entr" presetSubtype="1"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wipe(up)">
                                      <p:cBhvr>
                                        <p:cTn id="80" dur="500"/>
                                        <p:tgtEl>
                                          <p:spTgt spid="13"/>
                                        </p:tgtEl>
                                      </p:cBhvr>
                                    </p:animEffect>
                                  </p:childTnLst>
                                </p:cTn>
                              </p:par>
                            </p:childTnLst>
                          </p:cTn>
                        </p:par>
                        <p:par>
                          <p:cTn id="81" fill="hold">
                            <p:stCondLst>
                              <p:cond delay="4439"/>
                            </p:stCondLst>
                            <p:childTnLst>
                              <p:par>
                                <p:cTn id="82" presetID="31"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ppt_w</p:attrName>
                                        </p:attrNameLst>
                                      </p:cBhvr>
                                      <p:tavLst>
                                        <p:tav tm="0">
                                          <p:val>
                                            <p:fltVal val="0"/>
                                          </p:val>
                                        </p:tav>
                                        <p:tav tm="100000">
                                          <p:val>
                                            <p:strVal val="#ppt_w"/>
                                          </p:val>
                                        </p:tav>
                                      </p:tavLst>
                                    </p:anim>
                                    <p:anim calcmode="lin" valueType="num">
                                      <p:cBhvr>
                                        <p:cTn id="85" dur="500" fill="hold"/>
                                        <p:tgtEl>
                                          <p:spTgt spid="14"/>
                                        </p:tgtEl>
                                        <p:attrNameLst>
                                          <p:attrName>ppt_h</p:attrName>
                                        </p:attrNameLst>
                                      </p:cBhvr>
                                      <p:tavLst>
                                        <p:tav tm="0">
                                          <p:val>
                                            <p:fltVal val="0"/>
                                          </p:val>
                                        </p:tav>
                                        <p:tav tm="100000">
                                          <p:val>
                                            <p:strVal val="#ppt_h"/>
                                          </p:val>
                                        </p:tav>
                                      </p:tavLst>
                                    </p:anim>
                                    <p:anim calcmode="lin" valueType="num">
                                      <p:cBhvr>
                                        <p:cTn id="86" dur="500" fill="hold"/>
                                        <p:tgtEl>
                                          <p:spTgt spid="14"/>
                                        </p:tgtEl>
                                        <p:attrNameLst>
                                          <p:attrName>style.rotation</p:attrName>
                                        </p:attrNameLst>
                                      </p:cBhvr>
                                      <p:tavLst>
                                        <p:tav tm="0">
                                          <p:val>
                                            <p:fltVal val="90"/>
                                          </p:val>
                                        </p:tav>
                                        <p:tav tm="100000">
                                          <p:val>
                                            <p:fltVal val="0"/>
                                          </p:val>
                                        </p:tav>
                                      </p:tavLst>
                                    </p:anim>
                                    <p:animEffect transition="in" filter="fade">
                                      <p:cBhvr>
                                        <p:cTn id="87" dur="500"/>
                                        <p:tgtEl>
                                          <p:spTgt spid="14"/>
                                        </p:tgtEl>
                                      </p:cBhvr>
                                    </p:animEffect>
                                  </p:childTnLst>
                                </p:cTn>
                              </p:par>
                            </p:childTnLst>
                          </p:cTn>
                        </p:par>
                        <p:par>
                          <p:cTn id="88" fill="hold">
                            <p:stCondLst>
                              <p:cond delay="4939"/>
                            </p:stCondLst>
                            <p:childTnLst>
                              <p:par>
                                <p:cTn id="89" presetID="22" presetClass="entr" presetSubtype="1" fill="hold" grpId="0" nodeType="after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up)">
                                      <p:cBhvr>
                                        <p:cTn id="9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5"/>
          <p:cNvSpPr/>
          <p:nvPr/>
        </p:nvSpPr>
        <p:spPr bwMode="auto">
          <a:xfrm>
            <a:off x="3479801" y="193913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endParaRPr lang="zh-CN" altLang="en-US"/>
          </a:p>
        </p:txBody>
      </p:sp>
      <p:sp>
        <p:nvSpPr>
          <p:cNvPr id="5" name="Freeform 6"/>
          <p:cNvSpPr/>
          <p:nvPr/>
        </p:nvSpPr>
        <p:spPr bwMode="auto">
          <a:xfrm>
            <a:off x="633413" y="193913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endParaRPr lang="zh-CN" altLang="en-US"/>
          </a:p>
        </p:txBody>
      </p:sp>
      <p:sp>
        <p:nvSpPr>
          <p:cNvPr id="6" name="Freeform 7"/>
          <p:cNvSpPr/>
          <p:nvPr/>
        </p:nvSpPr>
        <p:spPr bwMode="auto">
          <a:xfrm>
            <a:off x="9170989" y="193913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endParaRPr lang="zh-CN" altLang="en-US"/>
          </a:p>
        </p:txBody>
      </p:sp>
      <p:sp>
        <p:nvSpPr>
          <p:cNvPr id="7" name="Freeform 8"/>
          <p:cNvSpPr/>
          <p:nvPr/>
        </p:nvSpPr>
        <p:spPr bwMode="auto">
          <a:xfrm>
            <a:off x="6326189" y="1939131"/>
            <a:ext cx="2570163"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endParaRPr lang="zh-CN" altLang="en-US"/>
          </a:p>
        </p:txBody>
      </p:sp>
      <p:grpSp>
        <p:nvGrpSpPr>
          <p:cNvPr id="8" name="组合 7"/>
          <p:cNvGrpSpPr/>
          <p:nvPr/>
        </p:nvGrpSpPr>
        <p:grpSpPr>
          <a:xfrm>
            <a:off x="3041651" y="3548856"/>
            <a:ext cx="631825" cy="636588"/>
            <a:chOff x="3041651" y="3326606"/>
            <a:chExt cx="631825" cy="636588"/>
          </a:xfrm>
          <a:solidFill>
            <a:schemeClr val="tx1"/>
          </a:solidFill>
        </p:grpSpPr>
        <p:sp>
          <p:nvSpPr>
            <p:cNvPr id="9" name="Oval 9"/>
            <p:cNvSpPr>
              <a:spLocks noChangeArrowheads="1"/>
            </p:cNvSpPr>
            <p:nvPr/>
          </p:nvSpPr>
          <p:spPr bwMode="auto">
            <a:xfrm>
              <a:off x="3041651" y="3326606"/>
              <a:ext cx="631825" cy="636588"/>
            </a:xfrm>
            <a:prstGeom prst="ellipse">
              <a:avLst/>
            </a:prstGeom>
            <a:grpFill/>
            <a:ln>
              <a:solidFill>
                <a:schemeClr val="accent2"/>
              </a:solid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5867401" y="3548856"/>
            <a:ext cx="633413" cy="636588"/>
            <a:chOff x="5867401" y="3326606"/>
            <a:chExt cx="633413" cy="636588"/>
          </a:xfrm>
          <a:solidFill>
            <a:schemeClr val="tx1"/>
          </a:solidFill>
        </p:grpSpPr>
        <p:sp>
          <p:nvSpPr>
            <p:cNvPr id="13" name="Oval 12"/>
            <p:cNvSpPr>
              <a:spLocks noChangeArrowheads="1"/>
            </p:cNvSpPr>
            <p:nvPr/>
          </p:nvSpPr>
          <p:spPr bwMode="auto">
            <a:xfrm>
              <a:off x="5867401" y="3326606"/>
              <a:ext cx="633413" cy="636588"/>
            </a:xfrm>
            <a:prstGeom prst="ellipse">
              <a:avLst/>
            </a:prstGeom>
            <a:grpFill/>
            <a:ln>
              <a:solidFill>
                <a:schemeClr val="accent2"/>
              </a:solidFill>
            </a:ln>
          </p:spPr>
          <p:txBody>
            <a:bodyPr vert="horz" wrap="square" lIns="91440" tIns="45720" rIns="91440" bIns="45720" numCol="1" anchor="t" anchorCtr="0" compatLnSpc="1"/>
            <a:lstStyle/>
            <a:p>
              <a:endParaRPr lang="zh-CN" altLang="en-US"/>
            </a:p>
          </p:txBody>
        </p:sp>
        <p:sp>
          <p:nvSpPr>
            <p:cNvPr id="14"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8728076" y="3548856"/>
            <a:ext cx="633413" cy="636588"/>
            <a:chOff x="8728076" y="3326606"/>
            <a:chExt cx="633413" cy="636588"/>
          </a:xfrm>
          <a:solidFill>
            <a:schemeClr val="tx1"/>
          </a:solidFill>
        </p:grpSpPr>
        <p:sp>
          <p:nvSpPr>
            <p:cNvPr id="17" name="Oval 15"/>
            <p:cNvSpPr>
              <a:spLocks noChangeArrowheads="1"/>
            </p:cNvSpPr>
            <p:nvPr/>
          </p:nvSpPr>
          <p:spPr bwMode="auto">
            <a:xfrm>
              <a:off x="8728076" y="3326606"/>
              <a:ext cx="633413" cy="636588"/>
            </a:xfrm>
            <a:prstGeom prst="ellipse">
              <a:avLst/>
            </a:prstGeom>
            <a:grpFill/>
            <a:ln>
              <a:solidFill>
                <a:schemeClr val="accent2"/>
              </a:solidFill>
            </a:ln>
          </p:spPr>
          <p:txBody>
            <a:bodyPr vert="horz" wrap="square" lIns="91440" tIns="45720" rIns="91440" bIns="45720" numCol="1" anchor="t" anchorCtr="0" compatLnSpc="1"/>
            <a:lstStyle/>
            <a:p>
              <a:endParaRPr lang="zh-CN" altLang="en-US"/>
            </a:p>
          </p:txBody>
        </p:sp>
        <p:sp>
          <p:nvSpPr>
            <p:cNvPr id="18"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1454151" y="2161381"/>
            <a:ext cx="930275" cy="938213"/>
            <a:chOff x="1454151" y="1939131"/>
            <a:chExt cx="930275" cy="938213"/>
          </a:xfrm>
          <a:solidFill>
            <a:schemeClr val="bg1"/>
          </a:solidFill>
        </p:grpSpPr>
        <p:sp>
          <p:nvSpPr>
            <p:cNvPr id="21" name="Oval 18"/>
            <p:cNvSpPr>
              <a:spLocks noChangeArrowheads="1"/>
            </p:cNvSpPr>
            <p:nvPr/>
          </p:nvSpPr>
          <p:spPr bwMode="auto">
            <a:xfrm>
              <a:off x="1454151" y="1939131"/>
              <a:ext cx="930275" cy="938213"/>
            </a:xfrm>
            <a:prstGeom prst="ellipse">
              <a:avLst/>
            </a:prstGeom>
            <a:grpFill/>
            <a:ln>
              <a:noFill/>
            </a:ln>
          </p:spPr>
          <p:txBody>
            <a:bodyPr vert="horz" wrap="square" lIns="91440" tIns="45720" rIns="91440" bIns="45720" numCol="1" anchor="t" anchorCtr="0" compatLnSpc="1"/>
            <a:lstStyle/>
            <a:p>
              <a:endParaRPr lang="zh-CN" altLang="en-US"/>
            </a:p>
          </p:txBody>
        </p:sp>
        <p:sp>
          <p:nvSpPr>
            <p:cNvPr id="22" name="TextBox 31"/>
            <p:cNvSpPr txBox="1"/>
            <p:nvPr/>
          </p:nvSpPr>
          <p:spPr>
            <a:xfrm>
              <a:off x="1586504" y="2115849"/>
              <a:ext cx="691215" cy="584775"/>
            </a:xfrm>
            <a:prstGeom prst="rect">
              <a:avLst/>
            </a:prstGeom>
            <a:grpFill/>
          </p:spPr>
          <p:txBody>
            <a:bodyPr wrap="none" rtlCol="0">
              <a:spAutoFit/>
            </a:bodyPr>
            <a:lstStyle/>
            <a:p>
              <a:r>
                <a:rPr lang="en-US" altLang="zh-CN" sz="3200" b="1" dirty="0">
                  <a:solidFill>
                    <a:schemeClr val="accent2"/>
                  </a:solidFill>
                  <a:latin typeface="+mn-ea"/>
                  <a:ea typeface="+mn-ea"/>
                </a:rPr>
                <a:t>01</a:t>
              </a:r>
              <a:endParaRPr lang="zh-CN" altLang="en-US" sz="3200" b="1" dirty="0">
                <a:solidFill>
                  <a:schemeClr val="accent2"/>
                </a:solidFill>
                <a:latin typeface="+mn-ea"/>
                <a:ea typeface="+mn-ea"/>
              </a:endParaRPr>
            </a:p>
          </p:txBody>
        </p:sp>
      </p:grpSp>
      <p:sp>
        <p:nvSpPr>
          <p:cNvPr id="23" name="矩形 22"/>
          <p:cNvSpPr/>
          <p:nvPr/>
        </p:nvSpPr>
        <p:spPr>
          <a:xfrm>
            <a:off x="894883" y="3141429"/>
            <a:ext cx="2090066" cy="1754326"/>
          </a:xfrm>
          <a:prstGeom prst="rect">
            <a:avLst/>
          </a:prstGeom>
          <a:noFill/>
          <a:ln>
            <a:noFill/>
          </a:ln>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dirty="0">
              <a:latin typeface="微软雅黑" panose="020B0503020204020204" pitchFamily="34" charset="-122"/>
              <a:ea typeface="微软雅黑" panose="020B0503020204020204" pitchFamily="34" charset="-122"/>
            </a:endParaRPr>
          </a:p>
        </p:txBody>
      </p:sp>
      <p:sp>
        <p:nvSpPr>
          <p:cNvPr id="24" name="矩形 23"/>
          <p:cNvSpPr/>
          <p:nvPr/>
        </p:nvSpPr>
        <p:spPr>
          <a:xfrm>
            <a:off x="3733617" y="3141429"/>
            <a:ext cx="2090066" cy="1754326"/>
          </a:xfrm>
          <a:prstGeom prst="rect">
            <a:avLst/>
          </a:prstGeom>
          <a:noFill/>
          <a:ln>
            <a:noFill/>
          </a:ln>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dirty="0">
              <a:latin typeface="微软雅黑" panose="020B0503020204020204" pitchFamily="34" charset="-122"/>
              <a:ea typeface="微软雅黑" panose="020B0503020204020204" pitchFamily="34" charset="-122"/>
            </a:endParaRPr>
          </a:p>
        </p:txBody>
      </p:sp>
      <p:sp>
        <p:nvSpPr>
          <p:cNvPr id="25" name="矩形 24"/>
          <p:cNvSpPr/>
          <p:nvPr/>
        </p:nvSpPr>
        <p:spPr>
          <a:xfrm>
            <a:off x="6612933" y="3141429"/>
            <a:ext cx="2117847" cy="1754326"/>
          </a:xfrm>
          <a:prstGeom prst="rect">
            <a:avLst/>
          </a:prstGeom>
          <a:noFill/>
          <a:ln>
            <a:noFill/>
          </a:ln>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dirty="0">
              <a:latin typeface="微软雅黑" panose="020B0503020204020204" pitchFamily="34" charset="-122"/>
              <a:ea typeface="微软雅黑" panose="020B0503020204020204" pitchFamily="34" charset="-122"/>
            </a:endParaRPr>
          </a:p>
        </p:txBody>
      </p:sp>
      <p:sp>
        <p:nvSpPr>
          <p:cNvPr id="26" name="矩形 25"/>
          <p:cNvSpPr/>
          <p:nvPr/>
        </p:nvSpPr>
        <p:spPr>
          <a:xfrm>
            <a:off x="9487995" y="3141429"/>
            <a:ext cx="2090066" cy="1754326"/>
          </a:xfrm>
          <a:prstGeom prst="rect">
            <a:avLst/>
          </a:prstGeom>
          <a:noFill/>
          <a:ln>
            <a:noFill/>
          </a:ln>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dirty="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300538" y="2161381"/>
            <a:ext cx="930275" cy="938213"/>
            <a:chOff x="4300538" y="1939131"/>
            <a:chExt cx="930275" cy="938213"/>
          </a:xfrm>
          <a:solidFill>
            <a:schemeClr val="bg1"/>
          </a:solidFill>
        </p:grpSpPr>
        <p:sp>
          <p:nvSpPr>
            <p:cNvPr id="28" name="Oval 19"/>
            <p:cNvSpPr>
              <a:spLocks noChangeArrowheads="1"/>
            </p:cNvSpPr>
            <p:nvPr/>
          </p:nvSpPr>
          <p:spPr bwMode="auto">
            <a:xfrm>
              <a:off x="4300538" y="1939131"/>
              <a:ext cx="930275" cy="938213"/>
            </a:xfrm>
            <a:prstGeom prst="ellipse">
              <a:avLst/>
            </a:pr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9" name="TextBox 38"/>
            <p:cNvSpPr txBox="1"/>
            <p:nvPr/>
          </p:nvSpPr>
          <p:spPr>
            <a:xfrm>
              <a:off x="4425238" y="2115849"/>
              <a:ext cx="691215" cy="584775"/>
            </a:xfrm>
            <a:prstGeom prst="rect">
              <a:avLst/>
            </a:prstGeom>
            <a:grpFill/>
          </p:spPr>
          <p:txBody>
            <a:bodyPr wrap="none" rtlCol="0">
              <a:spAutoFit/>
            </a:bodyPr>
            <a:lstStyle/>
            <a:p>
              <a:r>
                <a:rPr lang="en-US" altLang="zh-CN" sz="3200" b="1" dirty="0">
                  <a:solidFill>
                    <a:schemeClr val="accent2"/>
                  </a:solidFill>
                  <a:latin typeface="+mn-ea"/>
                  <a:ea typeface="+mn-ea"/>
                </a:rPr>
                <a:t>02</a:t>
              </a:r>
              <a:endParaRPr lang="zh-CN" altLang="en-US" sz="3200" b="1" dirty="0">
                <a:solidFill>
                  <a:schemeClr val="accent2"/>
                </a:solidFill>
                <a:latin typeface="+mn-ea"/>
                <a:ea typeface="+mn-ea"/>
              </a:endParaRPr>
            </a:p>
          </p:txBody>
        </p:sp>
      </p:grpSp>
      <p:grpSp>
        <p:nvGrpSpPr>
          <p:cNvPr id="30" name="组合 29"/>
          <p:cNvGrpSpPr/>
          <p:nvPr/>
        </p:nvGrpSpPr>
        <p:grpSpPr>
          <a:xfrm>
            <a:off x="7145339" y="2161381"/>
            <a:ext cx="931863" cy="938213"/>
            <a:chOff x="7145339" y="1939131"/>
            <a:chExt cx="931863" cy="938213"/>
          </a:xfrm>
          <a:solidFill>
            <a:schemeClr val="bg1"/>
          </a:solidFill>
        </p:grpSpPr>
        <p:sp>
          <p:nvSpPr>
            <p:cNvPr id="31" name="Oval 20"/>
            <p:cNvSpPr>
              <a:spLocks noChangeArrowheads="1"/>
            </p:cNvSpPr>
            <p:nvPr/>
          </p:nvSpPr>
          <p:spPr bwMode="auto">
            <a:xfrm>
              <a:off x="7145339" y="1939131"/>
              <a:ext cx="931863" cy="938213"/>
            </a:xfrm>
            <a:prstGeom prst="ellipse">
              <a:avLst/>
            </a:pr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2" name="TextBox 41"/>
            <p:cNvSpPr txBox="1"/>
            <p:nvPr/>
          </p:nvSpPr>
          <p:spPr>
            <a:xfrm>
              <a:off x="7263972" y="2115849"/>
              <a:ext cx="691215" cy="584775"/>
            </a:xfrm>
            <a:prstGeom prst="rect">
              <a:avLst/>
            </a:prstGeom>
            <a:grpFill/>
          </p:spPr>
          <p:txBody>
            <a:bodyPr wrap="none" rtlCol="0">
              <a:spAutoFit/>
            </a:bodyPr>
            <a:lstStyle/>
            <a:p>
              <a:r>
                <a:rPr lang="en-US" altLang="zh-CN" sz="3200" b="1" dirty="0">
                  <a:solidFill>
                    <a:schemeClr val="accent2"/>
                  </a:solidFill>
                  <a:latin typeface="+mn-ea"/>
                  <a:ea typeface="+mn-ea"/>
                </a:rPr>
                <a:t>03</a:t>
              </a:r>
              <a:endParaRPr lang="zh-CN" altLang="en-US" sz="3200" b="1" dirty="0">
                <a:solidFill>
                  <a:schemeClr val="accent2"/>
                </a:solidFill>
                <a:latin typeface="+mn-ea"/>
                <a:ea typeface="+mn-ea"/>
              </a:endParaRPr>
            </a:p>
          </p:txBody>
        </p:sp>
      </p:grpSp>
      <p:grpSp>
        <p:nvGrpSpPr>
          <p:cNvPr id="33" name="组合 32"/>
          <p:cNvGrpSpPr/>
          <p:nvPr/>
        </p:nvGrpSpPr>
        <p:grpSpPr>
          <a:xfrm>
            <a:off x="9991726" y="2161381"/>
            <a:ext cx="931863" cy="938213"/>
            <a:chOff x="9991726" y="1939131"/>
            <a:chExt cx="931863" cy="938213"/>
          </a:xfrm>
          <a:solidFill>
            <a:schemeClr val="bg1"/>
          </a:solidFill>
        </p:grpSpPr>
        <p:sp>
          <p:nvSpPr>
            <p:cNvPr id="34" name="Oval 21"/>
            <p:cNvSpPr>
              <a:spLocks noChangeArrowheads="1"/>
            </p:cNvSpPr>
            <p:nvPr/>
          </p:nvSpPr>
          <p:spPr bwMode="auto">
            <a:xfrm>
              <a:off x="9991726" y="1939131"/>
              <a:ext cx="931863" cy="938213"/>
            </a:xfrm>
            <a:prstGeom prst="ellipse">
              <a:avLst/>
            </a:pr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5" name="TextBox 44"/>
            <p:cNvSpPr txBox="1"/>
            <p:nvPr/>
          </p:nvSpPr>
          <p:spPr>
            <a:xfrm>
              <a:off x="10130002" y="2115849"/>
              <a:ext cx="691215" cy="584775"/>
            </a:xfrm>
            <a:prstGeom prst="rect">
              <a:avLst/>
            </a:prstGeom>
            <a:grpFill/>
          </p:spPr>
          <p:txBody>
            <a:bodyPr wrap="none" rtlCol="0">
              <a:spAutoFit/>
            </a:bodyPr>
            <a:lstStyle/>
            <a:p>
              <a:r>
                <a:rPr lang="en-US" altLang="zh-CN" sz="3200" b="1" dirty="0">
                  <a:solidFill>
                    <a:schemeClr val="accent2"/>
                  </a:solidFill>
                  <a:latin typeface="+mn-ea"/>
                  <a:ea typeface="+mn-ea"/>
                </a:rPr>
                <a:t>04</a:t>
              </a:r>
              <a:endParaRPr lang="zh-CN" altLang="en-US" sz="3200" b="1" dirty="0">
                <a:solidFill>
                  <a:schemeClr val="accent2"/>
                </a:solidFill>
                <a:latin typeface="+mn-ea"/>
                <a:ea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4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6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1400"/>
                                </p:stCondLst>
                                <p:childTnLst>
                                  <p:par>
                                    <p:cTn id="39" presetID="53" presetClass="entr" presetSubtype="16"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300" fill="hold"/>
                                            <p:tgtEl>
                                              <p:spTgt spid="20"/>
                                            </p:tgtEl>
                                            <p:attrNameLst>
                                              <p:attrName>ppt_w</p:attrName>
                                            </p:attrNameLst>
                                          </p:cBhvr>
                                          <p:tavLst>
                                            <p:tav tm="0">
                                              <p:val>
                                                <p:fltVal val="0"/>
                                              </p:val>
                                            </p:tav>
                                            <p:tav tm="100000">
                                              <p:val>
                                                <p:strVal val="#ppt_w"/>
                                              </p:val>
                                            </p:tav>
                                          </p:tavLst>
                                        </p:anim>
                                        <p:anim calcmode="lin" valueType="num">
                                          <p:cBhvr>
                                            <p:cTn id="42" dur="300" fill="hold"/>
                                            <p:tgtEl>
                                              <p:spTgt spid="20"/>
                                            </p:tgtEl>
                                            <p:attrNameLst>
                                              <p:attrName>ppt_h</p:attrName>
                                            </p:attrNameLst>
                                          </p:cBhvr>
                                          <p:tavLst>
                                            <p:tav tm="0">
                                              <p:val>
                                                <p:fltVal val="0"/>
                                              </p:val>
                                            </p:tav>
                                            <p:tav tm="100000">
                                              <p:val>
                                                <p:strVal val="#ppt_h"/>
                                              </p:val>
                                            </p:tav>
                                          </p:tavLst>
                                        </p:anim>
                                        <p:animEffect transition="in" filter="fade">
                                          <p:cBhvr>
                                            <p:cTn id="43" dur="300"/>
                                            <p:tgtEl>
                                              <p:spTgt spid="20"/>
                                            </p:tgtEl>
                                          </p:cBhvr>
                                        </p:animEffect>
                                      </p:childTnLst>
                                    </p:cTn>
                                  </p:par>
                                </p:childTnLst>
                              </p:cTn>
                            </p:par>
                            <p:par>
                              <p:cTn id="44" fill="hold">
                                <p:stCondLst>
                                  <p:cond delay="1900"/>
                                </p:stCondLst>
                                <p:childTnLst>
                                  <p:par>
                                    <p:cTn id="45" presetID="22" presetClass="entr" presetSubtype="1"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par>
                              <p:cTn id="48" fill="hold">
                                <p:stCondLst>
                                  <p:cond delay="2400"/>
                                </p:stCondLst>
                                <p:childTnLst>
                                  <p:par>
                                    <p:cTn id="49" presetID="2" presetClass="entr" presetSubtype="8" fill="hold" nodeType="afterEffect" p14:presetBounceEnd="40000">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14:bounceEnd="40000">
                                          <p:cBhvr additive="base">
                                            <p:cTn id="5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2900"/>
                                </p:stCondLst>
                                <p:childTnLst>
                                  <p:par>
                                    <p:cTn id="54" presetID="53" presetClass="entr" presetSubtype="16"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300" fill="hold"/>
                                            <p:tgtEl>
                                              <p:spTgt spid="27"/>
                                            </p:tgtEl>
                                            <p:attrNameLst>
                                              <p:attrName>ppt_w</p:attrName>
                                            </p:attrNameLst>
                                          </p:cBhvr>
                                          <p:tavLst>
                                            <p:tav tm="0">
                                              <p:val>
                                                <p:fltVal val="0"/>
                                              </p:val>
                                            </p:tav>
                                            <p:tav tm="100000">
                                              <p:val>
                                                <p:strVal val="#ppt_w"/>
                                              </p:val>
                                            </p:tav>
                                          </p:tavLst>
                                        </p:anim>
                                        <p:anim calcmode="lin" valueType="num">
                                          <p:cBhvr>
                                            <p:cTn id="57" dur="300" fill="hold"/>
                                            <p:tgtEl>
                                              <p:spTgt spid="27"/>
                                            </p:tgtEl>
                                            <p:attrNameLst>
                                              <p:attrName>ppt_h</p:attrName>
                                            </p:attrNameLst>
                                          </p:cBhvr>
                                          <p:tavLst>
                                            <p:tav tm="0">
                                              <p:val>
                                                <p:fltVal val="0"/>
                                              </p:val>
                                            </p:tav>
                                            <p:tav tm="100000">
                                              <p:val>
                                                <p:strVal val="#ppt_h"/>
                                              </p:val>
                                            </p:tav>
                                          </p:tavLst>
                                        </p:anim>
                                        <p:animEffect transition="in" filter="fade">
                                          <p:cBhvr>
                                            <p:cTn id="58" dur="300"/>
                                            <p:tgtEl>
                                              <p:spTgt spid="27"/>
                                            </p:tgtEl>
                                          </p:cBhvr>
                                        </p:animEffect>
                                      </p:childTnLst>
                                    </p:cTn>
                                  </p:par>
                                </p:childTnLst>
                              </p:cTn>
                            </p:par>
                            <p:par>
                              <p:cTn id="59" fill="hold">
                                <p:stCondLst>
                                  <p:cond delay="3400"/>
                                </p:stCondLst>
                                <p:childTnLst>
                                  <p:par>
                                    <p:cTn id="60" presetID="22" presetClass="entr" presetSubtype="1"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up)">
                                          <p:cBhvr>
                                            <p:cTn id="62" dur="500"/>
                                            <p:tgtEl>
                                              <p:spTgt spid="24"/>
                                            </p:tgtEl>
                                          </p:cBhvr>
                                        </p:animEffect>
                                      </p:childTnLst>
                                    </p:cTn>
                                  </p:par>
                                </p:childTnLst>
                              </p:cTn>
                            </p:par>
                            <p:par>
                              <p:cTn id="63" fill="hold">
                                <p:stCondLst>
                                  <p:cond delay="3900"/>
                                </p:stCondLst>
                                <p:childTnLst>
                                  <p:par>
                                    <p:cTn id="64" presetID="2" presetClass="entr" presetSubtype="8" fill="hold" nodeType="afterEffect" p14:presetBounceEnd="40000">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14:bounceEnd="40000">
                                          <p:cBhvr additive="base">
                                            <p:cTn id="66"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67" dur="500" fill="hold"/>
                                            <p:tgtEl>
                                              <p:spTgt spid="12"/>
                                            </p:tgtEl>
                                            <p:attrNameLst>
                                              <p:attrName>ppt_y</p:attrName>
                                            </p:attrNameLst>
                                          </p:cBhvr>
                                          <p:tavLst>
                                            <p:tav tm="0">
                                              <p:val>
                                                <p:strVal val="#ppt_y"/>
                                              </p:val>
                                            </p:tav>
                                            <p:tav tm="100000">
                                              <p:val>
                                                <p:strVal val="#ppt_y"/>
                                              </p:val>
                                            </p:tav>
                                          </p:tavLst>
                                        </p:anim>
                                      </p:childTnLst>
                                    </p:cTn>
                                  </p:par>
                                </p:childTnLst>
                              </p:cTn>
                            </p:par>
                            <p:par>
                              <p:cTn id="68" fill="hold">
                                <p:stCondLst>
                                  <p:cond delay="4400"/>
                                </p:stCondLst>
                                <p:childTnLst>
                                  <p:par>
                                    <p:cTn id="69" presetID="53" presetClass="entr" presetSubtype="16" fill="hold"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300" fill="hold"/>
                                            <p:tgtEl>
                                              <p:spTgt spid="30"/>
                                            </p:tgtEl>
                                            <p:attrNameLst>
                                              <p:attrName>ppt_w</p:attrName>
                                            </p:attrNameLst>
                                          </p:cBhvr>
                                          <p:tavLst>
                                            <p:tav tm="0">
                                              <p:val>
                                                <p:fltVal val="0"/>
                                              </p:val>
                                            </p:tav>
                                            <p:tav tm="100000">
                                              <p:val>
                                                <p:strVal val="#ppt_w"/>
                                              </p:val>
                                            </p:tav>
                                          </p:tavLst>
                                        </p:anim>
                                        <p:anim calcmode="lin" valueType="num">
                                          <p:cBhvr>
                                            <p:cTn id="72" dur="300" fill="hold"/>
                                            <p:tgtEl>
                                              <p:spTgt spid="30"/>
                                            </p:tgtEl>
                                            <p:attrNameLst>
                                              <p:attrName>ppt_h</p:attrName>
                                            </p:attrNameLst>
                                          </p:cBhvr>
                                          <p:tavLst>
                                            <p:tav tm="0">
                                              <p:val>
                                                <p:fltVal val="0"/>
                                              </p:val>
                                            </p:tav>
                                            <p:tav tm="100000">
                                              <p:val>
                                                <p:strVal val="#ppt_h"/>
                                              </p:val>
                                            </p:tav>
                                          </p:tavLst>
                                        </p:anim>
                                        <p:animEffect transition="in" filter="fade">
                                          <p:cBhvr>
                                            <p:cTn id="73" dur="300"/>
                                            <p:tgtEl>
                                              <p:spTgt spid="30"/>
                                            </p:tgtEl>
                                          </p:cBhvr>
                                        </p:animEffect>
                                      </p:childTnLst>
                                    </p:cTn>
                                  </p:par>
                                </p:childTnLst>
                              </p:cTn>
                            </p:par>
                            <p:par>
                              <p:cTn id="74" fill="hold">
                                <p:stCondLst>
                                  <p:cond delay="49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500"/>
                                            <p:tgtEl>
                                              <p:spTgt spid="25"/>
                                            </p:tgtEl>
                                          </p:cBhvr>
                                        </p:animEffect>
                                      </p:childTnLst>
                                    </p:cTn>
                                  </p:par>
                                </p:childTnLst>
                              </p:cTn>
                            </p:par>
                            <p:par>
                              <p:cTn id="78" fill="hold">
                                <p:stCondLst>
                                  <p:cond delay="5400"/>
                                </p:stCondLst>
                                <p:childTnLst>
                                  <p:par>
                                    <p:cTn id="79" presetID="2" presetClass="entr" presetSubtype="8" fill="hold" nodeType="afterEffect" p14:presetBounceEnd="40000">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14:bounceEnd="40000">
                                          <p:cBhvr additive="base">
                                            <p:cTn id="81" dur="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2" dur="500" fill="hold"/>
                                            <p:tgtEl>
                                              <p:spTgt spid="16"/>
                                            </p:tgtEl>
                                            <p:attrNameLst>
                                              <p:attrName>ppt_y</p:attrName>
                                            </p:attrNameLst>
                                          </p:cBhvr>
                                          <p:tavLst>
                                            <p:tav tm="0">
                                              <p:val>
                                                <p:strVal val="#ppt_y"/>
                                              </p:val>
                                            </p:tav>
                                            <p:tav tm="100000">
                                              <p:val>
                                                <p:strVal val="#ppt_y"/>
                                              </p:val>
                                            </p:tav>
                                          </p:tavLst>
                                        </p:anim>
                                      </p:childTnLst>
                                    </p:cTn>
                                  </p:par>
                                </p:childTnLst>
                              </p:cTn>
                            </p:par>
                            <p:par>
                              <p:cTn id="83" fill="hold">
                                <p:stCondLst>
                                  <p:cond delay="5900"/>
                                </p:stCondLst>
                                <p:childTnLst>
                                  <p:par>
                                    <p:cTn id="84" presetID="53" presetClass="entr" presetSubtype="16" fill="hold" nodeType="after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p:cTn id="86" dur="300" fill="hold"/>
                                            <p:tgtEl>
                                              <p:spTgt spid="33"/>
                                            </p:tgtEl>
                                            <p:attrNameLst>
                                              <p:attrName>ppt_w</p:attrName>
                                            </p:attrNameLst>
                                          </p:cBhvr>
                                          <p:tavLst>
                                            <p:tav tm="0">
                                              <p:val>
                                                <p:fltVal val="0"/>
                                              </p:val>
                                            </p:tav>
                                            <p:tav tm="100000">
                                              <p:val>
                                                <p:strVal val="#ppt_w"/>
                                              </p:val>
                                            </p:tav>
                                          </p:tavLst>
                                        </p:anim>
                                        <p:anim calcmode="lin" valueType="num">
                                          <p:cBhvr>
                                            <p:cTn id="87" dur="300" fill="hold"/>
                                            <p:tgtEl>
                                              <p:spTgt spid="33"/>
                                            </p:tgtEl>
                                            <p:attrNameLst>
                                              <p:attrName>ppt_h</p:attrName>
                                            </p:attrNameLst>
                                          </p:cBhvr>
                                          <p:tavLst>
                                            <p:tav tm="0">
                                              <p:val>
                                                <p:fltVal val="0"/>
                                              </p:val>
                                            </p:tav>
                                            <p:tav tm="100000">
                                              <p:val>
                                                <p:strVal val="#ppt_h"/>
                                              </p:val>
                                            </p:tav>
                                          </p:tavLst>
                                        </p:anim>
                                        <p:animEffect transition="in" filter="fade">
                                          <p:cBhvr>
                                            <p:cTn id="88" dur="300"/>
                                            <p:tgtEl>
                                              <p:spTgt spid="33"/>
                                            </p:tgtEl>
                                          </p:cBhvr>
                                        </p:animEffect>
                                      </p:childTnLst>
                                    </p:cTn>
                                  </p:par>
                                </p:childTnLst>
                              </p:cTn>
                            </p:par>
                            <p:par>
                              <p:cTn id="89" fill="hold">
                                <p:stCondLst>
                                  <p:cond delay="6400"/>
                                </p:stCondLst>
                                <p:childTnLst>
                                  <p:par>
                                    <p:cTn id="90" presetID="22" presetClass="entr" presetSubtype="1"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up)">
                                          <p:cBhvr>
                                            <p:cTn id="9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23" grpId="0"/>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4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6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1400"/>
                                </p:stCondLst>
                                <p:childTnLst>
                                  <p:par>
                                    <p:cTn id="39" presetID="53" presetClass="entr" presetSubtype="16"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300" fill="hold"/>
                                            <p:tgtEl>
                                              <p:spTgt spid="20"/>
                                            </p:tgtEl>
                                            <p:attrNameLst>
                                              <p:attrName>ppt_w</p:attrName>
                                            </p:attrNameLst>
                                          </p:cBhvr>
                                          <p:tavLst>
                                            <p:tav tm="0">
                                              <p:val>
                                                <p:fltVal val="0"/>
                                              </p:val>
                                            </p:tav>
                                            <p:tav tm="100000">
                                              <p:val>
                                                <p:strVal val="#ppt_w"/>
                                              </p:val>
                                            </p:tav>
                                          </p:tavLst>
                                        </p:anim>
                                        <p:anim calcmode="lin" valueType="num">
                                          <p:cBhvr>
                                            <p:cTn id="42" dur="300" fill="hold"/>
                                            <p:tgtEl>
                                              <p:spTgt spid="20"/>
                                            </p:tgtEl>
                                            <p:attrNameLst>
                                              <p:attrName>ppt_h</p:attrName>
                                            </p:attrNameLst>
                                          </p:cBhvr>
                                          <p:tavLst>
                                            <p:tav tm="0">
                                              <p:val>
                                                <p:fltVal val="0"/>
                                              </p:val>
                                            </p:tav>
                                            <p:tav tm="100000">
                                              <p:val>
                                                <p:strVal val="#ppt_h"/>
                                              </p:val>
                                            </p:tav>
                                          </p:tavLst>
                                        </p:anim>
                                        <p:animEffect transition="in" filter="fade">
                                          <p:cBhvr>
                                            <p:cTn id="43" dur="300"/>
                                            <p:tgtEl>
                                              <p:spTgt spid="20"/>
                                            </p:tgtEl>
                                          </p:cBhvr>
                                        </p:animEffect>
                                      </p:childTnLst>
                                    </p:cTn>
                                  </p:par>
                                </p:childTnLst>
                              </p:cTn>
                            </p:par>
                            <p:par>
                              <p:cTn id="44" fill="hold">
                                <p:stCondLst>
                                  <p:cond delay="1900"/>
                                </p:stCondLst>
                                <p:childTnLst>
                                  <p:par>
                                    <p:cTn id="45" presetID="22" presetClass="entr" presetSubtype="1"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par>
                              <p:cTn id="48" fill="hold">
                                <p:stCondLst>
                                  <p:cond delay="2400"/>
                                </p:stCondLst>
                                <p:childTnLst>
                                  <p:par>
                                    <p:cTn id="49" presetID="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2900"/>
                                </p:stCondLst>
                                <p:childTnLst>
                                  <p:par>
                                    <p:cTn id="54" presetID="53" presetClass="entr" presetSubtype="16"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300" fill="hold"/>
                                            <p:tgtEl>
                                              <p:spTgt spid="27"/>
                                            </p:tgtEl>
                                            <p:attrNameLst>
                                              <p:attrName>ppt_w</p:attrName>
                                            </p:attrNameLst>
                                          </p:cBhvr>
                                          <p:tavLst>
                                            <p:tav tm="0">
                                              <p:val>
                                                <p:fltVal val="0"/>
                                              </p:val>
                                            </p:tav>
                                            <p:tav tm="100000">
                                              <p:val>
                                                <p:strVal val="#ppt_w"/>
                                              </p:val>
                                            </p:tav>
                                          </p:tavLst>
                                        </p:anim>
                                        <p:anim calcmode="lin" valueType="num">
                                          <p:cBhvr>
                                            <p:cTn id="57" dur="300" fill="hold"/>
                                            <p:tgtEl>
                                              <p:spTgt spid="27"/>
                                            </p:tgtEl>
                                            <p:attrNameLst>
                                              <p:attrName>ppt_h</p:attrName>
                                            </p:attrNameLst>
                                          </p:cBhvr>
                                          <p:tavLst>
                                            <p:tav tm="0">
                                              <p:val>
                                                <p:fltVal val="0"/>
                                              </p:val>
                                            </p:tav>
                                            <p:tav tm="100000">
                                              <p:val>
                                                <p:strVal val="#ppt_h"/>
                                              </p:val>
                                            </p:tav>
                                          </p:tavLst>
                                        </p:anim>
                                        <p:animEffect transition="in" filter="fade">
                                          <p:cBhvr>
                                            <p:cTn id="58" dur="300"/>
                                            <p:tgtEl>
                                              <p:spTgt spid="27"/>
                                            </p:tgtEl>
                                          </p:cBhvr>
                                        </p:animEffect>
                                      </p:childTnLst>
                                    </p:cTn>
                                  </p:par>
                                </p:childTnLst>
                              </p:cTn>
                            </p:par>
                            <p:par>
                              <p:cTn id="59" fill="hold">
                                <p:stCondLst>
                                  <p:cond delay="3400"/>
                                </p:stCondLst>
                                <p:childTnLst>
                                  <p:par>
                                    <p:cTn id="60" presetID="22" presetClass="entr" presetSubtype="1"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up)">
                                          <p:cBhvr>
                                            <p:cTn id="62" dur="500"/>
                                            <p:tgtEl>
                                              <p:spTgt spid="24"/>
                                            </p:tgtEl>
                                          </p:cBhvr>
                                        </p:animEffect>
                                      </p:childTnLst>
                                    </p:cTn>
                                  </p:par>
                                </p:childTnLst>
                              </p:cTn>
                            </p:par>
                            <p:par>
                              <p:cTn id="63" fill="hold">
                                <p:stCondLst>
                                  <p:cond delay="3900"/>
                                </p:stCondLst>
                                <p:childTnLst>
                                  <p:par>
                                    <p:cTn id="64" presetID="2" presetClass="entr" presetSubtype="8"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0-#ppt_w/2"/>
                                              </p:val>
                                            </p:tav>
                                            <p:tav tm="100000">
                                              <p:val>
                                                <p:strVal val="#ppt_x"/>
                                              </p:val>
                                            </p:tav>
                                          </p:tavLst>
                                        </p:anim>
                                        <p:anim calcmode="lin" valueType="num">
                                          <p:cBhvr additive="base">
                                            <p:cTn id="67" dur="500" fill="hold"/>
                                            <p:tgtEl>
                                              <p:spTgt spid="12"/>
                                            </p:tgtEl>
                                            <p:attrNameLst>
                                              <p:attrName>ppt_y</p:attrName>
                                            </p:attrNameLst>
                                          </p:cBhvr>
                                          <p:tavLst>
                                            <p:tav tm="0">
                                              <p:val>
                                                <p:strVal val="#ppt_y"/>
                                              </p:val>
                                            </p:tav>
                                            <p:tav tm="100000">
                                              <p:val>
                                                <p:strVal val="#ppt_y"/>
                                              </p:val>
                                            </p:tav>
                                          </p:tavLst>
                                        </p:anim>
                                      </p:childTnLst>
                                    </p:cTn>
                                  </p:par>
                                </p:childTnLst>
                              </p:cTn>
                            </p:par>
                            <p:par>
                              <p:cTn id="68" fill="hold">
                                <p:stCondLst>
                                  <p:cond delay="4400"/>
                                </p:stCondLst>
                                <p:childTnLst>
                                  <p:par>
                                    <p:cTn id="69" presetID="53" presetClass="entr" presetSubtype="16" fill="hold"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300" fill="hold"/>
                                            <p:tgtEl>
                                              <p:spTgt spid="30"/>
                                            </p:tgtEl>
                                            <p:attrNameLst>
                                              <p:attrName>ppt_w</p:attrName>
                                            </p:attrNameLst>
                                          </p:cBhvr>
                                          <p:tavLst>
                                            <p:tav tm="0">
                                              <p:val>
                                                <p:fltVal val="0"/>
                                              </p:val>
                                            </p:tav>
                                            <p:tav tm="100000">
                                              <p:val>
                                                <p:strVal val="#ppt_w"/>
                                              </p:val>
                                            </p:tav>
                                          </p:tavLst>
                                        </p:anim>
                                        <p:anim calcmode="lin" valueType="num">
                                          <p:cBhvr>
                                            <p:cTn id="72" dur="300" fill="hold"/>
                                            <p:tgtEl>
                                              <p:spTgt spid="30"/>
                                            </p:tgtEl>
                                            <p:attrNameLst>
                                              <p:attrName>ppt_h</p:attrName>
                                            </p:attrNameLst>
                                          </p:cBhvr>
                                          <p:tavLst>
                                            <p:tav tm="0">
                                              <p:val>
                                                <p:fltVal val="0"/>
                                              </p:val>
                                            </p:tav>
                                            <p:tav tm="100000">
                                              <p:val>
                                                <p:strVal val="#ppt_h"/>
                                              </p:val>
                                            </p:tav>
                                          </p:tavLst>
                                        </p:anim>
                                        <p:animEffect transition="in" filter="fade">
                                          <p:cBhvr>
                                            <p:cTn id="73" dur="300"/>
                                            <p:tgtEl>
                                              <p:spTgt spid="30"/>
                                            </p:tgtEl>
                                          </p:cBhvr>
                                        </p:animEffect>
                                      </p:childTnLst>
                                    </p:cTn>
                                  </p:par>
                                </p:childTnLst>
                              </p:cTn>
                            </p:par>
                            <p:par>
                              <p:cTn id="74" fill="hold">
                                <p:stCondLst>
                                  <p:cond delay="49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500"/>
                                            <p:tgtEl>
                                              <p:spTgt spid="25"/>
                                            </p:tgtEl>
                                          </p:cBhvr>
                                        </p:animEffect>
                                      </p:childTnLst>
                                    </p:cTn>
                                  </p:par>
                                </p:childTnLst>
                              </p:cTn>
                            </p:par>
                            <p:par>
                              <p:cTn id="78" fill="hold">
                                <p:stCondLst>
                                  <p:cond delay="5400"/>
                                </p:stCondLst>
                                <p:childTnLst>
                                  <p:par>
                                    <p:cTn id="79" presetID="2" presetClass="entr" presetSubtype="8" fill="hold" nodeType="after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0-#ppt_w/2"/>
                                              </p:val>
                                            </p:tav>
                                            <p:tav tm="100000">
                                              <p:val>
                                                <p:strVal val="#ppt_x"/>
                                              </p:val>
                                            </p:tav>
                                          </p:tavLst>
                                        </p:anim>
                                        <p:anim calcmode="lin" valueType="num">
                                          <p:cBhvr additive="base">
                                            <p:cTn id="82" dur="500" fill="hold"/>
                                            <p:tgtEl>
                                              <p:spTgt spid="16"/>
                                            </p:tgtEl>
                                            <p:attrNameLst>
                                              <p:attrName>ppt_y</p:attrName>
                                            </p:attrNameLst>
                                          </p:cBhvr>
                                          <p:tavLst>
                                            <p:tav tm="0">
                                              <p:val>
                                                <p:strVal val="#ppt_y"/>
                                              </p:val>
                                            </p:tav>
                                            <p:tav tm="100000">
                                              <p:val>
                                                <p:strVal val="#ppt_y"/>
                                              </p:val>
                                            </p:tav>
                                          </p:tavLst>
                                        </p:anim>
                                      </p:childTnLst>
                                    </p:cTn>
                                  </p:par>
                                </p:childTnLst>
                              </p:cTn>
                            </p:par>
                            <p:par>
                              <p:cTn id="83" fill="hold">
                                <p:stCondLst>
                                  <p:cond delay="5900"/>
                                </p:stCondLst>
                                <p:childTnLst>
                                  <p:par>
                                    <p:cTn id="84" presetID="53" presetClass="entr" presetSubtype="16" fill="hold" nodeType="after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p:cTn id="86" dur="300" fill="hold"/>
                                            <p:tgtEl>
                                              <p:spTgt spid="33"/>
                                            </p:tgtEl>
                                            <p:attrNameLst>
                                              <p:attrName>ppt_w</p:attrName>
                                            </p:attrNameLst>
                                          </p:cBhvr>
                                          <p:tavLst>
                                            <p:tav tm="0">
                                              <p:val>
                                                <p:fltVal val="0"/>
                                              </p:val>
                                            </p:tav>
                                            <p:tav tm="100000">
                                              <p:val>
                                                <p:strVal val="#ppt_w"/>
                                              </p:val>
                                            </p:tav>
                                          </p:tavLst>
                                        </p:anim>
                                        <p:anim calcmode="lin" valueType="num">
                                          <p:cBhvr>
                                            <p:cTn id="87" dur="300" fill="hold"/>
                                            <p:tgtEl>
                                              <p:spTgt spid="33"/>
                                            </p:tgtEl>
                                            <p:attrNameLst>
                                              <p:attrName>ppt_h</p:attrName>
                                            </p:attrNameLst>
                                          </p:cBhvr>
                                          <p:tavLst>
                                            <p:tav tm="0">
                                              <p:val>
                                                <p:fltVal val="0"/>
                                              </p:val>
                                            </p:tav>
                                            <p:tav tm="100000">
                                              <p:val>
                                                <p:strVal val="#ppt_h"/>
                                              </p:val>
                                            </p:tav>
                                          </p:tavLst>
                                        </p:anim>
                                        <p:animEffect transition="in" filter="fade">
                                          <p:cBhvr>
                                            <p:cTn id="88" dur="300"/>
                                            <p:tgtEl>
                                              <p:spTgt spid="33"/>
                                            </p:tgtEl>
                                          </p:cBhvr>
                                        </p:animEffect>
                                      </p:childTnLst>
                                    </p:cTn>
                                  </p:par>
                                </p:childTnLst>
                              </p:cTn>
                            </p:par>
                            <p:par>
                              <p:cTn id="89" fill="hold">
                                <p:stCondLst>
                                  <p:cond delay="6400"/>
                                </p:stCondLst>
                                <p:childTnLst>
                                  <p:par>
                                    <p:cTn id="90" presetID="22" presetClass="entr" presetSubtype="1"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up)">
                                          <p:cBhvr>
                                            <p:cTn id="9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23" grpId="0"/>
          <p:bldP spid="24" grpId="0"/>
          <p:bldP spid="25" grpId="0"/>
          <p:bldP spid="26"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6"/>
          <p:cNvSpPr/>
          <p:nvPr/>
        </p:nvSpPr>
        <p:spPr bwMode="auto">
          <a:xfrm>
            <a:off x="2169914" y="2364332"/>
            <a:ext cx="3282950" cy="3282950"/>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bg1"/>
          </a:solidFill>
          <a:ln w="10" cap="flat">
            <a:noFill/>
            <a:prstDash val="solid"/>
            <a:miter lim="800000"/>
          </a:ln>
        </p:spPr>
        <p:txBody>
          <a:bodyPr vert="horz" wrap="square" lIns="91440" tIns="45720" rIns="91440" bIns="45720" numCol="1" anchor="t" anchorCtr="0" compatLnSpc="1"/>
          <a:lstStyle/>
          <a:p>
            <a:endParaRPr lang="zh-CN" altLang="en-US">
              <a:solidFill>
                <a:schemeClr val="tx2"/>
              </a:solidFill>
            </a:endParaRPr>
          </a:p>
        </p:txBody>
      </p:sp>
      <p:sp>
        <p:nvSpPr>
          <p:cNvPr id="5" name="Freeform 7"/>
          <p:cNvSpPr/>
          <p:nvPr/>
        </p:nvSpPr>
        <p:spPr bwMode="auto">
          <a:xfrm>
            <a:off x="4370189" y="1595982"/>
            <a:ext cx="2328862" cy="2328863"/>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tx2"/>
              </a:solidFill>
            </a:endParaRPr>
          </a:p>
        </p:txBody>
      </p:sp>
      <p:sp>
        <p:nvSpPr>
          <p:cNvPr id="6" name="Freeform 8"/>
          <p:cNvSpPr/>
          <p:nvPr/>
        </p:nvSpPr>
        <p:spPr bwMode="auto">
          <a:xfrm>
            <a:off x="4549577" y="4086769"/>
            <a:ext cx="1971675" cy="1971675"/>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tx2"/>
              </a:solidFill>
            </a:endParaRPr>
          </a:p>
        </p:txBody>
      </p:sp>
      <p:sp>
        <p:nvSpPr>
          <p:cNvPr id="7" name="Freeform 9"/>
          <p:cNvSpPr/>
          <p:nvPr/>
        </p:nvSpPr>
        <p:spPr bwMode="auto">
          <a:xfrm>
            <a:off x="5616377" y="3180343"/>
            <a:ext cx="1653762" cy="1652513"/>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bg2"/>
          </a:solidFill>
          <a:ln w="10" cap="flat">
            <a:noFill/>
            <a:prstDash val="solid"/>
            <a:miter lim="800000"/>
          </a:ln>
        </p:spPr>
        <p:txBody>
          <a:bodyPr vert="horz" wrap="square" lIns="91440" tIns="45720" rIns="91440" bIns="45720" numCol="1" anchor="t" anchorCtr="0" compatLnSpc="1"/>
          <a:lstStyle/>
          <a:p>
            <a:endParaRPr lang="zh-CN" altLang="en-US">
              <a:solidFill>
                <a:schemeClr val="tx2"/>
              </a:solidFill>
            </a:endParaRPr>
          </a:p>
        </p:txBody>
      </p:sp>
      <p:cxnSp>
        <p:nvCxnSpPr>
          <p:cNvPr id="8" name="直接连接符 7"/>
          <p:cNvCxnSpPr/>
          <p:nvPr/>
        </p:nvCxnSpPr>
        <p:spPr bwMode="auto">
          <a:xfrm>
            <a:off x="6699051" y="2760413"/>
            <a:ext cx="367240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7286903" y="4006600"/>
            <a:ext cx="367240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6521252" y="5072606"/>
            <a:ext cx="367240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5"/>
          <p:cNvSpPr txBox="1"/>
          <p:nvPr/>
        </p:nvSpPr>
        <p:spPr>
          <a:xfrm>
            <a:off x="2977217" y="3434724"/>
            <a:ext cx="1668344" cy="430887"/>
          </a:xfrm>
          <a:prstGeom prst="rect">
            <a:avLst/>
          </a:prstGeom>
          <a:noFill/>
        </p:spPr>
        <p:txBody>
          <a:bodyPr wrap="square" rtlCol="0">
            <a:spAutoFit/>
          </a:bodyPr>
          <a:lstStyle/>
          <a:p>
            <a:pPr algn="ctr"/>
            <a:r>
              <a:rPr lang="zh-CN" altLang="en-US" sz="2200" dirty="0">
                <a:solidFill>
                  <a:schemeClr val="tx2"/>
                </a:solidFill>
                <a:latin typeface="+mn-ea"/>
                <a:ea typeface="+mn-ea"/>
              </a:rPr>
              <a:t>人力成本</a:t>
            </a:r>
            <a:endParaRPr lang="en-US" altLang="zh-CN" sz="2200" dirty="0">
              <a:solidFill>
                <a:schemeClr val="tx2"/>
              </a:solidFill>
              <a:latin typeface="+mn-ea"/>
              <a:ea typeface="+mn-ea"/>
            </a:endParaRPr>
          </a:p>
        </p:txBody>
      </p:sp>
      <p:sp>
        <p:nvSpPr>
          <p:cNvPr id="12" name="TextBox 16"/>
          <p:cNvSpPr txBox="1"/>
          <p:nvPr/>
        </p:nvSpPr>
        <p:spPr>
          <a:xfrm>
            <a:off x="2977217" y="3829088"/>
            <a:ext cx="1668344" cy="707886"/>
          </a:xfrm>
          <a:prstGeom prst="rect">
            <a:avLst/>
          </a:prstGeom>
          <a:noFill/>
        </p:spPr>
        <p:txBody>
          <a:bodyPr wrap="square" rtlCol="0">
            <a:spAutoFit/>
          </a:bodyPr>
          <a:lstStyle/>
          <a:p>
            <a:pPr algn="ctr"/>
            <a:r>
              <a:rPr lang="en-US" altLang="zh-CN" sz="4000" b="1" dirty="0">
                <a:solidFill>
                  <a:schemeClr val="tx2"/>
                </a:solidFill>
                <a:latin typeface="+mn-ea"/>
                <a:ea typeface="+mn-ea"/>
              </a:rPr>
              <a:t>45%</a:t>
            </a:r>
            <a:endParaRPr lang="en-US" altLang="zh-CN" sz="4000" b="1" dirty="0">
              <a:solidFill>
                <a:schemeClr val="tx2"/>
              </a:solidFill>
              <a:latin typeface="+mn-ea"/>
              <a:ea typeface="+mn-ea"/>
            </a:endParaRPr>
          </a:p>
        </p:txBody>
      </p:sp>
      <p:sp>
        <p:nvSpPr>
          <p:cNvPr id="13" name="TextBox 17"/>
          <p:cNvSpPr txBox="1"/>
          <p:nvPr/>
        </p:nvSpPr>
        <p:spPr>
          <a:xfrm>
            <a:off x="4724130" y="2264656"/>
            <a:ext cx="1668344" cy="400110"/>
          </a:xfrm>
          <a:prstGeom prst="rect">
            <a:avLst/>
          </a:prstGeom>
          <a:noFill/>
        </p:spPr>
        <p:txBody>
          <a:bodyPr wrap="square" rtlCol="0">
            <a:spAutoFit/>
          </a:bodyPr>
          <a:lstStyle/>
          <a:p>
            <a:pPr algn="ctr"/>
            <a:r>
              <a:rPr lang="zh-CN" altLang="en-US" sz="2000" dirty="0">
                <a:solidFill>
                  <a:schemeClr val="tx2"/>
                </a:solidFill>
                <a:latin typeface="+mn-ea"/>
                <a:ea typeface="+mn-ea"/>
              </a:rPr>
              <a:t>办公场地</a:t>
            </a:r>
            <a:endParaRPr lang="en-US" altLang="zh-CN" sz="2000" dirty="0">
              <a:solidFill>
                <a:schemeClr val="tx2"/>
              </a:solidFill>
              <a:latin typeface="+mn-ea"/>
              <a:ea typeface="+mn-ea"/>
            </a:endParaRPr>
          </a:p>
        </p:txBody>
      </p:sp>
      <p:sp>
        <p:nvSpPr>
          <p:cNvPr id="14" name="TextBox 18"/>
          <p:cNvSpPr txBox="1"/>
          <p:nvPr/>
        </p:nvSpPr>
        <p:spPr>
          <a:xfrm>
            <a:off x="4724130" y="2559846"/>
            <a:ext cx="1668344" cy="707886"/>
          </a:xfrm>
          <a:prstGeom prst="rect">
            <a:avLst/>
          </a:prstGeom>
          <a:noFill/>
        </p:spPr>
        <p:txBody>
          <a:bodyPr wrap="square" rtlCol="0">
            <a:spAutoFit/>
          </a:bodyPr>
          <a:lstStyle/>
          <a:p>
            <a:pPr algn="ctr"/>
            <a:r>
              <a:rPr lang="en-US" altLang="zh-CN" sz="4000" b="1" dirty="0">
                <a:solidFill>
                  <a:schemeClr val="tx2"/>
                </a:solidFill>
                <a:latin typeface="+mn-ea"/>
                <a:ea typeface="+mn-ea"/>
              </a:rPr>
              <a:t>22%</a:t>
            </a:r>
            <a:endParaRPr lang="en-US" altLang="zh-CN" sz="4000" b="1" dirty="0">
              <a:solidFill>
                <a:schemeClr val="tx2"/>
              </a:solidFill>
              <a:latin typeface="+mn-ea"/>
              <a:ea typeface="+mn-ea"/>
            </a:endParaRPr>
          </a:p>
        </p:txBody>
      </p:sp>
      <p:sp>
        <p:nvSpPr>
          <p:cNvPr id="15" name="TextBox 19"/>
          <p:cNvSpPr txBox="1"/>
          <p:nvPr/>
        </p:nvSpPr>
        <p:spPr>
          <a:xfrm>
            <a:off x="4724130" y="4598423"/>
            <a:ext cx="1668344" cy="369332"/>
          </a:xfrm>
          <a:prstGeom prst="rect">
            <a:avLst/>
          </a:prstGeom>
          <a:noFill/>
        </p:spPr>
        <p:txBody>
          <a:bodyPr wrap="square" rtlCol="0">
            <a:spAutoFit/>
          </a:bodyPr>
          <a:lstStyle/>
          <a:p>
            <a:pPr algn="ctr"/>
            <a:r>
              <a:rPr lang="zh-CN" altLang="en-US" dirty="0">
                <a:solidFill>
                  <a:schemeClr val="tx2"/>
                </a:solidFill>
                <a:latin typeface="+mn-ea"/>
                <a:ea typeface="+mn-ea"/>
              </a:rPr>
              <a:t>推广费用</a:t>
            </a:r>
            <a:endParaRPr lang="en-US" altLang="zh-CN" dirty="0">
              <a:solidFill>
                <a:schemeClr val="tx2"/>
              </a:solidFill>
              <a:latin typeface="+mn-ea"/>
              <a:ea typeface="+mn-ea"/>
            </a:endParaRPr>
          </a:p>
        </p:txBody>
      </p:sp>
      <p:sp>
        <p:nvSpPr>
          <p:cNvPr id="16" name="TextBox 20"/>
          <p:cNvSpPr txBox="1"/>
          <p:nvPr/>
        </p:nvSpPr>
        <p:spPr>
          <a:xfrm>
            <a:off x="4724130" y="4893613"/>
            <a:ext cx="1668344" cy="646331"/>
          </a:xfrm>
          <a:prstGeom prst="rect">
            <a:avLst/>
          </a:prstGeom>
          <a:noFill/>
        </p:spPr>
        <p:txBody>
          <a:bodyPr wrap="square" rtlCol="0">
            <a:spAutoFit/>
          </a:bodyPr>
          <a:lstStyle/>
          <a:p>
            <a:pPr algn="ctr"/>
            <a:r>
              <a:rPr lang="en-US" altLang="zh-CN" sz="3600" b="1" dirty="0">
                <a:solidFill>
                  <a:schemeClr val="tx2"/>
                </a:solidFill>
                <a:latin typeface="+mn-ea"/>
                <a:ea typeface="+mn-ea"/>
              </a:rPr>
              <a:t>19%</a:t>
            </a:r>
            <a:endParaRPr lang="en-US" altLang="zh-CN" sz="3600" b="1" dirty="0">
              <a:solidFill>
                <a:schemeClr val="tx2"/>
              </a:solidFill>
              <a:latin typeface="+mn-ea"/>
              <a:ea typeface="+mn-ea"/>
            </a:endParaRPr>
          </a:p>
        </p:txBody>
      </p:sp>
      <p:sp>
        <p:nvSpPr>
          <p:cNvPr id="17" name="TextBox 25"/>
          <p:cNvSpPr txBox="1"/>
          <p:nvPr/>
        </p:nvSpPr>
        <p:spPr>
          <a:xfrm>
            <a:off x="5654173" y="3694364"/>
            <a:ext cx="1668344" cy="338554"/>
          </a:xfrm>
          <a:prstGeom prst="rect">
            <a:avLst/>
          </a:prstGeom>
          <a:noFill/>
        </p:spPr>
        <p:txBody>
          <a:bodyPr wrap="square" rtlCol="0">
            <a:spAutoFit/>
          </a:bodyPr>
          <a:lstStyle/>
          <a:p>
            <a:pPr algn="ctr"/>
            <a:r>
              <a:rPr lang="zh-CN" altLang="en-US" sz="1600" dirty="0">
                <a:solidFill>
                  <a:schemeClr val="tx2"/>
                </a:solidFill>
                <a:latin typeface="+mn-ea"/>
                <a:ea typeface="+mn-ea"/>
              </a:rPr>
              <a:t>其他费用</a:t>
            </a:r>
            <a:endParaRPr lang="en-US" altLang="zh-CN" sz="1600" dirty="0">
              <a:solidFill>
                <a:schemeClr val="tx2"/>
              </a:solidFill>
              <a:latin typeface="+mn-ea"/>
              <a:ea typeface="+mn-ea"/>
            </a:endParaRPr>
          </a:p>
        </p:txBody>
      </p:sp>
      <p:sp>
        <p:nvSpPr>
          <p:cNvPr id="18" name="TextBox 26"/>
          <p:cNvSpPr txBox="1"/>
          <p:nvPr/>
        </p:nvSpPr>
        <p:spPr>
          <a:xfrm>
            <a:off x="5611235" y="3856383"/>
            <a:ext cx="1668344" cy="553998"/>
          </a:xfrm>
          <a:prstGeom prst="rect">
            <a:avLst/>
          </a:prstGeom>
          <a:noFill/>
        </p:spPr>
        <p:txBody>
          <a:bodyPr wrap="square" rtlCol="0">
            <a:spAutoFit/>
          </a:bodyPr>
          <a:lstStyle/>
          <a:p>
            <a:pPr algn="ctr"/>
            <a:r>
              <a:rPr lang="en-US" altLang="zh-CN" sz="3000" b="1" dirty="0">
                <a:solidFill>
                  <a:schemeClr val="tx2"/>
                </a:solidFill>
                <a:latin typeface="+mn-ea"/>
                <a:ea typeface="+mn-ea"/>
              </a:rPr>
              <a:t>14%</a:t>
            </a:r>
            <a:endParaRPr lang="en-US" altLang="zh-CN" sz="3000" b="1" dirty="0">
              <a:solidFill>
                <a:schemeClr val="tx2"/>
              </a:solidFill>
              <a:latin typeface="+mn-ea"/>
              <a:ea typeface="+mn-ea"/>
            </a:endParaRPr>
          </a:p>
        </p:txBody>
      </p:sp>
      <p:sp>
        <p:nvSpPr>
          <p:cNvPr id="19" name="TextBox 28"/>
          <p:cNvSpPr txBox="1"/>
          <p:nvPr/>
        </p:nvSpPr>
        <p:spPr>
          <a:xfrm>
            <a:off x="7102707" y="2171952"/>
            <a:ext cx="3292699" cy="584775"/>
          </a:xfrm>
          <a:prstGeom prst="rect">
            <a:avLst/>
          </a:prstGeom>
          <a:noFill/>
        </p:spPr>
        <p:txBody>
          <a:bodyPr wrap="square" rtlCol="0">
            <a:spAutoFit/>
          </a:bodyPr>
          <a:lstStyle/>
          <a:p>
            <a:r>
              <a:rPr lang="zh-CN" altLang="en-US" sz="1600" dirty="0">
                <a:latin typeface="+mn-ea"/>
                <a:ea typeface="+mn-ea"/>
              </a:rPr>
              <a:t>这里可以添加主要内容这里可以添加主要内容这里可以添加主要内容</a:t>
            </a:r>
            <a:endParaRPr lang="zh-CN" altLang="en-US" sz="1600" dirty="0">
              <a:latin typeface="+mn-ea"/>
              <a:ea typeface="+mn-ea"/>
            </a:endParaRPr>
          </a:p>
        </p:txBody>
      </p:sp>
      <p:sp>
        <p:nvSpPr>
          <p:cNvPr id="20" name="TextBox 29"/>
          <p:cNvSpPr txBox="1"/>
          <p:nvPr/>
        </p:nvSpPr>
        <p:spPr>
          <a:xfrm>
            <a:off x="7675913" y="3401976"/>
            <a:ext cx="3292699" cy="584775"/>
          </a:xfrm>
          <a:prstGeom prst="rect">
            <a:avLst/>
          </a:prstGeom>
          <a:noFill/>
        </p:spPr>
        <p:txBody>
          <a:bodyPr wrap="square" rtlCol="0">
            <a:spAutoFit/>
          </a:bodyPr>
          <a:lstStyle/>
          <a:p>
            <a:r>
              <a:rPr lang="zh-CN" altLang="en-US" sz="1600" dirty="0">
                <a:latin typeface="+mn-ea"/>
                <a:ea typeface="+mn-ea"/>
              </a:rPr>
              <a:t>这里可以添加主要内容这里可以添加主要内容这里可以添加主要内容</a:t>
            </a:r>
            <a:endParaRPr lang="zh-CN" altLang="en-US" sz="1600" dirty="0">
              <a:latin typeface="+mn-ea"/>
              <a:ea typeface="+mn-ea"/>
            </a:endParaRPr>
          </a:p>
        </p:txBody>
      </p:sp>
      <p:sp>
        <p:nvSpPr>
          <p:cNvPr id="21" name="TextBox 30"/>
          <p:cNvSpPr txBox="1"/>
          <p:nvPr/>
        </p:nvSpPr>
        <p:spPr>
          <a:xfrm>
            <a:off x="913805" y="4765330"/>
            <a:ext cx="2063412" cy="1077218"/>
          </a:xfrm>
          <a:prstGeom prst="rect">
            <a:avLst/>
          </a:prstGeom>
          <a:noFill/>
        </p:spPr>
        <p:txBody>
          <a:bodyPr wrap="square" rtlCol="0">
            <a:spAutoFit/>
          </a:bodyPr>
          <a:lstStyle/>
          <a:p>
            <a:r>
              <a:rPr lang="zh-CN" altLang="en-US" sz="1600" dirty="0">
                <a:latin typeface="+mn-ea"/>
                <a:ea typeface="+mn-ea"/>
              </a:rPr>
              <a:t>这里可以添加主要内容这里可以添加主要内容这里可以添加主要内容</a:t>
            </a:r>
            <a:endParaRPr lang="zh-CN" altLang="en-US" sz="1600" dirty="0">
              <a:latin typeface="+mn-ea"/>
              <a:ea typeface="+mn-ea"/>
            </a:endParaRPr>
          </a:p>
        </p:txBody>
      </p:sp>
      <p:sp>
        <p:nvSpPr>
          <p:cNvPr id="22" name="TextBox 31"/>
          <p:cNvSpPr txBox="1"/>
          <p:nvPr/>
        </p:nvSpPr>
        <p:spPr>
          <a:xfrm>
            <a:off x="7102707" y="4470385"/>
            <a:ext cx="3292699" cy="584775"/>
          </a:xfrm>
          <a:prstGeom prst="rect">
            <a:avLst/>
          </a:prstGeom>
          <a:noFill/>
        </p:spPr>
        <p:txBody>
          <a:bodyPr wrap="square" rtlCol="0">
            <a:spAutoFit/>
          </a:bodyPr>
          <a:lstStyle/>
          <a:p>
            <a:r>
              <a:rPr lang="zh-CN" altLang="en-US" sz="1600" dirty="0">
                <a:latin typeface="+mn-ea"/>
                <a:ea typeface="+mn-ea"/>
              </a:rPr>
              <a:t>这里可以添加主要内容这里可以添加主要内容这里可以添加主要内容</a:t>
            </a:r>
            <a:endParaRPr lang="zh-CN" altLang="en-US" sz="1600" dirty="0">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8" fill="hold" grpId="0" nodeType="afterEffect" p14:presetBounceEnd="20000">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14:bounceEnd="20000">
                                          <p:cBhvr additive="base">
                                            <p:cTn id="21"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20000">
                                          <p:cBhvr additive="base">
                                            <p:cTn id="25"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439"/>
                                </p:stCondLst>
                                <p:childTnLst>
                                  <p:par>
                                    <p:cTn id="28" presetID="2" presetClass="entr" presetSubtype="1" fill="hold" grpId="0" nodeType="afterEffect" p14:presetBounceEnd="20000">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14:bounceEnd="20000">
                                          <p:cBhvr additive="base">
                                            <p:cTn id="30" dur="500" fill="hold"/>
                                            <p:tgtEl>
                                              <p:spTgt spid="5"/>
                                            </p:tgtEl>
                                            <p:attrNameLst>
                                              <p:attrName>ppt_x</p:attrName>
                                            </p:attrNameLst>
                                          </p:cBhvr>
                                          <p:tavLst>
                                            <p:tav tm="0">
                                              <p:val>
                                                <p:strVal val="#ppt_x"/>
                                              </p:val>
                                            </p:tav>
                                            <p:tav tm="100000">
                                              <p:val>
                                                <p:strVal val="#ppt_x"/>
                                              </p:val>
                                            </p:tav>
                                          </p:tavLst>
                                        </p:anim>
                                        <p:anim calcmode="lin" valueType="num" p14:bounceEnd="20000">
                                          <p:cBhvr additive="base">
                                            <p:cTn id="31" dur="500" fill="hold"/>
                                            <p:tgtEl>
                                              <p:spTgt spid="5"/>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0000">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14:bounceEnd="20000">
                                          <p:cBhvr additive="base">
                                            <p:cTn id="34" dur="500" fill="hold"/>
                                            <p:tgtEl>
                                              <p:spTgt spid="6"/>
                                            </p:tgtEl>
                                            <p:attrNameLst>
                                              <p:attrName>ppt_x</p:attrName>
                                            </p:attrNameLst>
                                          </p:cBhvr>
                                          <p:tavLst>
                                            <p:tav tm="0">
                                              <p:val>
                                                <p:strVal val="#ppt_x"/>
                                              </p:val>
                                            </p:tav>
                                            <p:tav tm="100000">
                                              <p:val>
                                                <p:strVal val="#ppt_x"/>
                                              </p:val>
                                            </p:tav>
                                          </p:tavLst>
                                        </p:anim>
                                        <p:anim calcmode="lin" valueType="num" p14:bounceEnd="20000">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par>
                              <p:cTn id="36" fill="hold">
                                <p:stCondLst>
                                  <p:cond delay="1939"/>
                                </p:stCondLst>
                                <p:childTnLst>
                                  <p:par>
                                    <p:cTn id="37" presetID="3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 calcmode="lin" valueType="num">
                                          <p:cBhvr>
                                            <p:cTn id="41" dur="500" fill="hold"/>
                                            <p:tgtEl>
                                              <p:spTgt spid="11"/>
                                            </p:tgtEl>
                                            <p:attrNameLst>
                                              <p:attrName>style.rotation</p:attrName>
                                            </p:attrNameLst>
                                          </p:cBhvr>
                                          <p:tavLst>
                                            <p:tav tm="0">
                                              <p:val>
                                                <p:fltVal val="90"/>
                                              </p:val>
                                            </p:tav>
                                            <p:tav tm="100000">
                                              <p:val>
                                                <p:fltVal val="0"/>
                                              </p:val>
                                            </p:tav>
                                          </p:tavLst>
                                        </p:anim>
                                        <p:animEffect transition="in" filter="fade">
                                          <p:cBhvr>
                                            <p:cTn id="42" dur="500"/>
                                            <p:tgtEl>
                                              <p:spTgt spid="11"/>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90"/>
                                              </p:val>
                                            </p:tav>
                                            <p:tav tm="100000">
                                              <p:val>
                                                <p:fltVal val="0"/>
                                              </p:val>
                                            </p:tav>
                                          </p:tavLst>
                                        </p:anim>
                                        <p:animEffect transition="in" filter="fade">
                                          <p:cBhvr>
                                            <p:cTn id="48" dur="500"/>
                                            <p:tgtEl>
                                              <p:spTgt spid="12"/>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 calcmode="lin" valueType="num">
                                          <p:cBhvr>
                                            <p:cTn id="53" dur="500" fill="hold"/>
                                            <p:tgtEl>
                                              <p:spTgt spid="13"/>
                                            </p:tgtEl>
                                            <p:attrNameLst>
                                              <p:attrName>style.rotation</p:attrName>
                                            </p:attrNameLst>
                                          </p:cBhvr>
                                          <p:tavLst>
                                            <p:tav tm="0">
                                              <p:val>
                                                <p:fltVal val="90"/>
                                              </p:val>
                                            </p:tav>
                                            <p:tav tm="100000">
                                              <p:val>
                                                <p:fltVal val="0"/>
                                              </p:val>
                                            </p:tav>
                                          </p:tavLst>
                                        </p:anim>
                                        <p:animEffect transition="in" filter="fade">
                                          <p:cBhvr>
                                            <p:cTn id="54" dur="500"/>
                                            <p:tgtEl>
                                              <p:spTgt spid="13"/>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 calcmode="lin" valueType="num">
                                          <p:cBhvr>
                                            <p:cTn id="59" dur="500" fill="hold"/>
                                            <p:tgtEl>
                                              <p:spTgt spid="14"/>
                                            </p:tgtEl>
                                            <p:attrNameLst>
                                              <p:attrName>style.rotation</p:attrName>
                                            </p:attrNameLst>
                                          </p:cBhvr>
                                          <p:tavLst>
                                            <p:tav tm="0">
                                              <p:val>
                                                <p:fltVal val="90"/>
                                              </p:val>
                                            </p:tav>
                                            <p:tav tm="100000">
                                              <p:val>
                                                <p:fltVal val="0"/>
                                              </p:val>
                                            </p:tav>
                                          </p:tavLst>
                                        </p:anim>
                                        <p:animEffect transition="in" filter="fade">
                                          <p:cBhvr>
                                            <p:cTn id="60" dur="500"/>
                                            <p:tgtEl>
                                              <p:spTgt spid="14"/>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 calcmode="lin" valueType="num">
                                          <p:cBhvr>
                                            <p:cTn id="65" dur="500" fill="hold"/>
                                            <p:tgtEl>
                                              <p:spTgt spid="17"/>
                                            </p:tgtEl>
                                            <p:attrNameLst>
                                              <p:attrName>style.rotation</p:attrName>
                                            </p:attrNameLst>
                                          </p:cBhvr>
                                          <p:tavLst>
                                            <p:tav tm="0">
                                              <p:val>
                                                <p:fltVal val="90"/>
                                              </p:val>
                                            </p:tav>
                                            <p:tav tm="100000">
                                              <p:val>
                                                <p:fltVal val="0"/>
                                              </p:val>
                                            </p:tav>
                                          </p:tavLst>
                                        </p:anim>
                                        <p:animEffect transition="in" filter="fade">
                                          <p:cBhvr>
                                            <p:cTn id="66" dur="500"/>
                                            <p:tgtEl>
                                              <p:spTgt spid="17"/>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 calcmode="lin" valueType="num">
                                          <p:cBhvr>
                                            <p:cTn id="71" dur="500" fill="hold"/>
                                            <p:tgtEl>
                                              <p:spTgt spid="18"/>
                                            </p:tgtEl>
                                            <p:attrNameLst>
                                              <p:attrName>style.rotation</p:attrName>
                                            </p:attrNameLst>
                                          </p:cBhvr>
                                          <p:tavLst>
                                            <p:tav tm="0">
                                              <p:val>
                                                <p:fltVal val="90"/>
                                              </p:val>
                                            </p:tav>
                                            <p:tav tm="100000">
                                              <p:val>
                                                <p:fltVal val="0"/>
                                              </p:val>
                                            </p:tav>
                                          </p:tavLst>
                                        </p:anim>
                                        <p:animEffect transition="in" filter="fade">
                                          <p:cBhvr>
                                            <p:cTn id="72" dur="500"/>
                                            <p:tgtEl>
                                              <p:spTgt spid="18"/>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500" fill="hold"/>
                                            <p:tgtEl>
                                              <p:spTgt spid="16"/>
                                            </p:tgtEl>
                                            <p:attrNameLst>
                                              <p:attrName>ppt_w</p:attrName>
                                            </p:attrNameLst>
                                          </p:cBhvr>
                                          <p:tavLst>
                                            <p:tav tm="0">
                                              <p:val>
                                                <p:fltVal val="0"/>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anim calcmode="lin" valueType="num">
                                          <p:cBhvr>
                                            <p:cTn id="83" dur="500" fill="hold"/>
                                            <p:tgtEl>
                                              <p:spTgt spid="16"/>
                                            </p:tgtEl>
                                            <p:attrNameLst>
                                              <p:attrName>style.rotation</p:attrName>
                                            </p:attrNameLst>
                                          </p:cBhvr>
                                          <p:tavLst>
                                            <p:tav tm="0">
                                              <p:val>
                                                <p:fltVal val="90"/>
                                              </p:val>
                                            </p:tav>
                                            <p:tav tm="100000">
                                              <p:val>
                                                <p:fltVal val="0"/>
                                              </p:val>
                                            </p:tav>
                                          </p:tavLst>
                                        </p:anim>
                                        <p:animEffect transition="in" filter="fade">
                                          <p:cBhvr>
                                            <p:cTn id="84" dur="500"/>
                                            <p:tgtEl>
                                              <p:spTgt spid="16"/>
                                            </p:tgtEl>
                                          </p:cBhvr>
                                        </p:animEffect>
                                      </p:childTnLst>
                                    </p:cTn>
                                  </p:par>
                                </p:childTnLst>
                              </p:cTn>
                            </p:par>
                            <p:par>
                              <p:cTn id="85" fill="hold">
                                <p:stCondLst>
                                  <p:cond delay="2439"/>
                                </p:stCondLst>
                                <p:childTnLst>
                                  <p:par>
                                    <p:cTn id="86" presetID="22" presetClass="entr" presetSubtype="8"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wipe(left)">
                                          <p:cBhvr>
                                            <p:cTn id="88" dur="500"/>
                                            <p:tgtEl>
                                              <p:spTgt spid="8"/>
                                            </p:tgtEl>
                                          </p:cBhvr>
                                        </p:animEffect>
                                      </p:childTnLst>
                                    </p:cTn>
                                  </p:par>
                                  <p:par>
                                    <p:cTn id="89" presetID="22" presetClass="entr" presetSubtype="8" fill="hold" nodeType="with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par>
                                    <p:cTn id="92" presetID="22" presetClass="entr" presetSubtype="8" fill="hold" nodeType="with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par>
                              <p:cTn id="95" fill="hold">
                                <p:stCondLst>
                                  <p:cond delay="2939"/>
                                </p:stCondLst>
                                <p:childTnLst>
                                  <p:par>
                                    <p:cTn id="96" presetID="22" presetClass="entr" presetSubtype="8" fill="hold" grpId="0" nodeType="after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wipe(left)">
                                          <p:cBhvr>
                                            <p:cTn id="98" dur="500"/>
                                            <p:tgtEl>
                                              <p:spTgt spid="1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wipe(left)">
                                          <p:cBhvr>
                                            <p:cTn id="101" dur="500"/>
                                            <p:tgtEl>
                                              <p:spTgt spid="2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wipe(left)">
                                          <p:cBhvr>
                                            <p:cTn id="104" dur="500"/>
                                            <p:tgtEl>
                                              <p:spTgt spid="22"/>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right)">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439"/>
                                </p:stCondLst>
                                <p:childTnLst>
                                  <p:par>
                                    <p:cTn id="28" presetID="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par>
                              <p:cTn id="36" fill="hold">
                                <p:stCondLst>
                                  <p:cond delay="1939"/>
                                </p:stCondLst>
                                <p:childTnLst>
                                  <p:par>
                                    <p:cTn id="37" presetID="3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 calcmode="lin" valueType="num">
                                          <p:cBhvr>
                                            <p:cTn id="41" dur="500" fill="hold"/>
                                            <p:tgtEl>
                                              <p:spTgt spid="11"/>
                                            </p:tgtEl>
                                            <p:attrNameLst>
                                              <p:attrName>style.rotation</p:attrName>
                                            </p:attrNameLst>
                                          </p:cBhvr>
                                          <p:tavLst>
                                            <p:tav tm="0">
                                              <p:val>
                                                <p:fltVal val="90"/>
                                              </p:val>
                                            </p:tav>
                                            <p:tav tm="100000">
                                              <p:val>
                                                <p:fltVal val="0"/>
                                              </p:val>
                                            </p:tav>
                                          </p:tavLst>
                                        </p:anim>
                                        <p:animEffect transition="in" filter="fade">
                                          <p:cBhvr>
                                            <p:cTn id="42" dur="500"/>
                                            <p:tgtEl>
                                              <p:spTgt spid="11"/>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90"/>
                                              </p:val>
                                            </p:tav>
                                            <p:tav tm="100000">
                                              <p:val>
                                                <p:fltVal val="0"/>
                                              </p:val>
                                            </p:tav>
                                          </p:tavLst>
                                        </p:anim>
                                        <p:animEffect transition="in" filter="fade">
                                          <p:cBhvr>
                                            <p:cTn id="48" dur="500"/>
                                            <p:tgtEl>
                                              <p:spTgt spid="12"/>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 calcmode="lin" valueType="num">
                                          <p:cBhvr>
                                            <p:cTn id="53" dur="500" fill="hold"/>
                                            <p:tgtEl>
                                              <p:spTgt spid="13"/>
                                            </p:tgtEl>
                                            <p:attrNameLst>
                                              <p:attrName>style.rotation</p:attrName>
                                            </p:attrNameLst>
                                          </p:cBhvr>
                                          <p:tavLst>
                                            <p:tav tm="0">
                                              <p:val>
                                                <p:fltVal val="90"/>
                                              </p:val>
                                            </p:tav>
                                            <p:tav tm="100000">
                                              <p:val>
                                                <p:fltVal val="0"/>
                                              </p:val>
                                            </p:tav>
                                          </p:tavLst>
                                        </p:anim>
                                        <p:animEffect transition="in" filter="fade">
                                          <p:cBhvr>
                                            <p:cTn id="54" dur="500"/>
                                            <p:tgtEl>
                                              <p:spTgt spid="13"/>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 calcmode="lin" valueType="num">
                                          <p:cBhvr>
                                            <p:cTn id="59" dur="500" fill="hold"/>
                                            <p:tgtEl>
                                              <p:spTgt spid="14"/>
                                            </p:tgtEl>
                                            <p:attrNameLst>
                                              <p:attrName>style.rotation</p:attrName>
                                            </p:attrNameLst>
                                          </p:cBhvr>
                                          <p:tavLst>
                                            <p:tav tm="0">
                                              <p:val>
                                                <p:fltVal val="90"/>
                                              </p:val>
                                            </p:tav>
                                            <p:tav tm="100000">
                                              <p:val>
                                                <p:fltVal val="0"/>
                                              </p:val>
                                            </p:tav>
                                          </p:tavLst>
                                        </p:anim>
                                        <p:animEffect transition="in" filter="fade">
                                          <p:cBhvr>
                                            <p:cTn id="60" dur="500"/>
                                            <p:tgtEl>
                                              <p:spTgt spid="14"/>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 calcmode="lin" valueType="num">
                                          <p:cBhvr>
                                            <p:cTn id="65" dur="500" fill="hold"/>
                                            <p:tgtEl>
                                              <p:spTgt spid="17"/>
                                            </p:tgtEl>
                                            <p:attrNameLst>
                                              <p:attrName>style.rotation</p:attrName>
                                            </p:attrNameLst>
                                          </p:cBhvr>
                                          <p:tavLst>
                                            <p:tav tm="0">
                                              <p:val>
                                                <p:fltVal val="90"/>
                                              </p:val>
                                            </p:tav>
                                            <p:tav tm="100000">
                                              <p:val>
                                                <p:fltVal val="0"/>
                                              </p:val>
                                            </p:tav>
                                          </p:tavLst>
                                        </p:anim>
                                        <p:animEffect transition="in" filter="fade">
                                          <p:cBhvr>
                                            <p:cTn id="66" dur="500"/>
                                            <p:tgtEl>
                                              <p:spTgt spid="17"/>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 calcmode="lin" valueType="num">
                                          <p:cBhvr>
                                            <p:cTn id="71" dur="500" fill="hold"/>
                                            <p:tgtEl>
                                              <p:spTgt spid="18"/>
                                            </p:tgtEl>
                                            <p:attrNameLst>
                                              <p:attrName>style.rotation</p:attrName>
                                            </p:attrNameLst>
                                          </p:cBhvr>
                                          <p:tavLst>
                                            <p:tav tm="0">
                                              <p:val>
                                                <p:fltVal val="90"/>
                                              </p:val>
                                            </p:tav>
                                            <p:tav tm="100000">
                                              <p:val>
                                                <p:fltVal val="0"/>
                                              </p:val>
                                            </p:tav>
                                          </p:tavLst>
                                        </p:anim>
                                        <p:animEffect transition="in" filter="fade">
                                          <p:cBhvr>
                                            <p:cTn id="72" dur="500"/>
                                            <p:tgtEl>
                                              <p:spTgt spid="18"/>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500" fill="hold"/>
                                            <p:tgtEl>
                                              <p:spTgt spid="16"/>
                                            </p:tgtEl>
                                            <p:attrNameLst>
                                              <p:attrName>ppt_w</p:attrName>
                                            </p:attrNameLst>
                                          </p:cBhvr>
                                          <p:tavLst>
                                            <p:tav tm="0">
                                              <p:val>
                                                <p:fltVal val="0"/>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anim calcmode="lin" valueType="num">
                                          <p:cBhvr>
                                            <p:cTn id="83" dur="500" fill="hold"/>
                                            <p:tgtEl>
                                              <p:spTgt spid="16"/>
                                            </p:tgtEl>
                                            <p:attrNameLst>
                                              <p:attrName>style.rotation</p:attrName>
                                            </p:attrNameLst>
                                          </p:cBhvr>
                                          <p:tavLst>
                                            <p:tav tm="0">
                                              <p:val>
                                                <p:fltVal val="90"/>
                                              </p:val>
                                            </p:tav>
                                            <p:tav tm="100000">
                                              <p:val>
                                                <p:fltVal val="0"/>
                                              </p:val>
                                            </p:tav>
                                          </p:tavLst>
                                        </p:anim>
                                        <p:animEffect transition="in" filter="fade">
                                          <p:cBhvr>
                                            <p:cTn id="84" dur="500"/>
                                            <p:tgtEl>
                                              <p:spTgt spid="16"/>
                                            </p:tgtEl>
                                          </p:cBhvr>
                                        </p:animEffect>
                                      </p:childTnLst>
                                    </p:cTn>
                                  </p:par>
                                </p:childTnLst>
                              </p:cTn>
                            </p:par>
                            <p:par>
                              <p:cTn id="85" fill="hold">
                                <p:stCondLst>
                                  <p:cond delay="2439"/>
                                </p:stCondLst>
                                <p:childTnLst>
                                  <p:par>
                                    <p:cTn id="86" presetID="22" presetClass="entr" presetSubtype="8"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wipe(left)">
                                          <p:cBhvr>
                                            <p:cTn id="88" dur="500"/>
                                            <p:tgtEl>
                                              <p:spTgt spid="8"/>
                                            </p:tgtEl>
                                          </p:cBhvr>
                                        </p:animEffect>
                                      </p:childTnLst>
                                    </p:cTn>
                                  </p:par>
                                  <p:par>
                                    <p:cTn id="89" presetID="22" presetClass="entr" presetSubtype="8" fill="hold" nodeType="with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par>
                                    <p:cTn id="92" presetID="22" presetClass="entr" presetSubtype="8" fill="hold" nodeType="with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par>
                              <p:cTn id="95" fill="hold">
                                <p:stCondLst>
                                  <p:cond delay="2939"/>
                                </p:stCondLst>
                                <p:childTnLst>
                                  <p:par>
                                    <p:cTn id="96" presetID="22" presetClass="entr" presetSubtype="8" fill="hold" grpId="0" nodeType="after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wipe(left)">
                                          <p:cBhvr>
                                            <p:cTn id="98" dur="500"/>
                                            <p:tgtEl>
                                              <p:spTgt spid="1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wipe(left)">
                                          <p:cBhvr>
                                            <p:cTn id="101" dur="500"/>
                                            <p:tgtEl>
                                              <p:spTgt spid="2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wipe(left)">
                                          <p:cBhvr>
                                            <p:cTn id="104" dur="500"/>
                                            <p:tgtEl>
                                              <p:spTgt spid="22"/>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right)">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1" name="TextBox 20"/>
          <p:cNvSpPr txBox="1"/>
          <p:nvPr/>
        </p:nvSpPr>
        <p:spPr>
          <a:xfrm>
            <a:off x="4155616" y="2769440"/>
            <a:ext cx="6696744" cy="1077218"/>
          </a:xfrm>
          <a:prstGeom prst="rect">
            <a:avLst/>
          </a:prstGeom>
          <a:noFill/>
        </p:spPr>
        <p:txBody>
          <a:bodyPr wrap="square" rtlCol="0">
            <a:spAutoFit/>
          </a:bodyPr>
          <a:lstStyle/>
          <a:p>
            <a:r>
              <a:rPr lang="zh-CN" altLang="en-US" sz="6400" b="1" dirty="0">
                <a:solidFill>
                  <a:schemeClr val="accent1"/>
                </a:solidFill>
                <a:latin typeface="+mj-ea"/>
                <a:ea typeface="+mj-ea"/>
              </a:rPr>
              <a:t>这里是第五章标题</a:t>
            </a:r>
            <a:endParaRPr lang="zh-CN" altLang="en-US" sz="6400" b="1" dirty="0">
              <a:solidFill>
                <a:schemeClr val="accent1"/>
              </a:solidFill>
              <a:latin typeface="+mj-ea"/>
              <a:ea typeface="+mj-ea"/>
            </a:endParaRPr>
          </a:p>
        </p:txBody>
      </p:sp>
      <p:sp>
        <p:nvSpPr>
          <p:cNvPr id="22" name="TextBox 21"/>
          <p:cNvSpPr txBox="1"/>
          <p:nvPr/>
        </p:nvSpPr>
        <p:spPr>
          <a:xfrm>
            <a:off x="4155616" y="3869324"/>
            <a:ext cx="6251699" cy="830997"/>
          </a:xfrm>
          <a:prstGeom prst="rect">
            <a:avLst/>
          </a:prstGeom>
          <a:noFill/>
        </p:spPr>
        <p:txBody>
          <a:bodyPr wrap="square">
            <a:spAutoFit/>
          </a:bodyPr>
          <a:lstStyle/>
          <a:p>
            <a:pPr algn="just">
              <a:buFont typeface="Arial" panose="020B0604020202020204" pitchFamily="34" charset="0"/>
              <a:buNone/>
              <a:defRPr/>
            </a:pPr>
            <a:r>
              <a:rPr lang="zh-CN" altLang="en-US" sz="2400" dirty="0">
                <a:latin typeface="+mn-ea"/>
                <a:ea typeface="+mn-ea"/>
              </a:rPr>
              <a:t>这里可以输入本章的小节标题，也可以是本章内容概述或者章节导语等内容。</a:t>
            </a:r>
            <a:endParaRPr lang="zh-CN" altLang="en-US" sz="2400" dirty="0">
              <a:latin typeface="+mn-ea"/>
              <a:ea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998" y="709864"/>
            <a:ext cx="6010973" cy="5630779"/>
          </a:xfrm>
          <a:prstGeom prst="rect">
            <a:avLst/>
          </a:prstGeom>
        </p:spPr>
      </p:pic>
      <p:sp>
        <p:nvSpPr>
          <p:cNvPr id="3" name="文本框 2"/>
          <p:cNvSpPr txBox="1"/>
          <p:nvPr/>
        </p:nvSpPr>
        <p:spPr>
          <a:xfrm>
            <a:off x="2612372" y="2256843"/>
            <a:ext cx="1758815" cy="3154710"/>
          </a:xfrm>
          <a:prstGeom prst="rect">
            <a:avLst/>
          </a:prstGeom>
          <a:noFill/>
        </p:spPr>
        <p:txBody>
          <a:bodyPr wrap="none" rtlCol="0">
            <a:spAutoFit/>
          </a:bodyPr>
          <a:lstStyle/>
          <a:p>
            <a:r>
              <a:rPr lang="en-US" altLang="zh-CN" sz="19900" b="1" dirty="0">
                <a:solidFill>
                  <a:schemeClr val="accent1"/>
                </a:solidFill>
                <a:latin typeface="+mj-ea"/>
                <a:ea typeface="+mj-ea"/>
              </a:rPr>
              <a:t>5</a:t>
            </a:r>
            <a:endParaRPr lang="zh-CN" altLang="en-US" sz="19900" b="1" dirty="0">
              <a:solidFill>
                <a:schemeClr val="accent1"/>
              </a:solidFill>
              <a:latin typeface="+mj-ea"/>
              <a:ea typeface="+mj-ea"/>
            </a:endParaRPr>
          </a:p>
        </p:txBody>
      </p:sp>
      <p:sp>
        <p:nvSpPr>
          <p:cNvPr id="4" name="文本框 3"/>
          <p:cNvSpPr txBox="1"/>
          <p:nvPr/>
        </p:nvSpPr>
        <p:spPr>
          <a:xfrm>
            <a:off x="1894461" y="4132603"/>
            <a:ext cx="936475" cy="584775"/>
          </a:xfrm>
          <a:prstGeom prst="rect">
            <a:avLst/>
          </a:prstGeom>
          <a:noFill/>
        </p:spPr>
        <p:txBody>
          <a:bodyPr wrap="none" rtlCol="0">
            <a:spAutoFit/>
          </a:bodyPr>
          <a:lstStyle/>
          <a:p>
            <a:r>
              <a:rPr lang="en-US" altLang="zh-CN" sz="3200" dirty="0"/>
              <a:t>Part</a:t>
            </a:r>
            <a:endParaRPr lang="zh-CN" altLang="en-US" sz="3200" dirty="0"/>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500" autoRev="1" fill="hold">
                                          <p:stCondLst>
                                            <p:cond delay="0"/>
                                          </p:stCondLst>
                                        </p:cTn>
                                        <p:tgtEl>
                                          <p:spTgt spid="21"/>
                                        </p:tgtEl>
                                        <p:attrNameLst>
                                          <p:attrName>ppt_w</p:attrName>
                                        </p:attrNameLst>
                                      </p:cBhvr>
                                    </p:anim>
                                    <p:anim by="(#ppt_w*0.50)" calcmode="lin" valueType="num">
                                      <p:cBhvr>
                                        <p:cTn id="8" dur="500" decel="50000" autoRev="1" fill="hold">
                                          <p:stCondLst>
                                            <p:cond delay="0"/>
                                          </p:stCondLst>
                                        </p:cTn>
                                        <p:tgtEl>
                                          <p:spTgt spid="21"/>
                                        </p:tgtEl>
                                        <p:attrNameLst>
                                          <p:attrName>ppt_x</p:attrName>
                                        </p:attrNameLst>
                                      </p:cBhvr>
                                    </p:anim>
                                    <p:anim from="(-#ppt_h/2)" to="(#ppt_y)" calcmode="lin" valueType="num">
                                      <p:cBhvr>
                                        <p:cTn id="9" dur="1000" fill="hold">
                                          <p:stCondLst>
                                            <p:cond delay="0"/>
                                          </p:stCondLst>
                                        </p:cTn>
                                        <p:tgtEl>
                                          <p:spTgt spid="21"/>
                                        </p:tgtEl>
                                        <p:attrNameLst>
                                          <p:attrName>ppt_y</p:attrName>
                                        </p:attrNameLst>
                                      </p:cBhvr>
                                    </p:anim>
                                    <p:animRot by="21600000">
                                      <p:cBhvr>
                                        <p:cTn id="10" dur="1000" fill="hold">
                                          <p:stCondLst>
                                            <p:cond delay="0"/>
                                          </p:stCondLst>
                                        </p:cTn>
                                        <p:tgtEl>
                                          <p:spTgt spid="21"/>
                                        </p:tgtEl>
                                        <p:attrNameLst>
                                          <p:attrName>r</p:attrName>
                                        </p:attrNameLst>
                                      </p:cBhvr>
                                    </p:animRot>
                                  </p:childTnLst>
                                </p:cTn>
                              </p:par>
                            </p:childTnLst>
                          </p:cTn>
                        </p:par>
                        <p:par>
                          <p:cTn id="11" fill="hold">
                            <p:stCondLst>
                              <p:cond delay="1700"/>
                            </p:stCondLst>
                            <p:childTnLst>
                              <p:par>
                                <p:cTn id="12" presetID="22" presetClass="entr" presetSubtype="1"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Freeform 16"/>
          <p:cNvSpPr>
            <a:spLocks noEditPoints="1"/>
          </p:cNvSpPr>
          <p:nvPr/>
        </p:nvSpPr>
        <p:spPr bwMode="auto">
          <a:xfrm>
            <a:off x="9046602" y="1759001"/>
            <a:ext cx="496116" cy="415382"/>
          </a:xfrm>
          <a:custGeom>
            <a:avLst/>
            <a:gdLst>
              <a:gd name="T0" fmla="*/ 0 w 752"/>
              <a:gd name="T1" fmla="*/ 244 h 630"/>
              <a:gd name="T2" fmla="*/ 354 w 752"/>
              <a:gd name="T3" fmla="*/ 497 h 630"/>
              <a:gd name="T4" fmla="*/ 260 w 752"/>
              <a:gd name="T5" fmla="*/ 630 h 630"/>
              <a:gd name="T6" fmla="*/ 752 w 752"/>
              <a:gd name="T7" fmla="*/ 596 h 630"/>
              <a:gd name="T8" fmla="*/ 623 w 752"/>
              <a:gd name="T9" fmla="*/ 120 h 630"/>
              <a:gd name="T10" fmla="*/ 528 w 752"/>
              <a:gd name="T11" fmla="*/ 252 h 630"/>
              <a:gd name="T12" fmla="*/ 174 w 752"/>
              <a:gd name="T13" fmla="*/ 0 h 630"/>
              <a:gd name="T14" fmla="*/ 0 w 752"/>
              <a:gd name="T15" fmla="*/ 244 h 630"/>
              <a:gd name="T16" fmla="*/ 87 w 752"/>
              <a:gd name="T17" fmla="*/ 122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2" h="630">
                <a:moveTo>
                  <a:pt x="0" y="244"/>
                </a:moveTo>
                <a:lnTo>
                  <a:pt x="354" y="497"/>
                </a:lnTo>
                <a:lnTo>
                  <a:pt x="260" y="630"/>
                </a:lnTo>
                <a:lnTo>
                  <a:pt x="752" y="596"/>
                </a:lnTo>
                <a:lnTo>
                  <a:pt x="623" y="120"/>
                </a:lnTo>
                <a:lnTo>
                  <a:pt x="528" y="252"/>
                </a:lnTo>
                <a:lnTo>
                  <a:pt x="174" y="0"/>
                </a:lnTo>
                <a:lnTo>
                  <a:pt x="0" y="244"/>
                </a:lnTo>
                <a:close/>
                <a:moveTo>
                  <a:pt x="87" y="122"/>
                </a:moveTo>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 name="Freeform 17"/>
          <p:cNvSpPr>
            <a:spLocks noEditPoints="1"/>
          </p:cNvSpPr>
          <p:nvPr/>
        </p:nvSpPr>
        <p:spPr bwMode="auto">
          <a:xfrm>
            <a:off x="6707569" y="1794812"/>
            <a:ext cx="496116" cy="415382"/>
          </a:xfrm>
          <a:custGeom>
            <a:avLst/>
            <a:gdLst>
              <a:gd name="T0" fmla="*/ 0 w 753"/>
              <a:gd name="T1" fmla="*/ 385 h 630"/>
              <a:gd name="T2" fmla="*/ 355 w 753"/>
              <a:gd name="T3" fmla="*/ 133 h 630"/>
              <a:gd name="T4" fmla="*/ 261 w 753"/>
              <a:gd name="T5" fmla="*/ 0 h 630"/>
              <a:gd name="T6" fmla="*/ 753 w 753"/>
              <a:gd name="T7" fmla="*/ 34 h 630"/>
              <a:gd name="T8" fmla="*/ 623 w 753"/>
              <a:gd name="T9" fmla="*/ 510 h 630"/>
              <a:gd name="T10" fmla="*/ 529 w 753"/>
              <a:gd name="T11" fmla="*/ 377 h 630"/>
              <a:gd name="T12" fmla="*/ 174 w 753"/>
              <a:gd name="T13" fmla="*/ 630 h 630"/>
              <a:gd name="T14" fmla="*/ 0 w 753"/>
              <a:gd name="T15" fmla="*/ 385 h 630"/>
              <a:gd name="T16" fmla="*/ 87 w 753"/>
              <a:gd name="T17" fmla="*/ 50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3" h="630">
                <a:moveTo>
                  <a:pt x="0" y="385"/>
                </a:moveTo>
                <a:lnTo>
                  <a:pt x="355" y="133"/>
                </a:lnTo>
                <a:lnTo>
                  <a:pt x="261" y="0"/>
                </a:lnTo>
                <a:lnTo>
                  <a:pt x="753" y="34"/>
                </a:lnTo>
                <a:lnTo>
                  <a:pt x="623" y="510"/>
                </a:lnTo>
                <a:lnTo>
                  <a:pt x="529" y="377"/>
                </a:lnTo>
                <a:lnTo>
                  <a:pt x="174" y="630"/>
                </a:lnTo>
                <a:lnTo>
                  <a:pt x="0" y="385"/>
                </a:lnTo>
                <a:close/>
                <a:moveTo>
                  <a:pt x="87" y="508"/>
                </a:moveTo>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6" name="Freeform 18"/>
          <p:cNvSpPr>
            <a:spLocks noEditPoints="1"/>
          </p:cNvSpPr>
          <p:nvPr/>
        </p:nvSpPr>
        <p:spPr bwMode="auto">
          <a:xfrm>
            <a:off x="9918475" y="3997180"/>
            <a:ext cx="391944" cy="541690"/>
          </a:xfrm>
          <a:custGeom>
            <a:avLst/>
            <a:gdLst>
              <a:gd name="T0" fmla="*/ 293 w 594"/>
              <a:gd name="T1" fmla="*/ 0 h 822"/>
              <a:gd name="T2" fmla="*/ 155 w 594"/>
              <a:gd name="T3" fmla="*/ 413 h 822"/>
              <a:gd name="T4" fmla="*/ 0 w 594"/>
              <a:gd name="T5" fmla="*/ 361 h 822"/>
              <a:gd name="T6" fmla="*/ 176 w 594"/>
              <a:gd name="T7" fmla="*/ 822 h 822"/>
              <a:gd name="T8" fmla="*/ 594 w 594"/>
              <a:gd name="T9" fmla="*/ 560 h 822"/>
              <a:gd name="T10" fmla="*/ 439 w 594"/>
              <a:gd name="T11" fmla="*/ 508 h 822"/>
              <a:gd name="T12" fmla="*/ 578 w 594"/>
              <a:gd name="T13" fmla="*/ 95 h 822"/>
              <a:gd name="T14" fmla="*/ 293 w 594"/>
              <a:gd name="T15" fmla="*/ 0 h 822"/>
              <a:gd name="T16" fmla="*/ 435 w 594"/>
              <a:gd name="T17" fmla="*/ 47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4" h="822">
                <a:moveTo>
                  <a:pt x="293" y="0"/>
                </a:moveTo>
                <a:lnTo>
                  <a:pt x="155" y="413"/>
                </a:lnTo>
                <a:lnTo>
                  <a:pt x="0" y="361"/>
                </a:lnTo>
                <a:lnTo>
                  <a:pt x="176" y="822"/>
                </a:lnTo>
                <a:lnTo>
                  <a:pt x="594" y="560"/>
                </a:lnTo>
                <a:lnTo>
                  <a:pt x="439" y="508"/>
                </a:lnTo>
                <a:lnTo>
                  <a:pt x="578" y="95"/>
                </a:lnTo>
                <a:lnTo>
                  <a:pt x="293" y="0"/>
                </a:lnTo>
                <a:close/>
                <a:moveTo>
                  <a:pt x="435" y="47"/>
                </a:moveTo>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7" name="Freeform 19"/>
          <p:cNvSpPr>
            <a:spLocks noEditPoints="1"/>
          </p:cNvSpPr>
          <p:nvPr/>
        </p:nvSpPr>
        <p:spPr bwMode="auto">
          <a:xfrm>
            <a:off x="7901320" y="5490074"/>
            <a:ext cx="539086" cy="411476"/>
          </a:xfrm>
          <a:custGeom>
            <a:avLst/>
            <a:gdLst>
              <a:gd name="T0" fmla="*/ 817 w 817"/>
              <a:gd name="T1" fmla="*/ 463 h 626"/>
              <a:gd name="T2" fmla="*/ 381 w 817"/>
              <a:gd name="T3" fmla="*/ 463 h 626"/>
              <a:gd name="T4" fmla="*/ 381 w 817"/>
              <a:gd name="T5" fmla="*/ 626 h 626"/>
              <a:gd name="T6" fmla="*/ 0 w 817"/>
              <a:gd name="T7" fmla="*/ 313 h 626"/>
              <a:gd name="T8" fmla="*/ 381 w 817"/>
              <a:gd name="T9" fmla="*/ 0 h 626"/>
              <a:gd name="T10" fmla="*/ 381 w 817"/>
              <a:gd name="T11" fmla="*/ 163 h 626"/>
              <a:gd name="T12" fmla="*/ 817 w 817"/>
              <a:gd name="T13" fmla="*/ 163 h 626"/>
              <a:gd name="T14" fmla="*/ 817 w 817"/>
              <a:gd name="T15" fmla="*/ 463 h 626"/>
              <a:gd name="T16" fmla="*/ 817 w 817"/>
              <a:gd name="T17"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7" h="626">
                <a:moveTo>
                  <a:pt x="817" y="463"/>
                </a:moveTo>
                <a:lnTo>
                  <a:pt x="381" y="463"/>
                </a:lnTo>
                <a:lnTo>
                  <a:pt x="381" y="626"/>
                </a:lnTo>
                <a:lnTo>
                  <a:pt x="0" y="313"/>
                </a:lnTo>
                <a:lnTo>
                  <a:pt x="381" y="0"/>
                </a:lnTo>
                <a:lnTo>
                  <a:pt x="381" y="163"/>
                </a:lnTo>
                <a:lnTo>
                  <a:pt x="817" y="163"/>
                </a:lnTo>
                <a:lnTo>
                  <a:pt x="817" y="463"/>
                </a:lnTo>
                <a:close/>
                <a:moveTo>
                  <a:pt x="817" y="313"/>
                </a:moveTo>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8" name="Freeform 20"/>
          <p:cNvSpPr>
            <a:spLocks noEditPoints="1"/>
          </p:cNvSpPr>
          <p:nvPr/>
        </p:nvSpPr>
        <p:spPr bwMode="auto">
          <a:xfrm>
            <a:off x="5976588" y="3995878"/>
            <a:ext cx="393246" cy="542992"/>
          </a:xfrm>
          <a:custGeom>
            <a:avLst/>
            <a:gdLst>
              <a:gd name="T0" fmla="*/ 291 w 595"/>
              <a:gd name="T1" fmla="*/ 823 h 823"/>
              <a:gd name="T2" fmla="*/ 155 w 595"/>
              <a:gd name="T3" fmla="*/ 409 h 823"/>
              <a:gd name="T4" fmla="*/ 0 w 595"/>
              <a:gd name="T5" fmla="*/ 460 h 823"/>
              <a:gd name="T6" fmla="*/ 178 w 595"/>
              <a:gd name="T7" fmla="*/ 0 h 823"/>
              <a:gd name="T8" fmla="*/ 595 w 595"/>
              <a:gd name="T9" fmla="*/ 264 h 823"/>
              <a:gd name="T10" fmla="*/ 440 w 595"/>
              <a:gd name="T11" fmla="*/ 315 h 823"/>
              <a:gd name="T12" fmla="*/ 576 w 595"/>
              <a:gd name="T13" fmla="*/ 729 h 823"/>
              <a:gd name="T14" fmla="*/ 291 w 595"/>
              <a:gd name="T15" fmla="*/ 823 h 823"/>
              <a:gd name="T16" fmla="*/ 434 w 595"/>
              <a:gd name="T17" fmla="*/ 776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5" h="823">
                <a:moveTo>
                  <a:pt x="291" y="823"/>
                </a:moveTo>
                <a:lnTo>
                  <a:pt x="155" y="409"/>
                </a:lnTo>
                <a:lnTo>
                  <a:pt x="0" y="460"/>
                </a:lnTo>
                <a:lnTo>
                  <a:pt x="178" y="0"/>
                </a:lnTo>
                <a:lnTo>
                  <a:pt x="595" y="264"/>
                </a:lnTo>
                <a:lnTo>
                  <a:pt x="440" y="315"/>
                </a:lnTo>
                <a:lnTo>
                  <a:pt x="576" y="729"/>
                </a:lnTo>
                <a:lnTo>
                  <a:pt x="291" y="823"/>
                </a:lnTo>
                <a:close/>
                <a:moveTo>
                  <a:pt x="434" y="776"/>
                </a:moveTo>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 name="Oval 7"/>
          <p:cNvSpPr>
            <a:spLocks noChangeArrowheads="1"/>
          </p:cNvSpPr>
          <p:nvPr/>
        </p:nvSpPr>
        <p:spPr bwMode="auto">
          <a:xfrm>
            <a:off x="6768839" y="2184733"/>
            <a:ext cx="2873986" cy="287398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 name="TextBox 23"/>
          <p:cNvSpPr txBox="1"/>
          <p:nvPr/>
        </p:nvSpPr>
        <p:spPr>
          <a:xfrm>
            <a:off x="7041475" y="3106058"/>
            <a:ext cx="2337513" cy="400110"/>
          </a:xfrm>
          <a:prstGeom prst="rect">
            <a:avLst/>
          </a:prstGeom>
          <a:noFill/>
        </p:spPr>
        <p:txBody>
          <a:bodyPr wrap="square" rtlCol="0">
            <a:spAutoFit/>
          </a:bodyPr>
          <a:lstStyle/>
          <a:p>
            <a:r>
              <a:rPr lang="zh-CN" altLang="en-US" sz="2000" b="1" dirty="0">
                <a:solidFill>
                  <a:schemeClr val="accent2"/>
                </a:solidFill>
                <a:latin typeface="+mn-ea"/>
                <a:ea typeface="+mn-ea"/>
              </a:rPr>
              <a:t>这里输入您的文字</a:t>
            </a:r>
            <a:endParaRPr lang="en-US" altLang="zh-CN" sz="2000" b="1" dirty="0">
              <a:solidFill>
                <a:schemeClr val="accent2"/>
              </a:solidFill>
              <a:latin typeface="+mn-ea"/>
              <a:ea typeface="+mn-ea"/>
            </a:endParaRPr>
          </a:p>
        </p:txBody>
      </p:sp>
      <p:sp>
        <p:nvSpPr>
          <p:cNvPr id="11" name="TextBox 24"/>
          <p:cNvSpPr txBox="1"/>
          <p:nvPr/>
        </p:nvSpPr>
        <p:spPr>
          <a:xfrm>
            <a:off x="6963652" y="3516518"/>
            <a:ext cx="2493158" cy="646331"/>
          </a:xfrm>
          <a:prstGeom prst="rect">
            <a:avLst/>
          </a:prstGeom>
          <a:noFill/>
        </p:spPr>
        <p:txBody>
          <a:bodyPr wrap="square" rtlCol="0">
            <a:spAutoFit/>
          </a:bodyPr>
          <a:lstStyle/>
          <a:p>
            <a:r>
              <a:rPr lang="zh-CN" altLang="en-US" dirty="0">
                <a:solidFill>
                  <a:schemeClr val="accent2"/>
                </a:solidFill>
                <a:latin typeface="+mn-ea"/>
                <a:ea typeface="+mn-ea"/>
              </a:rPr>
              <a:t>这里可以添加主要内容这里可以添加主要内容</a:t>
            </a:r>
            <a:endParaRPr lang="zh-CN" altLang="en-US" dirty="0">
              <a:solidFill>
                <a:schemeClr val="accent2"/>
              </a:solidFill>
              <a:latin typeface="+mn-ea"/>
              <a:ea typeface="+mn-ea"/>
            </a:endParaRPr>
          </a:p>
        </p:txBody>
      </p:sp>
      <p:grpSp>
        <p:nvGrpSpPr>
          <p:cNvPr id="12" name="组合 11"/>
          <p:cNvGrpSpPr/>
          <p:nvPr/>
        </p:nvGrpSpPr>
        <p:grpSpPr>
          <a:xfrm>
            <a:off x="7577138" y="675655"/>
            <a:ext cx="1177925" cy="1177925"/>
            <a:chOff x="7577138" y="727076"/>
            <a:chExt cx="1177925" cy="1177925"/>
          </a:xfrm>
        </p:grpSpPr>
        <p:sp>
          <p:nvSpPr>
            <p:cNvPr id="13" name="Oval 7"/>
            <p:cNvSpPr>
              <a:spLocks noChangeArrowheads="1"/>
            </p:cNvSpPr>
            <p:nvPr/>
          </p:nvSpPr>
          <p:spPr bwMode="auto">
            <a:xfrm>
              <a:off x="7577138" y="727076"/>
              <a:ext cx="1177925" cy="11779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4" name="TextBox 26"/>
            <p:cNvSpPr txBox="1"/>
            <p:nvPr/>
          </p:nvSpPr>
          <p:spPr>
            <a:xfrm>
              <a:off x="7679065" y="962095"/>
              <a:ext cx="983593" cy="707886"/>
            </a:xfrm>
            <a:prstGeom prst="rect">
              <a:avLst/>
            </a:prstGeom>
            <a:noFill/>
          </p:spPr>
          <p:txBody>
            <a:bodyPr wrap="square" rtlCol="0">
              <a:spAutoFit/>
            </a:bodyPr>
            <a:lstStyle/>
            <a:p>
              <a:pPr algn="ctr"/>
              <a:r>
                <a:rPr lang="zh-CN" altLang="en-US" sz="2000" b="1">
                  <a:solidFill>
                    <a:schemeClr val="accent2"/>
                  </a:solidFill>
                  <a:latin typeface="+mn-ea"/>
                  <a:ea typeface="+mn-ea"/>
                </a:rPr>
                <a:t>标题文字一</a:t>
              </a:r>
              <a:endParaRPr lang="en-US" altLang="zh-CN" sz="2000" b="1" dirty="0">
                <a:solidFill>
                  <a:schemeClr val="accent2"/>
                </a:solidFill>
                <a:latin typeface="+mn-ea"/>
                <a:ea typeface="+mn-ea"/>
              </a:endParaRPr>
            </a:p>
          </p:txBody>
        </p:sp>
      </p:grpSp>
      <p:grpSp>
        <p:nvGrpSpPr>
          <p:cNvPr id="15" name="组合 14"/>
          <p:cNvGrpSpPr/>
          <p:nvPr/>
        </p:nvGrpSpPr>
        <p:grpSpPr>
          <a:xfrm>
            <a:off x="9855200" y="2329830"/>
            <a:ext cx="1176338" cy="1176338"/>
            <a:chOff x="9855200" y="2381251"/>
            <a:chExt cx="1176338" cy="1176338"/>
          </a:xfrm>
        </p:grpSpPr>
        <p:sp>
          <p:nvSpPr>
            <p:cNvPr id="16" name="Oval 9"/>
            <p:cNvSpPr>
              <a:spLocks noChangeArrowheads="1"/>
            </p:cNvSpPr>
            <p:nvPr/>
          </p:nvSpPr>
          <p:spPr bwMode="auto">
            <a:xfrm>
              <a:off x="9855200" y="2381251"/>
              <a:ext cx="1176338" cy="11763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 name="TextBox 27"/>
            <p:cNvSpPr txBox="1"/>
            <p:nvPr/>
          </p:nvSpPr>
          <p:spPr>
            <a:xfrm>
              <a:off x="9958241" y="2613474"/>
              <a:ext cx="983593" cy="707886"/>
            </a:xfrm>
            <a:prstGeom prst="rect">
              <a:avLst/>
            </a:prstGeom>
            <a:noFill/>
          </p:spPr>
          <p:txBody>
            <a:bodyPr wrap="square" rtlCol="0">
              <a:spAutoFit/>
            </a:bodyPr>
            <a:lstStyle/>
            <a:p>
              <a:pPr algn="ctr"/>
              <a:r>
                <a:rPr lang="zh-CN" altLang="en-US" sz="2000" b="1" dirty="0">
                  <a:solidFill>
                    <a:schemeClr val="accent2"/>
                  </a:solidFill>
                  <a:latin typeface="+mn-ea"/>
                  <a:ea typeface="+mn-ea"/>
                </a:rPr>
                <a:t>标题文字二</a:t>
              </a:r>
              <a:endParaRPr lang="en-US" altLang="zh-CN" sz="2000" b="1" dirty="0">
                <a:solidFill>
                  <a:schemeClr val="accent2"/>
                </a:solidFill>
                <a:latin typeface="+mn-ea"/>
                <a:ea typeface="+mn-ea"/>
              </a:endParaRPr>
            </a:p>
          </p:txBody>
        </p:sp>
      </p:grpSp>
      <p:grpSp>
        <p:nvGrpSpPr>
          <p:cNvPr id="18" name="组合 17"/>
          <p:cNvGrpSpPr/>
          <p:nvPr/>
        </p:nvGrpSpPr>
        <p:grpSpPr>
          <a:xfrm>
            <a:off x="8985250" y="5004767"/>
            <a:ext cx="1176338" cy="1177925"/>
            <a:chOff x="8985250" y="5056188"/>
            <a:chExt cx="1176338" cy="1177925"/>
          </a:xfrm>
        </p:grpSpPr>
        <p:sp>
          <p:nvSpPr>
            <p:cNvPr id="19" name="Oval 11"/>
            <p:cNvSpPr>
              <a:spLocks noChangeArrowheads="1"/>
            </p:cNvSpPr>
            <p:nvPr/>
          </p:nvSpPr>
          <p:spPr bwMode="auto">
            <a:xfrm>
              <a:off x="8985250" y="5056188"/>
              <a:ext cx="1176338" cy="11779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20" name="TextBox 28"/>
            <p:cNvSpPr txBox="1"/>
            <p:nvPr/>
          </p:nvSpPr>
          <p:spPr>
            <a:xfrm>
              <a:off x="9071136" y="5315731"/>
              <a:ext cx="983593" cy="707886"/>
            </a:xfrm>
            <a:prstGeom prst="rect">
              <a:avLst/>
            </a:prstGeom>
            <a:noFill/>
          </p:spPr>
          <p:txBody>
            <a:bodyPr wrap="square" rtlCol="0">
              <a:spAutoFit/>
            </a:bodyPr>
            <a:lstStyle/>
            <a:p>
              <a:pPr algn="ctr"/>
              <a:r>
                <a:rPr lang="zh-CN" altLang="en-US" sz="2000" b="1" dirty="0">
                  <a:solidFill>
                    <a:schemeClr val="accent2"/>
                  </a:solidFill>
                  <a:latin typeface="+mn-ea"/>
                  <a:ea typeface="+mn-ea"/>
                </a:rPr>
                <a:t>标题文字三</a:t>
              </a:r>
              <a:endParaRPr lang="en-US" altLang="zh-CN" sz="2000" b="1" dirty="0">
                <a:solidFill>
                  <a:schemeClr val="accent2"/>
                </a:solidFill>
                <a:latin typeface="+mn-ea"/>
                <a:ea typeface="+mn-ea"/>
              </a:endParaRPr>
            </a:p>
          </p:txBody>
        </p:sp>
      </p:grpSp>
      <p:grpSp>
        <p:nvGrpSpPr>
          <p:cNvPr id="21" name="组合 20"/>
          <p:cNvGrpSpPr/>
          <p:nvPr/>
        </p:nvGrpSpPr>
        <p:grpSpPr>
          <a:xfrm>
            <a:off x="6170613" y="5004767"/>
            <a:ext cx="1177925" cy="1177925"/>
            <a:chOff x="6170613" y="5056188"/>
            <a:chExt cx="1177925" cy="1177925"/>
          </a:xfrm>
        </p:grpSpPr>
        <p:sp>
          <p:nvSpPr>
            <p:cNvPr id="22" name="Oval 13"/>
            <p:cNvSpPr>
              <a:spLocks noChangeArrowheads="1"/>
            </p:cNvSpPr>
            <p:nvPr/>
          </p:nvSpPr>
          <p:spPr bwMode="auto">
            <a:xfrm>
              <a:off x="6170613" y="5056188"/>
              <a:ext cx="1177925" cy="11779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23" name="TextBox 29"/>
            <p:cNvSpPr txBox="1"/>
            <p:nvPr/>
          </p:nvSpPr>
          <p:spPr>
            <a:xfrm>
              <a:off x="6273345" y="5315731"/>
              <a:ext cx="983593" cy="707886"/>
            </a:xfrm>
            <a:prstGeom prst="rect">
              <a:avLst/>
            </a:prstGeom>
            <a:noFill/>
          </p:spPr>
          <p:txBody>
            <a:bodyPr wrap="square" rtlCol="0">
              <a:spAutoFit/>
            </a:bodyPr>
            <a:lstStyle/>
            <a:p>
              <a:pPr algn="ctr"/>
              <a:r>
                <a:rPr lang="zh-CN" altLang="en-US" sz="2000" b="1">
                  <a:solidFill>
                    <a:schemeClr val="accent2"/>
                  </a:solidFill>
                  <a:latin typeface="+mn-ea"/>
                  <a:ea typeface="+mn-ea"/>
                </a:rPr>
                <a:t>标题文字四</a:t>
              </a:r>
              <a:endParaRPr lang="en-US" altLang="zh-CN" sz="2000" b="1" dirty="0">
                <a:solidFill>
                  <a:schemeClr val="accent2"/>
                </a:solidFill>
                <a:latin typeface="+mn-ea"/>
                <a:ea typeface="+mn-ea"/>
              </a:endParaRPr>
            </a:p>
          </p:txBody>
        </p:sp>
      </p:grpSp>
      <p:grpSp>
        <p:nvGrpSpPr>
          <p:cNvPr id="24" name="组合 23"/>
          <p:cNvGrpSpPr/>
          <p:nvPr/>
        </p:nvGrpSpPr>
        <p:grpSpPr>
          <a:xfrm>
            <a:off x="5300663" y="2329830"/>
            <a:ext cx="1177925" cy="1176338"/>
            <a:chOff x="5300663" y="2381251"/>
            <a:chExt cx="1177925" cy="1176338"/>
          </a:xfrm>
        </p:grpSpPr>
        <p:sp>
          <p:nvSpPr>
            <p:cNvPr id="25" name="Oval 15"/>
            <p:cNvSpPr>
              <a:spLocks noChangeArrowheads="1"/>
            </p:cNvSpPr>
            <p:nvPr/>
          </p:nvSpPr>
          <p:spPr bwMode="auto">
            <a:xfrm>
              <a:off x="5300663" y="2381251"/>
              <a:ext cx="1177925" cy="11763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26" name="TextBox 30"/>
            <p:cNvSpPr txBox="1"/>
            <p:nvPr/>
          </p:nvSpPr>
          <p:spPr>
            <a:xfrm>
              <a:off x="5386241" y="2627122"/>
              <a:ext cx="983593" cy="707886"/>
            </a:xfrm>
            <a:prstGeom prst="rect">
              <a:avLst/>
            </a:prstGeom>
            <a:noFill/>
          </p:spPr>
          <p:txBody>
            <a:bodyPr wrap="square" rtlCol="0">
              <a:spAutoFit/>
            </a:bodyPr>
            <a:lstStyle/>
            <a:p>
              <a:pPr algn="ctr"/>
              <a:r>
                <a:rPr lang="zh-CN" altLang="en-US" sz="2000" b="1" dirty="0">
                  <a:solidFill>
                    <a:schemeClr val="accent2"/>
                  </a:solidFill>
                  <a:latin typeface="+mn-ea"/>
                  <a:ea typeface="+mn-ea"/>
                </a:rPr>
                <a:t>标题文字五</a:t>
              </a:r>
              <a:endParaRPr lang="en-US" altLang="zh-CN" sz="2000" b="1" dirty="0">
                <a:solidFill>
                  <a:schemeClr val="accent2"/>
                </a:solidFill>
                <a:latin typeface="+mn-ea"/>
                <a:ea typeface="+mn-ea"/>
              </a:endParaRPr>
            </a:p>
          </p:txBody>
        </p:sp>
      </p:grpSp>
      <p:sp>
        <p:nvSpPr>
          <p:cNvPr id="27" name="TextBox 31"/>
          <p:cNvSpPr txBox="1"/>
          <p:nvPr/>
        </p:nvSpPr>
        <p:spPr>
          <a:xfrm>
            <a:off x="925487" y="2819785"/>
            <a:ext cx="3384375" cy="369332"/>
          </a:xfrm>
          <a:prstGeom prst="rect">
            <a:avLst/>
          </a:prstGeom>
          <a:solidFill>
            <a:schemeClr val="bg1"/>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28" name="TextBox 32"/>
          <p:cNvSpPr txBox="1"/>
          <p:nvPr/>
        </p:nvSpPr>
        <p:spPr>
          <a:xfrm>
            <a:off x="900205" y="3278445"/>
            <a:ext cx="3409657" cy="2308324"/>
          </a:xfrm>
          <a:prstGeom prst="rect">
            <a:avLst/>
          </a:prstGeom>
          <a:noFill/>
        </p:spPr>
        <p:txBody>
          <a:bodyPr wrap="square" rtlCol="0">
            <a:spAutoFit/>
          </a:bodyPr>
          <a:lstStyle/>
          <a:p>
            <a:r>
              <a:rPr lang="zh-CN" altLang="en-US" dirty="0">
                <a:latin typeface="+mn-ea"/>
                <a:ea typeface="+mn-ea"/>
              </a:rPr>
              <a:t>这里可以添加文字内容这里可以添加文字内容这里可以添加文字内容这里可以添加文字内容这里可以添加文字内容这里可以添加文字内容这里可以添加文字内容</a:t>
            </a:r>
            <a:endParaRPr lang="en-US" altLang="zh-CN" dirty="0">
              <a:latin typeface="+mn-ea"/>
              <a:ea typeface="+mn-ea"/>
            </a:endParaRPr>
          </a:p>
          <a:p>
            <a:r>
              <a:rPr lang="zh-CN" altLang="en-US" dirty="0">
                <a:latin typeface="+mn-ea"/>
                <a:ea typeface="+mn-ea"/>
              </a:rPr>
              <a:t>这里可以添加文字内容这里可以添加文字内容这里可以添加文字内容</a:t>
            </a:r>
            <a:endParaRPr lang="en-US" altLang="zh-CN" dirty="0">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1000"/>
                                        <p:tgtEl>
                                          <p:spTgt spid="9"/>
                                        </p:tgtEl>
                                      </p:cBhvr>
                                    </p:animEffect>
                                  </p:childTnLst>
                                </p:cTn>
                              </p:par>
                            </p:childTnLst>
                          </p:cTn>
                        </p:par>
                        <p:par>
                          <p:cTn id="22" fill="hold">
                            <p:stCondLst>
                              <p:cond delay="1939"/>
                            </p:stCondLst>
                            <p:childTnLst>
                              <p:par>
                                <p:cTn id="23" presetID="31"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childTnLst>
                          </p:cTn>
                        </p:par>
                        <p:par>
                          <p:cTn id="35" fill="hold">
                            <p:stCondLst>
                              <p:cond delay="2439"/>
                            </p:stCondLst>
                            <p:childTnLst>
                              <p:par>
                                <p:cTn id="36" presetID="52"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Scale>
                                      <p:cBhvr>
                                        <p:cTn id="3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2"/>
                                        </p:tgtEl>
                                        <p:attrNameLst>
                                          <p:attrName>ppt_x</p:attrName>
                                          <p:attrName>ppt_y</p:attrName>
                                        </p:attrNameLst>
                                      </p:cBhvr>
                                    </p:animMotion>
                                    <p:animEffect transition="in" filter="fade">
                                      <p:cBhvr>
                                        <p:cTn id="40" dur="1000"/>
                                        <p:tgtEl>
                                          <p:spTgt spid="12"/>
                                        </p:tgtEl>
                                      </p:cBhvr>
                                    </p:animEffect>
                                  </p:childTnLst>
                                </p:cTn>
                              </p:par>
                              <p:par>
                                <p:cTn id="41" presetID="52" presetClass="entr" presetSubtype="0" fill="hold" nodeType="withEffect">
                                  <p:stCondLst>
                                    <p:cond delay="200"/>
                                  </p:stCondLst>
                                  <p:childTnLst>
                                    <p:set>
                                      <p:cBhvr>
                                        <p:cTn id="42" dur="1" fill="hold">
                                          <p:stCondLst>
                                            <p:cond delay="0"/>
                                          </p:stCondLst>
                                        </p:cTn>
                                        <p:tgtEl>
                                          <p:spTgt spid="15"/>
                                        </p:tgtEl>
                                        <p:attrNameLst>
                                          <p:attrName>style.visibility</p:attrName>
                                        </p:attrNameLst>
                                      </p:cBhvr>
                                      <p:to>
                                        <p:strVal val="visible"/>
                                      </p:to>
                                    </p:set>
                                    <p:animScale>
                                      <p:cBhvr>
                                        <p:cTn id="43"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5"/>
                                        </p:tgtEl>
                                        <p:attrNameLst>
                                          <p:attrName>ppt_x</p:attrName>
                                          <p:attrName>ppt_y</p:attrName>
                                        </p:attrNameLst>
                                      </p:cBhvr>
                                    </p:animMotion>
                                    <p:animEffect transition="in" filter="fade">
                                      <p:cBhvr>
                                        <p:cTn id="45" dur="1000"/>
                                        <p:tgtEl>
                                          <p:spTgt spid="15"/>
                                        </p:tgtEl>
                                      </p:cBhvr>
                                    </p:animEffect>
                                  </p:childTnLst>
                                </p:cTn>
                              </p:par>
                              <p:par>
                                <p:cTn id="46" presetID="52" presetClass="entr" presetSubtype="0" fill="hold" nodeType="withEffect">
                                  <p:stCondLst>
                                    <p:cond delay="400"/>
                                  </p:stCondLst>
                                  <p:childTnLst>
                                    <p:set>
                                      <p:cBhvr>
                                        <p:cTn id="47" dur="1" fill="hold">
                                          <p:stCondLst>
                                            <p:cond delay="0"/>
                                          </p:stCondLst>
                                        </p:cTn>
                                        <p:tgtEl>
                                          <p:spTgt spid="18"/>
                                        </p:tgtEl>
                                        <p:attrNameLst>
                                          <p:attrName>style.visibility</p:attrName>
                                        </p:attrNameLst>
                                      </p:cBhvr>
                                      <p:to>
                                        <p:strVal val="visible"/>
                                      </p:to>
                                    </p:set>
                                    <p:animScale>
                                      <p:cBhvr>
                                        <p:cTn id="4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8"/>
                                        </p:tgtEl>
                                        <p:attrNameLst>
                                          <p:attrName>ppt_x</p:attrName>
                                          <p:attrName>ppt_y</p:attrName>
                                        </p:attrNameLst>
                                      </p:cBhvr>
                                    </p:animMotion>
                                    <p:animEffect transition="in" filter="fade">
                                      <p:cBhvr>
                                        <p:cTn id="50" dur="1000"/>
                                        <p:tgtEl>
                                          <p:spTgt spid="18"/>
                                        </p:tgtEl>
                                      </p:cBhvr>
                                    </p:animEffect>
                                  </p:childTnLst>
                                </p:cTn>
                              </p:par>
                              <p:par>
                                <p:cTn id="51" presetID="52" presetClass="entr" presetSubtype="0" fill="hold" nodeType="withEffect">
                                  <p:stCondLst>
                                    <p:cond delay="600"/>
                                  </p:stCondLst>
                                  <p:childTnLst>
                                    <p:set>
                                      <p:cBhvr>
                                        <p:cTn id="52" dur="1" fill="hold">
                                          <p:stCondLst>
                                            <p:cond delay="0"/>
                                          </p:stCondLst>
                                        </p:cTn>
                                        <p:tgtEl>
                                          <p:spTgt spid="21"/>
                                        </p:tgtEl>
                                        <p:attrNameLst>
                                          <p:attrName>style.visibility</p:attrName>
                                        </p:attrNameLst>
                                      </p:cBhvr>
                                      <p:to>
                                        <p:strVal val="visible"/>
                                      </p:to>
                                    </p:set>
                                    <p:animScale>
                                      <p:cBhvr>
                                        <p:cTn id="53"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21"/>
                                        </p:tgtEl>
                                        <p:attrNameLst>
                                          <p:attrName>ppt_x</p:attrName>
                                          <p:attrName>ppt_y</p:attrName>
                                        </p:attrNameLst>
                                      </p:cBhvr>
                                    </p:animMotion>
                                    <p:animEffect transition="in" filter="fade">
                                      <p:cBhvr>
                                        <p:cTn id="55" dur="1000"/>
                                        <p:tgtEl>
                                          <p:spTgt spid="21"/>
                                        </p:tgtEl>
                                      </p:cBhvr>
                                    </p:animEffect>
                                  </p:childTnLst>
                                </p:cTn>
                              </p:par>
                              <p:par>
                                <p:cTn id="56" presetID="52" presetClass="entr" presetSubtype="0" fill="hold" nodeType="withEffect">
                                  <p:stCondLst>
                                    <p:cond delay="800"/>
                                  </p:stCondLst>
                                  <p:childTnLst>
                                    <p:set>
                                      <p:cBhvr>
                                        <p:cTn id="57" dur="1" fill="hold">
                                          <p:stCondLst>
                                            <p:cond delay="0"/>
                                          </p:stCondLst>
                                        </p:cTn>
                                        <p:tgtEl>
                                          <p:spTgt spid="24"/>
                                        </p:tgtEl>
                                        <p:attrNameLst>
                                          <p:attrName>style.visibility</p:attrName>
                                        </p:attrNameLst>
                                      </p:cBhvr>
                                      <p:to>
                                        <p:strVal val="visible"/>
                                      </p:to>
                                    </p:set>
                                    <p:animScale>
                                      <p:cBhvr>
                                        <p:cTn id="58"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24"/>
                                        </p:tgtEl>
                                        <p:attrNameLst>
                                          <p:attrName>ppt_x</p:attrName>
                                          <p:attrName>ppt_y</p:attrName>
                                        </p:attrNameLst>
                                      </p:cBhvr>
                                    </p:animMotion>
                                    <p:animEffect transition="in" filter="fade">
                                      <p:cBhvr>
                                        <p:cTn id="60" dur="1000"/>
                                        <p:tgtEl>
                                          <p:spTgt spid="24"/>
                                        </p:tgtEl>
                                      </p:cBhvr>
                                    </p:animEffect>
                                  </p:childTnLst>
                                </p:cTn>
                              </p:par>
                            </p:childTnLst>
                          </p:cTn>
                        </p:par>
                        <p:par>
                          <p:cTn id="61" fill="hold">
                            <p:stCondLst>
                              <p:cond delay="3439"/>
                            </p:stCondLst>
                            <p:childTnLst>
                              <p:par>
                                <p:cTn id="62" presetID="2" presetClass="entr" presetSubtype="9"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300" fill="hold"/>
                                        <p:tgtEl>
                                          <p:spTgt spid="4"/>
                                        </p:tgtEl>
                                        <p:attrNameLst>
                                          <p:attrName>ppt_x</p:attrName>
                                        </p:attrNameLst>
                                      </p:cBhvr>
                                      <p:tavLst>
                                        <p:tav tm="0">
                                          <p:val>
                                            <p:strVal val="0-#ppt_w/2"/>
                                          </p:val>
                                        </p:tav>
                                        <p:tav tm="100000">
                                          <p:val>
                                            <p:strVal val="#ppt_x"/>
                                          </p:val>
                                        </p:tav>
                                      </p:tavLst>
                                    </p:anim>
                                    <p:anim calcmode="lin" valueType="num">
                                      <p:cBhvr additive="base">
                                        <p:cTn id="65" dur="300" fill="hold"/>
                                        <p:tgtEl>
                                          <p:spTgt spid="4"/>
                                        </p:tgtEl>
                                        <p:attrNameLst>
                                          <p:attrName>ppt_y</p:attrName>
                                        </p:attrNameLst>
                                      </p:cBhvr>
                                      <p:tavLst>
                                        <p:tav tm="0">
                                          <p:val>
                                            <p:strVal val="0-#ppt_h/2"/>
                                          </p:val>
                                        </p:tav>
                                        <p:tav tm="100000">
                                          <p:val>
                                            <p:strVal val="#ppt_y"/>
                                          </p:val>
                                        </p:tav>
                                      </p:tavLst>
                                    </p:anim>
                                  </p:childTnLst>
                                </p:cTn>
                              </p:par>
                            </p:childTnLst>
                          </p:cTn>
                        </p:par>
                        <p:par>
                          <p:cTn id="66" fill="hold">
                            <p:stCondLst>
                              <p:cond delay="3939"/>
                            </p:stCondLst>
                            <p:childTnLst>
                              <p:par>
                                <p:cTn id="67" presetID="2" presetClass="entr" presetSubtype="3" fill="hold" grpId="0" nodeType="after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300" fill="hold"/>
                                        <p:tgtEl>
                                          <p:spTgt spid="6"/>
                                        </p:tgtEl>
                                        <p:attrNameLst>
                                          <p:attrName>ppt_x</p:attrName>
                                        </p:attrNameLst>
                                      </p:cBhvr>
                                      <p:tavLst>
                                        <p:tav tm="0">
                                          <p:val>
                                            <p:strVal val="1+#ppt_w/2"/>
                                          </p:val>
                                        </p:tav>
                                        <p:tav tm="100000">
                                          <p:val>
                                            <p:strVal val="#ppt_x"/>
                                          </p:val>
                                        </p:tav>
                                      </p:tavLst>
                                    </p:anim>
                                    <p:anim calcmode="lin" valueType="num">
                                      <p:cBhvr additive="base">
                                        <p:cTn id="70" dur="300" fill="hold"/>
                                        <p:tgtEl>
                                          <p:spTgt spid="6"/>
                                        </p:tgtEl>
                                        <p:attrNameLst>
                                          <p:attrName>ppt_y</p:attrName>
                                        </p:attrNameLst>
                                      </p:cBhvr>
                                      <p:tavLst>
                                        <p:tav tm="0">
                                          <p:val>
                                            <p:strVal val="0-#ppt_h/2"/>
                                          </p:val>
                                        </p:tav>
                                        <p:tav tm="100000">
                                          <p:val>
                                            <p:strVal val="#ppt_y"/>
                                          </p:val>
                                        </p:tav>
                                      </p:tavLst>
                                    </p:anim>
                                  </p:childTnLst>
                                </p:cTn>
                              </p:par>
                            </p:childTnLst>
                          </p:cTn>
                        </p:par>
                        <p:par>
                          <p:cTn id="71" fill="hold">
                            <p:stCondLst>
                              <p:cond delay="4439"/>
                            </p:stCondLst>
                            <p:childTnLst>
                              <p:par>
                                <p:cTn id="72" presetID="2" presetClass="entr" presetSubtype="2"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additive="base">
                                        <p:cTn id="74" dur="300" fill="hold"/>
                                        <p:tgtEl>
                                          <p:spTgt spid="7"/>
                                        </p:tgtEl>
                                        <p:attrNameLst>
                                          <p:attrName>ppt_x</p:attrName>
                                        </p:attrNameLst>
                                      </p:cBhvr>
                                      <p:tavLst>
                                        <p:tav tm="0">
                                          <p:val>
                                            <p:strVal val="1+#ppt_w/2"/>
                                          </p:val>
                                        </p:tav>
                                        <p:tav tm="100000">
                                          <p:val>
                                            <p:strVal val="#ppt_x"/>
                                          </p:val>
                                        </p:tav>
                                      </p:tavLst>
                                    </p:anim>
                                    <p:anim calcmode="lin" valueType="num">
                                      <p:cBhvr additive="base">
                                        <p:cTn id="75" dur="300" fill="hold"/>
                                        <p:tgtEl>
                                          <p:spTgt spid="7"/>
                                        </p:tgtEl>
                                        <p:attrNameLst>
                                          <p:attrName>ppt_y</p:attrName>
                                        </p:attrNameLst>
                                      </p:cBhvr>
                                      <p:tavLst>
                                        <p:tav tm="0">
                                          <p:val>
                                            <p:strVal val="#ppt_y"/>
                                          </p:val>
                                        </p:tav>
                                        <p:tav tm="100000">
                                          <p:val>
                                            <p:strVal val="#ppt_y"/>
                                          </p:val>
                                        </p:tav>
                                      </p:tavLst>
                                    </p:anim>
                                  </p:childTnLst>
                                </p:cTn>
                              </p:par>
                            </p:childTnLst>
                          </p:cTn>
                        </p:par>
                        <p:par>
                          <p:cTn id="76" fill="hold">
                            <p:stCondLst>
                              <p:cond delay="4939"/>
                            </p:stCondLst>
                            <p:childTnLst>
                              <p:par>
                                <p:cTn id="77" presetID="2" presetClass="entr" presetSubtype="6"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300" fill="hold"/>
                                        <p:tgtEl>
                                          <p:spTgt spid="8"/>
                                        </p:tgtEl>
                                        <p:attrNameLst>
                                          <p:attrName>ppt_x</p:attrName>
                                        </p:attrNameLst>
                                      </p:cBhvr>
                                      <p:tavLst>
                                        <p:tav tm="0">
                                          <p:val>
                                            <p:strVal val="1+#ppt_w/2"/>
                                          </p:val>
                                        </p:tav>
                                        <p:tav tm="100000">
                                          <p:val>
                                            <p:strVal val="#ppt_x"/>
                                          </p:val>
                                        </p:tav>
                                      </p:tavLst>
                                    </p:anim>
                                    <p:anim calcmode="lin" valueType="num">
                                      <p:cBhvr additive="base">
                                        <p:cTn id="80" dur="300" fill="hold"/>
                                        <p:tgtEl>
                                          <p:spTgt spid="8"/>
                                        </p:tgtEl>
                                        <p:attrNameLst>
                                          <p:attrName>ppt_y</p:attrName>
                                        </p:attrNameLst>
                                      </p:cBhvr>
                                      <p:tavLst>
                                        <p:tav tm="0">
                                          <p:val>
                                            <p:strVal val="1+#ppt_h/2"/>
                                          </p:val>
                                        </p:tav>
                                        <p:tav tm="100000">
                                          <p:val>
                                            <p:strVal val="#ppt_y"/>
                                          </p:val>
                                        </p:tav>
                                      </p:tavLst>
                                    </p:anim>
                                  </p:childTnLst>
                                </p:cTn>
                              </p:par>
                            </p:childTnLst>
                          </p:cTn>
                        </p:par>
                        <p:par>
                          <p:cTn id="81" fill="hold">
                            <p:stCondLst>
                              <p:cond delay="5439"/>
                            </p:stCondLst>
                            <p:childTnLst>
                              <p:par>
                                <p:cTn id="82" presetID="2" presetClass="entr" presetSubtype="12" fill="hold" grpId="0"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300" fill="hold"/>
                                        <p:tgtEl>
                                          <p:spTgt spid="5"/>
                                        </p:tgtEl>
                                        <p:attrNameLst>
                                          <p:attrName>ppt_x</p:attrName>
                                        </p:attrNameLst>
                                      </p:cBhvr>
                                      <p:tavLst>
                                        <p:tav tm="0">
                                          <p:val>
                                            <p:strVal val="0-#ppt_w/2"/>
                                          </p:val>
                                        </p:tav>
                                        <p:tav tm="100000">
                                          <p:val>
                                            <p:strVal val="#ppt_x"/>
                                          </p:val>
                                        </p:tav>
                                      </p:tavLst>
                                    </p:anim>
                                    <p:anim calcmode="lin" valueType="num">
                                      <p:cBhvr additive="base">
                                        <p:cTn id="85" dur="300" fill="hold"/>
                                        <p:tgtEl>
                                          <p:spTgt spid="5"/>
                                        </p:tgtEl>
                                        <p:attrNameLst>
                                          <p:attrName>ppt_y</p:attrName>
                                        </p:attrNameLst>
                                      </p:cBhvr>
                                      <p:tavLst>
                                        <p:tav tm="0">
                                          <p:val>
                                            <p:strVal val="1+#ppt_h/2"/>
                                          </p:val>
                                        </p:tav>
                                        <p:tav tm="100000">
                                          <p:val>
                                            <p:strVal val="#ppt_y"/>
                                          </p:val>
                                        </p:tav>
                                      </p:tavLst>
                                    </p:anim>
                                  </p:childTnLst>
                                </p:cTn>
                              </p:par>
                            </p:childTnLst>
                          </p:cTn>
                        </p:par>
                        <p:par>
                          <p:cTn id="86" fill="hold">
                            <p:stCondLst>
                              <p:cond delay="5939"/>
                            </p:stCondLst>
                            <p:childTnLst>
                              <p:par>
                                <p:cTn id="87" presetID="2" presetClass="entr" presetSubtype="6"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1+#ppt_w/2"/>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par>
                          <p:cTn id="91" fill="hold">
                            <p:stCondLst>
                              <p:cond delay="6439"/>
                            </p:stCondLst>
                            <p:childTnLst>
                              <p:par>
                                <p:cTn id="92" presetID="22" presetClass="entr" presetSubtype="1"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up)">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p:bldP spid="11" grpId="0"/>
      <p:bldP spid="27" grpId="0" animBg="1"/>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Oval 5"/>
          <p:cNvSpPr>
            <a:spLocks noChangeArrowheads="1"/>
          </p:cNvSpPr>
          <p:nvPr/>
        </p:nvSpPr>
        <p:spPr bwMode="auto">
          <a:xfrm>
            <a:off x="5443612" y="1020744"/>
            <a:ext cx="1066800" cy="1058863"/>
          </a:xfrm>
          <a:prstGeom prst="ellipse">
            <a:avLst/>
          </a:prstGeom>
          <a:solidFill>
            <a:schemeClr val="bg1"/>
          </a:solidFill>
          <a:ln w="38100" cmpd="sng">
            <a:solidFill>
              <a:schemeClr val="accent2"/>
            </a:solidFill>
            <a:round/>
          </a:ln>
        </p:spPr>
        <p:txBody>
          <a:bodyPr/>
          <a:lstStyle/>
          <a:p>
            <a:endParaRPr lang="zh-CN" altLang="en-US"/>
          </a:p>
        </p:txBody>
      </p:sp>
      <p:sp>
        <p:nvSpPr>
          <p:cNvPr id="5" name="Oval 6"/>
          <p:cNvSpPr>
            <a:spLocks noChangeArrowheads="1"/>
          </p:cNvSpPr>
          <p:nvPr/>
        </p:nvSpPr>
        <p:spPr bwMode="auto">
          <a:xfrm>
            <a:off x="5897637" y="2016107"/>
            <a:ext cx="1066800" cy="1058862"/>
          </a:xfrm>
          <a:prstGeom prst="ellipse">
            <a:avLst/>
          </a:prstGeom>
          <a:solidFill>
            <a:schemeClr val="accent1"/>
          </a:solidFill>
          <a:ln w="38100" cmpd="sng">
            <a:solidFill>
              <a:schemeClr val="accent2"/>
            </a:solidFill>
            <a:round/>
          </a:ln>
        </p:spPr>
        <p:txBody>
          <a:bodyPr/>
          <a:lstStyle/>
          <a:p>
            <a:endParaRPr lang="zh-CN" altLang="en-US"/>
          </a:p>
        </p:txBody>
      </p:sp>
      <p:sp>
        <p:nvSpPr>
          <p:cNvPr id="6" name="Oval 7"/>
          <p:cNvSpPr>
            <a:spLocks noChangeArrowheads="1"/>
          </p:cNvSpPr>
          <p:nvPr/>
        </p:nvSpPr>
        <p:spPr bwMode="auto">
          <a:xfrm>
            <a:off x="5443612" y="3009882"/>
            <a:ext cx="1066800" cy="1058862"/>
          </a:xfrm>
          <a:prstGeom prst="ellipse">
            <a:avLst/>
          </a:prstGeom>
          <a:solidFill>
            <a:schemeClr val="bg1"/>
          </a:solidFill>
          <a:ln w="38100" cmpd="sng">
            <a:solidFill>
              <a:schemeClr val="accent2"/>
            </a:solidFill>
            <a:round/>
          </a:ln>
        </p:spPr>
        <p:txBody>
          <a:bodyPr/>
          <a:lstStyle/>
          <a:p>
            <a:endParaRPr lang="zh-CN" altLang="en-US"/>
          </a:p>
        </p:txBody>
      </p:sp>
      <p:sp>
        <p:nvSpPr>
          <p:cNvPr id="7" name="Oval 8"/>
          <p:cNvSpPr>
            <a:spLocks noChangeArrowheads="1"/>
          </p:cNvSpPr>
          <p:nvPr/>
        </p:nvSpPr>
        <p:spPr bwMode="auto">
          <a:xfrm>
            <a:off x="5897637" y="4005244"/>
            <a:ext cx="1066800" cy="1058863"/>
          </a:xfrm>
          <a:prstGeom prst="ellipse">
            <a:avLst/>
          </a:prstGeom>
          <a:solidFill>
            <a:schemeClr val="accent1"/>
          </a:solidFill>
          <a:ln w="38100" cmpd="sng">
            <a:solidFill>
              <a:schemeClr val="accent2"/>
            </a:solidFill>
            <a:round/>
          </a:ln>
        </p:spPr>
        <p:txBody>
          <a:bodyPr/>
          <a:lstStyle/>
          <a:p>
            <a:endParaRPr lang="zh-CN" altLang="en-US"/>
          </a:p>
        </p:txBody>
      </p:sp>
      <p:sp>
        <p:nvSpPr>
          <p:cNvPr id="8" name="Oval 9"/>
          <p:cNvSpPr>
            <a:spLocks noChangeArrowheads="1"/>
          </p:cNvSpPr>
          <p:nvPr/>
        </p:nvSpPr>
        <p:spPr bwMode="auto">
          <a:xfrm>
            <a:off x="5443612" y="4999019"/>
            <a:ext cx="1066800" cy="1058863"/>
          </a:xfrm>
          <a:prstGeom prst="ellipse">
            <a:avLst/>
          </a:prstGeom>
          <a:solidFill>
            <a:schemeClr val="bg1"/>
          </a:solidFill>
          <a:ln w="38100" cmpd="sng">
            <a:solidFill>
              <a:schemeClr val="accent2"/>
            </a:solidFill>
            <a:round/>
          </a:ln>
        </p:spPr>
        <p:txBody>
          <a:bodyPr/>
          <a:lstStyle/>
          <a:p>
            <a:endParaRPr lang="zh-CN" altLang="en-US"/>
          </a:p>
        </p:txBody>
      </p:sp>
      <p:sp>
        <p:nvSpPr>
          <p:cNvPr id="9" name="Freeform 10"/>
          <p:cNvSpPr>
            <a:spLocks noEditPoints="1"/>
          </p:cNvSpPr>
          <p:nvPr/>
        </p:nvSpPr>
        <p:spPr bwMode="auto">
          <a:xfrm flipH="1">
            <a:off x="5173737" y="1381107"/>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11"/>
          <p:cNvSpPr>
            <a:spLocks noEditPoints="1"/>
          </p:cNvSpPr>
          <p:nvPr/>
        </p:nvSpPr>
        <p:spPr bwMode="auto">
          <a:xfrm flipH="1">
            <a:off x="6986662" y="2408219"/>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12"/>
          <p:cNvSpPr>
            <a:spLocks noEditPoints="1"/>
          </p:cNvSpPr>
          <p:nvPr/>
        </p:nvSpPr>
        <p:spPr bwMode="auto">
          <a:xfrm flipH="1">
            <a:off x="5173737" y="3428982"/>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13"/>
          <p:cNvSpPr>
            <a:spLocks noEditPoints="1"/>
          </p:cNvSpPr>
          <p:nvPr/>
        </p:nvSpPr>
        <p:spPr bwMode="auto">
          <a:xfrm flipH="1">
            <a:off x="6986662" y="4411643"/>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4"/>
          <p:cNvSpPr>
            <a:spLocks noEditPoints="1"/>
          </p:cNvSpPr>
          <p:nvPr/>
        </p:nvSpPr>
        <p:spPr bwMode="auto">
          <a:xfrm flipH="1">
            <a:off x="5173737" y="5540357"/>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7 h 346"/>
              <a:gd name="T12" fmla="*/ 204 w 346"/>
              <a:gd name="T13" fmla="*/ 219 h 346"/>
              <a:gd name="T14" fmla="*/ 131 w 346"/>
              <a:gd name="T15" fmla="*/ 261 h 346"/>
              <a:gd name="T16" fmla="*/ 131 w 346"/>
              <a:gd name="T17" fmla="*/ 177 h 346"/>
              <a:gd name="T18" fmla="*/ 131 w 346"/>
              <a:gd name="T19" fmla="*/ 93 h 346"/>
              <a:gd name="T20" fmla="*/ 204 w 346"/>
              <a:gd name="T21" fmla="*/ 135 h 346"/>
              <a:gd name="T22" fmla="*/ 277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TextBox 20"/>
          <p:cNvSpPr txBox="1">
            <a:spLocks noChangeArrowheads="1"/>
          </p:cNvSpPr>
          <p:nvPr/>
        </p:nvSpPr>
        <p:spPr bwMode="auto">
          <a:xfrm flipH="1">
            <a:off x="5611887" y="1257281"/>
            <a:ext cx="7556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tx2"/>
                </a:solidFill>
                <a:latin typeface="微软雅黑" panose="020B0503020204020204" pitchFamily="34" charset="-122"/>
                <a:ea typeface="微软雅黑" panose="020B0503020204020204" pitchFamily="34" charset="-122"/>
              </a:rPr>
              <a:t>01</a:t>
            </a:r>
            <a:endParaRPr lang="en-US" sz="3200" b="1" dirty="0">
              <a:solidFill>
                <a:schemeClr val="tx2"/>
              </a:solidFill>
              <a:latin typeface="微软雅黑" panose="020B0503020204020204" pitchFamily="34" charset="-122"/>
              <a:ea typeface="微软雅黑" panose="020B0503020204020204" pitchFamily="34" charset="-122"/>
            </a:endParaRPr>
          </a:p>
        </p:txBody>
      </p:sp>
      <p:sp>
        <p:nvSpPr>
          <p:cNvPr id="15" name="TextBox 21"/>
          <p:cNvSpPr txBox="1">
            <a:spLocks noChangeArrowheads="1"/>
          </p:cNvSpPr>
          <p:nvPr/>
        </p:nvSpPr>
        <p:spPr bwMode="auto">
          <a:xfrm flipH="1">
            <a:off x="6045275" y="2253438"/>
            <a:ext cx="757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tx2"/>
                </a:solidFill>
                <a:latin typeface="微软雅黑" panose="020B0503020204020204" pitchFamily="34" charset="-122"/>
                <a:ea typeface="微软雅黑" panose="020B0503020204020204" pitchFamily="34" charset="-122"/>
              </a:rPr>
              <a:t>02</a:t>
            </a:r>
            <a:endParaRPr lang="en-US" sz="3200" b="1" dirty="0">
              <a:solidFill>
                <a:schemeClr val="tx2"/>
              </a:solidFill>
              <a:latin typeface="微软雅黑" panose="020B0503020204020204" pitchFamily="34" charset="-122"/>
              <a:ea typeface="微软雅黑" panose="020B0503020204020204" pitchFamily="34" charset="-122"/>
            </a:endParaRPr>
          </a:p>
        </p:txBody>
      </p:sp>
      <p:sp>
        <p:nvSpPr>
          <p:cNvPr id="16" name="TextBox 22"/>
          <p:cNvSpPr txBox="1">
            <a:spLocks noChangeArrowheads="1"/>
          </p:cNvSpPr>
          <p:nvPr/>
        </p:nvSpPr>
        <p:spPr bwMode="auto">
          <a:xfrm flipH="1">
            <a:off x="5611887" y="3263965"/>
            <a:ext cx="7572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tx2"/>
                </a:solidFill>
                <a:latin typeface="微软雅黑" panose="020B0503020204020204" pitchFamily="34" charset="-122"/>
                <a:ea typeface="微软雅黑" panose="020B0503020204020204" pitchFamily="34" charset="-122"/>
              </a:rPr>
              <a:t>03</a:t>
            </a:r>
            <a:endParaRPr lang="en-US" sz="3200" b="1" dirty="0">
              <a:solidFill>
                <a:schemeClr val="tx2"/>
              </a:solidFill>
              <a:latin typeface="微软雅黑" panose="020B0503020204020204" pitchFamily="34" charset="-122"/>
              <a:ea typeface="微软雅黑" panose="020B0503020204020204" pitchFamily="34" charset="-122"/>
            </a:endParaRPr>
          </a:p>
        </p:txBody>
      </p:sp>
      <p:sp>
        <p:nvSpPr>
          <p:cNvPr id="17" name="TextBox 23"/>
          <p:cNvSpPr txBox="1">
            <a:spLocks noChangeArrowheads="1"/>
          </p:cNvSpPr>
          <p:nvPr/>
        </p:nvSpPr>
        <p:spPr bwMode="auto">
          <a:xfrm flipH="1">
            <a:off x="6075437" y="4241194"/>
            <a:ext cx="7572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tx2"/>
                </a:solidFill>
                <a:latin typeface="微软雅黑" panose="020B0503020204020204" pitchFamily="34" charset="-122"/>
                <a:ea typeface="微软雅黑" panose="020B0503020204020204" pitchFamily="34" charset="-122"/>
              </a:rPr>
              <a:t>04</a:t>
            </a:r>
            <a:endParaRPr lang="en-US" sz="3200" b="1" dirty="0">
              <a:solidFill>
                <a:schemeClr val="tx2"/>
              </a:solidFill>
              <a:latin typeface="微软雅黑" panose="020B0503020204020204" pitchFamily="34" charset="-122"/>
              <a:ea typeface="微软雅黑" panose="020B0503020204020204" pitchFamily="34" charset="-122"/>
            </a:endParaRPr>
          </a:p>
        </p:txBody>
      </p:sp>
      <p:sp>
        <p:nvSpPr>
          <p:cNvPr id="18" name="TextBox 24"/>
          <p:cNvSpPr txBox="1">
            <a:spLocks noChangeArrowheads="1"/>
          </p:cNvSpPr>
          <p:nvPr/>
        </p:nvSpPr>
        <p:spPr bwMode="auto">
          <a:xfrm flipH="1">
            <a:off x="5598393" y="5260177"/>
            <a:ext cx="7572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tx2"/>
                </a:solidFill>
                <a:latin typeface="微软雅黑" panose="020B0503020204020204" pitchFamily="34" charset="-122"/>
                <a:ea typeface="微软雅黑" panose="020B0503020204020204" pitchFamily="34" charset="-122"/>
              </a:rPr>
              <a:t>05</a:t>
            </a:r>
            <a:endParaRPr lang="en-US" sz="3200" b="1" dirty="0">
              <a:solidFill>
                <a:schemeClr val="tx2"/>
              </a:solidFill>
              <a:latin typeface="微软雅黑" panose="020B0503020204020204" pitchFamily="34" charset="-122"/>
              <a:ea typeface="微软雅黑" panose="020B0503020204020204" pitchFamily="34" charset="-122"/>
            </a:endParaRPr>
          </a:p>
        </p:txBody>
      </p:sp>
      <p:sp>
        <p:nvSpPr>
          <p:cNvPr id="19" name="矩形 25"/>
          <p:cNvSpPr>
            <a:spLocks noChangeArrowheads="1"/>
          </p:cNvSpPr>
          <p:nvPr/>
        </p:nvSpPr>
        <p:spPr bwMode="auto">
          <a:xfrm>
            <a:off x="924868" y="1312844"/>
            <a:ext cx="41933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解决了困扰很久的及时发货问题，基本实现</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小时内准时发货。</a:t>
            </a:r>
            <a:endParaRPr lang="en-US" altLang="zh-CN" dirty="0">
              <a:latin typeface="微软雅黑" panose="020B0503020204020204" pitchFamily="34" charset="-122"/>
              <a:ea typeface="微软雅黑" panose="020B0503020204020204" pitchFamily="34" charset="-122"/>
            </a:endParaRPr>
          </a:p>
        </p:txBody>
      </p:sp>
      <p:sp>
        <p:nvSpPr>
          <p:cNvPr id="20" name="矩形 19"/>
          <p:cNvSpPr>
            <a:spLocks noChangeArrowheads="1"/>
          </p:cNvSpPr>
          <p:nvPr/>
        </p:nvSpPr>
        <p:spPr bwMode="auto">
          <a:xfrm>
            <a:off x="7313687" y="2308207"/>
            <a:ext cx="38639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配备统一工装，统一生产器具，规范日常用语。</a:t>
            </a:r>
            <a:endParaRPr lang="zh-CN" altLang="en-US" dirty="0">
              <a:latin typeface="微软雅黑" panose="020B0503020204020204" pitchFamily="34" charset="-122"/>
              <a:ea typeface="微软雅黑" panose="020B0503020204020204" pitchFamily="34" charset="-122"/>
            </a:endParaRPr>
          </a:p>
        </p:txBody>
      </p:sp>
      <p:sp>
        <p:nvSpPr>
          <p:cNvPr id="21" name="矩形 20"/>
          <p:cNvSpPr>
            <a:spLocks noChangeArrowheads="1"/>
          </p:cNvSpPr>
          <p:nvPr/>
        </p:nvSpPr>
        <p:spPr bwMode="auto">
          <a:xfrm>
            <a:off x="935260" y="3475020"/>
            <a:ext cx="41114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对内勤人员、文员重新明确分工，各司其责，明确岗位职责。</a:t>
            </a:r>
            <a:endParaRPr lang="en-US" altLang="zh-CN" dirty="0">
              <a:latin typeface="微软雅黑" panose="020B0503020204020204" pitchFamily="34" charset="-122"/>
              <a:ea typeface="微软雅黑" panose="020B0503020204020204" pitchFamily="34" charset="-122"/>
            </a:endParaRPr>
          </a:p>
        </p:txBody>
      </p:sp>
      <p:sp>
        <p:nvSpPr>
          <p:cNvPr id="22" name="矩形 21"/>
          <p:cNvSpPr>
            <a:spLocks noChangeArrowheads="1"/>
          </p:cNvSpPr>
          <p:nvPr/>
        </p:nvSpPr>
        <p:spPr bwMode="auto">
          <a:xfrm>
            <a:off x="7313687" y="4325919"/>
            <a:ext cx="38020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对日常各项制作都做了不同程度的补充，使之更合理高效。</a:t>
            </a:r>
            <a:endParaRPr lang="en-US" altLang="zh-CN" dirty="0">
              <a:latin typeface="微软雅黑" panose="020B0503020204020204" pitchFamily="34" charset="-122"/>
              <a:ea typeface="微软雅黑" panose="020B0503020204020204" pitchFamily="34" charset="-122"/>
            </a:endParaRPr>
          </a:p>
        </p:txBody>
      </p:sp>
      <p:sp>
        <p:nvSpPr>
          <p:cNvPr id="23" name="矩形 22"/>
          <p:cNvSpPr>
            <a:spLocks noChangeArrowheads="1"/>
          </p:cNvSpPr>
          <p:nvPr/>
        </p:nvSpPr>
        <p:spPr bwMode="auto">
          <a:xfrm>
            <a:off x="924867" y="5508329"/>
            <a:ext cx="41933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dirty="0">
                <a:latin typeface="微软雅黑" panose="020B0503020204020204" pitchFamily="34" charset="-122"/>
                <a:ea typeface="微软雅黑" panose="020B0503020204020204" pitchFamily="34" charset="-122"/>
              </a:rPr>
              <a:t>客户档案已有专人专岗负责，经过前期大量的工作，现已经本建成，并成为一项长期制度。</a:t>
            </a:r>
            <a:endParaRPr lang="en-US" altLang="zh-CN" dirty="0">
              <a:latin typeface="微软雅黑" panose="020B0503020204020204" pitchFamily="34" charset="-122"/>
              <a:ea typeface="微软雅黑" panose="020B0503020204020204" pitchFamily="34" charset="-122"/>
            </a:endParaRPr>
          </a:p>
        </p:txBody>
      </p:sp>
      <p:sp>
        <p:nvSpPr>
          <p:cNvPr id="24" name="矩形 3"/>
          <p:cNvSpPr>
            <a:spLocks noChangeArrowheads="1"/>
          </p:cNvSpPr>
          <p:nvPr/>
        </p:nvSpPr>
        <p:spPr bwMode="auto">
          <a:xfrm>
            <a:off x="1807904" y="911207"/>
            <a:ext cx="3238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a:latin typeface="微软雅黑" panose="020B0503020204020204" pitchFamily="34" charset="-122"/>
                <a:ea typeface="微软雅黑" panose="020B0503020204020204" pitchFamily="34" charset="-122"/>
              </a:rPr>
              <a:t>保障按时发货</a:t>
            </a:r>
            <a:endParaRPr lang="zh-CN" altLang="en-US" sz="2000" b="1" dirty="0">
              <a:latin typeface="微软雅黑" panose="020B0503020204020204" pitchFamily="34" charset="-122"/>
              <a:ea typeface="微软雅黑" panose="020B0503020204020204" pitchFamily="34" charset="-122"/>
            </a:endParaRPr>
          </a:p>
        </p:txBody>
      </p:sp>
      <p:sp>
        <p:nvSpPr>
          <p:cNvPr id="25" name="矩形 33"/>
          <p:cNvSpPr>
            <a:spLocks noChangeArrowheads="1"/>
          </p:cNvSpPr>
          <p:nvPr/>
        </p:nvSpPr>
        <p:spPr bwMode="auto">
          <a:xfrm>
            <a:off x="7285112" y="1951019"/>
            <a:ext cx="3892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latin typeface="微软雅黑" panose="020B0503020204020204" pitchFamily="34" charset="-122"/>
                <a:ea typeface="微软雅黑" panose="020B0503020204020204" pitchFamily="34" charset="-122"/>
              </a:rPr>
              <a:t>统一着装统一形象</a:t>
            </a:r>
            <a:endParaRPr lang="zh-CN" altLang="en-US" sz="2000" b="1" dirty="0">
              <a:latin typeface="微软雅黑" panose="020B0503020204020204" pitchFamily="34" charset="-122"/>
              <a:ea typeface="微软雅黑" panose="020B0503020204020204" pitchFamily="34" charset="-122"/>
            </a:endParaRPr>
          </a:p>
        </p:txBody>
      </p:sp>
      <p:sp>
        <p:nvSpPr>
          <p:cNvPr id="26" name="矩形 34"/>
          <p:cNvSpPr>
            <a:spLocks noChangeArrowheads="1"/>
          </p:cNvSpPr>
          <p:nvPr/>
        </p:nvSpPr>
        <p:spPr bwMode="auto">
          <a:xfrm>
            <a:off x="1807904" y="3114657"/>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a:latin typeface="微软雅黑" panose="020B0503020204020204" pitchFamily="34" charset="-122"/>
                <a:ea typeface="微软雅黑" panose="020B0503020204020204" pitchFamily="34" charset="-122"/>
              </a:rPr>
              <a:t>内勤分工有序</a:t>
            </a:r>
            <a:endParaRPr lang="zh-CN" altLang="en-US" sz="2000" b="1" dirty="0">
              <a:latin typeface="微软雅黑" panose="020B0503020204020204" pitchFamily="34" charset="-122"/>
              <a:ea typeface="微软雅黑" panose="020B0503020204020204" pitchFamily="34" charset="-122"/>
            </a:endParaRPr>
          </a:p>
        </p:txBody>
      </p:sp>
      <p:sp>
        <p:nvSpPr>
          <p:cNvPr id="27" name="矩形 35"/>
          <p:cNvSpPr>
            <a:spLocks noChangeArrowheads="1"/>
          </p:cNvSpPr>
          <p:nvPr/>
        </p:nvSpPr>
        <p:spPr bwMode="auto">
          <a:xfrm>
            <a:off x="7313687" y="3956032"/>
            <a:ext cx="34952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latin typeface="微软雅黑" panose="020B0503020204020204" pitchFamily="34" charset="-122"/>
                <a:ea typeface="微软雅黑" panose="020B0503020204020204" pitchFamily="34" charset="-122"/>
              </a:rPr>
              <a:t>各项制度趋于完善</a:t>
            </a:r>
            <a:endParaRPr lang="zh-CN" altLang="en-US" sz="2000" b="1" dirty="0">
              <a:latin typeface="微软雅黑" panose="020B0503020204020204" pitchFamily="34" charset="-122"/>
              <a:ea typeface="微软雅黑" panose="020B0503020204020204" pitchFamily="34" charset="-122"/>
            </a:endParaRPr>
          </a:p>
        </p:txBody>
      </p:sp>
      <p:sp>
        <p:nvSpPr>
          <p:cNvPr id="28" name="矩形 36"/>
          <p:cNvSpPr>
            <a:spLocks noChangeArrowheads="1"/>
          </p:cNvSpPr>
          <p:nvPr/>
        </p:nvSpPr>
        <p:spPr bwMode="auto">
          <a:xfrm>
            <a:off x="1807904" y="5098754"/>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a:latin typeface="微软雅黑" panose="020B0503020204020204" pitchFamily="34" charset="-122"/>
                <a:ea typeface="微软雅黑" panose="020B0503020204020204" pitchFamily="34" charset="-122"/>
              </a:rPr>
              <a:t>客户档案基本建立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10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Scale>
                                      <p:cBhvr>
                                        <p:cTn id="3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
                                        </p:tgtEl>
                                        <p:attrNameLst>
                                          <p:attrName>ppt_x</p:attrName>
                                          <p:attrName>ppt_y</p:attrName>
                                        </p:attrNameLst>
                                      </p:cBhvr>
                                    </p:animMotion>
                                    <p:animEffect transition="in" filter="fade">
                                      <p:cBhvr>
                                        <p:cTn id="38" dur="1000"/>
                                        <p:tgtEl>
                                          <p:spTgt spid="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Scale>
                                      <p:cBhvr>
                                        <p:cTn id="4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
                                        </p:tgtEl>
                                        <p:attrNameLst>
                                          <p:attrName>ppt_x</p:attrName>
                                          <p:attrName>ppt_y</p:attrName>
                                        </p:attrNameLst>
                                      </p:cBhvr>
                                    </p:animMotion>
                                    <p:animEffect transition="in" filter="fade">
                                      <p:cBhvr>
                                        <p:cTn id="43" dur="1000"/>
                                        <p:tgtEl>
                                          <p:spTgt spid="8"/>
                                        </p:tgtEl>
                                      </p:cBhvr>
                                    </p:animEffect>
                                  </p:childTnLst>
                                </p:cTn>
                              </p:par>
                            </p:childTnLst>
                          </p:cTn>
                        </p:par>
                        <p:par>
                          <p:cTn id="44" fill="hold">
                            <p:stCondLst>
                              <p:cond delay="1939"/>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400" fill="hold"/>
                                        <p:tgtEl>
                                          <p:spTgt spid="14"/>
                                        </p:tgtEl>
                                        <p:attrNameLst>
                                          <p:attrName>ppt_w</p:attrName>
                                        </p:attrNameLst>
                                      </p:cBhvr>
                                      <p:tavLst>
                                        <p:tav tm="0">
                                          <p:val>
                                            <p:fltVal val="0"/>
                                          </p:val>
                                        </p:tav>
                                        <p:tav tm="100000">
                                          <p:val>
                                            <p:strVal val="#ppt_w"/>
                                          </p:val>
                                        </p:tav>
                                      </p:tavLst>
                                    </p:anim>
                                    <p:anim calcmode="lin" valueType="num">
                                      <p:cBhvr>
                                        <p:cTn id="48" dur="400" fill="hold"/>
                                        <p:tgtEl>
                                          <p:spTgt spid="14"/>
                                        </p:tgtEl>
                                        <p:attrNameLst>
                                          <p:attrName>ppt_h</p:attrName>
                                        </p:attrNameLst>
                                      </p:cBhvr>
                                      <p:tavLst>
                                        <p:tav tm="0">
                                          <p:val>
                                            <p:fltVal val="0"/>
                                          </p:val>
                                        </p:tav>
                                        <p:tav tm="100000">
                                          <p:val>
                                            <p:strVal val="#ppt_h"/>
                                          </p:val>
                                        </p:tav>
                                      </p:tavLst>
                                    </p:anim>
                                    <p:anim calcmode="lin" valueType="num">
                                      <p:cBhvr>
                                        <p:cTn id="49" dur="400" fill="hold"/>
                                        <p:tgtEl>
                                          <p:spTgt spid="14"/>
                                        </p:tgtEl>
                                        <p:attrNameLst>
                                          <p:attrName>style.rotation</p:attrName>
                                        </p:attrNameLst>
                                      </p:cBhvr>
                                      <p:tavLst>
                                        <p:tav tm="0">
                                          <p:val>
                                            <p:fltVal val="90"/>
                                          </p:val>
                                        </p:tav>
                                        <p:tav tm="100000">
                                          <p:val>
                                            <p:fltVal val="0"/>
                                          </p:val>
                                        </p:tav>
                                      </p:tavLst>
                                    </p:anim>
                                    <p:animEffect transition="in" filter="fade">
                                      <p:cBhvr>
                                        <p:cTn id="50" dur="400"/>
                                        <p:tgtEl>
                                          <p:spTgt spid="14"/>
                                        </p:tgtEl>
                                      </p:cBhvr>
                                    </p:animEffect>
                                  </p:childTnLst>
                                </p:cTn>
                              </p:par>
                            </p:childTnLst>
                          </p:cTn>
                        </p:par>
                        <p:par>
                          <p:cTn id="51" fill="hold">
                            <p:stCondLst>
                              <p:cond delay="2439"/>
                            </p:stCondLst>
                            <p:childTnLst>
                              <p:par>
                                <p:cTn id="52" presetID="12" presetClass="entr" presetSubtype="2"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400"/>
                                        <p:tgtEl>
                                          <p:spTgt spid="9"/>
                                        </p:tgtEl>
                                        <p:attrNameLst>
                                          <p:attrName>ppt_x</p:attrName>
                                        </p:attrNameLst>
                                      </p:cBhvr>
                                      <p:tavLst>
                                        <p:tav tm="0">
                                          <p:val>
                                            <p:strVal val="#ppt_x+#ppt_w*1.125000"/>
                                          </p:val>
                                        </p:tav>
                                        <p:tav tm="100000">
                                          <p:val>
                                            <p:strVal val="#ppt_x"/>
                                          </p:val>
                                        </p:tav>
                                      </p:tavLst>
                                    </p:anim>
                                    <p:animEffect transition="in" filter="wipe(left)">
                                      <p:cBhvr>
                                        <p:cTn id="55" dur="400"/>
                                        <p:tgtEl>
                                          <p:spTgt spid="9"/>
                                        </p:tgtEl>
                                      </p:cBhvr>
                                    </p:animEffect>
                                  </p:childTnLst>
                                </p:cTn>
                              </p:par>
                            </p:childTnLst>
                          </p:cTn>
                        </p:par>
                        <p:par>
                          <p:cTn id="56" fill="hold">
                            <p:stCondLst>
                              <p:cond delay="2939"/>
                            </p:stCondLst>
                            <p:childTnLst>
                              <p:par>
                                <p:cTn id="57" presetID="22" presetClass="entr" presetSubtype="2"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400"/>
                                        <p:tgtEl>
                                          <p:spTgt spid="24"/>
                                        </p:tgtEl>
                                      </p:cBhvr>
                                    </p:animEffect>
                                  </p:childTnLst>
                                </p:cTn>
                              </p:par>
                            </p:childTnLst>
                          </p:cTn>
                        </p:par>
                        <p:par>
                          <p:cTn id="60" fill="hold">
                            <p:stCondLst>
                              <p:cond delay="3439"/>
                            </p:stCondLst>
                            <p:childTnLst>
                              <p:par>
                                <p:cTn id="61" presetID="22" presetClass="entr" presetSubtype="1"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400"/>
                                        <p:tgtEl>
                                          <p:spTgt spid="19"/>
                                        </p:tgtEl>
                                      </p:cBhvr>
                                    </p:animEffect>
                                  </p:childTnLst>
                                </p:cTn>
                              </p:par>
                            </p:childTnLst>
                          </p:cTn>
                        </p:par>
                        <p:par>
                          <p:cTn id="64" fill="hold">
                            <p:stCondLst>
                              <p:cond delay="3939"/>
                            </p:stCondLst>
                            <p:childTnLst>
                              <p:par>
                                <p:cTn id="65" presetID="31"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400" fill="hold"/>
                                        <p:tgtEl>
                                          <p:spTgt spid="15"/>
                                        </p:tgtEl>
                                        <p:attrNameLst>
                                          <p:attrName>ppt_w</p:attrName>
                                        </p:attrNameLst>
                                      </p:cBhvr>
                                      <p:tavLst>
                                        <p:tav tm="0">
                                          <p:val>
                                            <p:fltVal val="0"/>
                                          </p:val>
                                        </p:tav>
                                        <p:tav tm="100000">
                                          <p:val>
                                            <p:strVal val="#ppt_w"/>
                                          </p:val>
                                        </p:tav>
                                      </p:tavLst>
                                    </p:anim>
                                    <p:anim calcmode="lin" valueType="num">
                                      <p:cBhvr>
                                        <p:cTn id="68" dur="400" fill="hold"/>
                                        <p:tgtEl>
                                          <p:spTgt spid="15"/>
                                        </p:tgtEl>
                                        <p:attrNameLst>
                                          <p:attrName>ppt_h</p:attrName>
                                        </p:attrNameLst>
                                      </p:cBhvr>
                                      <p:tavLst>
                                        <p:tav tm="0">
                                          <p:val>
                                            <p:fltVal val="0"/>
                                          </p:val>
                                        </p:tav>
                                        <p:tav tm="100000">
                                          <p:val>
                                            <p:strVal val="#ppt_h"/>
                                          </p:val>
                                        </p:tav>
                                      </p:tavLst>
                                    </p:anim>
                                    <p:anim calcmode="lin" valueType="num">
                                      <p:cBhvr>
                                        <p:cTn id="69" dur="400" fill="hold"/>
                                        <p:tgtEl>
                                          <p:spTgt spid="15"/>
                                        </p:tgtEl>
                                        <p:attrNameLst>
                                          <p:attrName>style.rotation</p:attrName>
                                        </p:attrNameLst>
                                      </p:cBhvr>
                                      <p:tavLst>
                                        <p:tav tm="0">
                                          <p:val>
                                            <p:fltVal val="90"/>
                                          </p:val>
                                        </p:tav>
                                        <p:tav tm="100000">
                                          <p:val>
                                            <p:fltVal val="0"/>
                                          </p:val>
                                        </p:tav>
                                      </p:tavLst>
                                    </p:anim>
                                    <p:animEffect transition="in" filter="fade">
                                      <p:cBhvr>
                                        <p:cTn id="70" dur="400"/>
                                        <p:tgtEl>
                                          <p:spTgt spid="15"/>
                                        </p:tgtEl>
                                      </p:cBhvr>
                                    </p:animEffect>
                                  </p:childTnLst>
                                </p:cTn>
                              </p:par>
                            </p:childTnLst>
                          </p:cTn>
                        </p:par>
                        <p:par>
                          <p:cTn id="71" fill="hold">
                            <p:stCondLst>
                              <p:cond delay="4439"/>
                            </p:stCondLst>
                            <p:childTnLst>
                              <p:par>
                                <p:cTn id="72" presetID="12" presetClass="entr" presetSubtype="8"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400"/>
                                        <p:tgtEl>
                                          <p:spTgt spid="10"/>
                                        </p:tgtEl>
                                        <p:attrNameLst>
                                          <p:attrName>ppt_x</p:attrName>
                                        </p:attrNameLst>
                                      </p:cBhvr>
                                      <p:tavLst>
                                        <p:tav tm="0">
                                          <p:val>
                                            <p:strVal val="#ppt_x-#ppt_w*1.125000"/>
                                          </p:val>
                                        </p:tav>
                                        <p:tav tm="100000">
                                          <p:val>
                                            <p:strVal val="#ppt_x"/>
                                          </p:val>
                                        </p:tav>
                                      </p:tavLst>
                                    </p:anim>
                                    <p:animEffect transition="in" filter="wipe(right)">
                                      <p:cBhvr>
                                        <p:cTn id="75" dur="400"/>
                                        <p:tgtEl>
                                          <p:spTgt spid="10"/>
                                        </p:tgtEl>
                                      </p:cBhvr>
                                    </p:animEffect>
                                  </p:childTnLst>
                                </p:cTn>
                              </p:par>
                            </p:childTnLst>
                          </p:cTn>
                        </p:par>
                        <p:par>
                          <p:cTn id="76" fill="hold">
                            <p:stCondLst>
                              <p:cond delay="4939"/>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400"/>
                                        <p:tgtEl>
                                          <p:spTgt spid="25"/>
                                        </p:tgtEl>
                                      </p:cBhvr>
                                    </p:animEffect>
                                  </p:childTnLst>
                                </p:cTn>
                              </p:par>
                            </p:childTnLst>
                          </p:cTn>
                        </p:par>
                        <p:par>
                          <p:cTn id="80" fill="hold">
                            <p:stCondLst>
                              <p:cond delay="5439"/>
                            </p:stCondLst>
                            <p:childTnLst>
                              <p:par>
                                <p:cTn id="81" presetID="22" presetClass="entr" presetSubtype="1"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up)">
                                      <p:cBhvr>
                                        <p:cTn id="83" dur="400"/>
                                        <p:tgtEl>
                                          <p:spTgt spid="20"/>
                                        </p:tgtEl>
                                      </p:cBhvr>
                                    </p:animEffect>
                                  </p:childTnLst>
                                </p:cTn>
                              </p:par>
                            </p:childTnLst>
                          </p:cTn>
                        </p:par>
                        <p:par>
                          <p:cTn id="84" fill="hold">
                            <p:stCondLst>
                              <p:cond delay="5939"/>
                            </p:stCondLst>
                            <p:childTnLst>
                              <p:par>
                                <p:cTn id="85" presetID="31" presetClass="entr" presetSubtype="0"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p:cTn id="87" dur="400" fill="hold"/>
                                        <p:tgtEl>
                                          <p:spTgt spid="16"/>
                                        </p:tgtEl>
                                        <p:attrNameLst>
                                          <p:attrName>ppt_w</p:attrName>
                                        </p:attrNameLst>
                                      </p:cBhvr>
                                      <p:tavLst>
                                        <p:tav tm="0">
                                          <p:val>
                                            <p:fltVal val="0"/>
                                          </p:val>
                                        </p:tav>
                                        <p:tav tm="100000">
                                          <p:val>
                                            <p:strVal val="#ppt_w"/>
                                          </p:val>
                                        </p:tav>
                                      </p:tavLst>
                                    </p:anim>
                                    <p:anim calcmode="lin" valueType="num">
                                      <p:cBhvr>
                                        <p:cTn id="88" dur="400" fill="hold"/>
                                        <p:tgtEl>
                                          <p:spTgt spid="16"/>
                                        </p:tgtEl>
                                        <p:attrNameLst>
                                          <p:attrName>ppt_h</p:attrName>
                                        </p:attrNameLst>
                                      </p:cBhvr>
                                      <p:tavLst>
                                        <p:tav tm="0">
                                          <p:val>
                                            <p:fltVal val="0"/>
                                          </p:val>
                                        </p:tav>
                                        <p:tav tm="100000">
                                          <p:val>
                                            <p:strVal val="#ppt_h"/>
                                          </p:val>
                                        </p:tav>
                                      </p:tavLst>
                                    </p:anim>
                                    <p:anim calcmode="lin" valueType="num">
                                      <p:cBhvr>
                                        <p:cTn id="89" dur="400" fill="hold"/>
                                        <p:tgtEl>
                                          <p:spTgt spid="16"/>
                                        </p:tgtEl>
                                        <p:attrNameLst>
                                          <p:attrName>style.rotation</p:attrName>
                                        </p:attrNameLst>
                                      </p:cBhvr>
                                      <p:tavLst>
                                        <p:tav tm="0">
                                          <p:val>
                                            <p:fltVal val="90"/>
                                          </p:val>
                                        </p:tav>
                                        <p:tav tm="100000">
                                          <p:val>
                                            <p:fltVal val="0"/>
                                          </p:val>
                                        </p:tav>
                                      </p:tavLst>
                                    </p:anim>
                                    <p:animEffect transition="in" filter="fade">
                                      <p:cBhvr>
                                        <p:cTn id="90" dur="400"/>
                                        <p:tgtEl>
                                          <p:spTgt spid="16"/>
                                        </p:tgtEl>
                                      </p:cBhvr>
                                    </p:animEffect>
                                  </p:childTnLst>
                                </p:cTn>
                              </p:par>
                            </p:childTnLst>
                          </p:cTn>
                        </p:par>
                        <p:par>
                          <p:cTn id="91" fill="hold">
                            <p:stCondLst>
                              <p:cond delay="6439"/>
                            </p:stCondLst>
                            <p:childTnLst>
                              <p:par>
                                <p:cTn id="92" presetID="12" presetClass="entr" presetSubtype="2" fill="hold" grpId="0" nodeType="afterEffect">
                                  <p:stCondLst>
                                    <p:cond delay="0"/>
                                  </p:stCondLst>
                                  <p:childTnLst>
                                    <p:set>
                                      <p:cBhvr>
                                        <p:cTn id="93" dur="1" fill="hold">
                                          <p:stCondLst>
                                            <p:cond delay="0"/>
                                          </p:stCondLst>
                                        </p:cTn>
                                        <p:tgtEl>
                                          <p:spTgt spid="11"/>
                                        </p:tgtEl>
                                        <p:attrNameLst>
                                          <p:attrName>style.visibility</p:attrName>
                                        </p:attrNameLst>
                                      </p:cBhvr>
                                      <p:to>
                                        <p:strVal val="visible"/>
                                      </p:to>
                                    </p:set>
                                    <p:anim calcmode="lin" valueType="num">
                                      <p:cBhvr additive="base">
                                        <p:cTn id="94" dur="400"/>
                                        <p:tgtEl>
                                          <p:spTgt spid="11"/>
                                        </p:tgtEl>
                                        <p:attrNameLst>
                                          <p:attrName>ppt_x</p:attrName>
                                        </p:attrNameLst>
                                      </p:cBhvr>
                                      <p:tavLst>
                                        <p:tav tm="0">
                                          <p:val>
                                            <p:strVal val="#ppt_x+#ppt_w*1.125000"/>
                                          </p:val>
                                        </p:tav>
                                        <p:tav tm="100000">
                                          <p:val>
                                            <p:strVal val="#ppt_x"/>
                                          </p:val>
                                        </p:tav>
                                      </p:tavLst>
                                    </p:anim>
                                    <p:animEffect transition="in" filter="wipe(left)">
                                      <p:cBhvr>
                                        <p:cTn id="95" dur="400"/>
                                        <p:tgtEl>
                                          <p:spTgt spid="11"/>
                                        </p:tgtEl>
                                      </p:cBhvr>
                                    </p:animEffect>
                                  </p:childTnLst>
                                </p:cTn>
                              </p:par>
                            </p:childTnLst>
                          </p:cTn>
                        </p:par>
                        <p:par>
                          <p:cTn id="96" fill="hold">
                            <p:stCondLst>
                              <p:cond delay="6939"/>
                            </p:stCondLst>
                            <p:childTnLst>
                              <p:par>
                                <p:cTn id="97" presetID="22" presetClass="entr" presetSubtype="2"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right)">
                                      <p:cBhvr>
                                        <p:cTn id="99" dur="400"/>
                                        <p:tgtEl>
                                          <p:spTgt spid="26"/>
                                        </p:tgtEl>
                                      </p:cBhvr>
                                    </p:animEffect>
                                  </p:childTnLst>
                                </p:cTn>
                              </p:par>
                            </p:childTnLst>
                          </p:cTn>
                        </p:par>
                        <p:par>
                          <p:cTn id="100" fill="hold">
                            <p:stCondLst>
                              <p:cond delay="7439"/>
                            </p:stCondLst>
                            <p:childTnLst>
                              <p:par>
                                <p:cTn id="101" presetID="22" presetClass="entr" presetSubtype="1"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wipe(up)">
                                      <p:cBhvr>
                                        <p:cTn id="103" dur="400"/>
                                        <p:tgtEl>
                                          <p:spTgt spid="21"/>
                                        </p:tgtEl>
                                      </p:cBhvr>
                                    </p:animEffect>
                                  </p:childTnLst>
                                </p:cTn>
                              </p:par>
                            </p:childTnLst>
                          </p:cTn>
                        </p:par>
                        <p:par>
                          <p:cTn id="104" fill="hold">
                            <p:stCondLst>
                              <p:cond delay="7939"/>
                            </p:stCondLst>
                            <p:childTnLst>
                              <p:par>
                                <p:cTn id="105" presetID="31" presetClass="entr" presetSubtype="0" fill="hold" grpId="0" nodeType="afterEffect">
                                  <p:stCondLst>
                                    <p:cond delay="0"/>
                                  </p:stCondLst>
                                  <p:childTnLst>
                                    <p:set>
                                      <p:cBhvr>
                                        <p:cTn id="106" dur="1" fill="hold">
                                          <p:stCondLst>
                                            <p:cond delay="0"/>
                                          </p:stCondLst>
                                        </p:cTn>
                                        <p:tgtEl>
                                          <p:spTgt spid="17"/>
                                        </p:tgtEl>
                                        <p:attrNameLst>
                                          <p:attrName>style.visibility</p:attrName>
                                        </p:attrNameLst>
                                      </p:cBhvr>
                                      <p:to>
                                        <p:strVal val="visible"/>
                                      </p:to>
                                    </p:set>
                                    <p:anim calcmode="lin" valueType="num">
                                      <p:cBhvr>
                                        <p:cTn id="107" dur="400" fill="hold"/>
                                        <p:tgtEl>
                                          <p:spTgt spid="17"/>
                                        </p:tgtEl>
                                        <p:attrNameLst>
                                          <p:attrName>ppt_w</p:attrName>
                                        </p:attrNameLst>
                                      </p:cBhvr>
                                      <p:tavLst>
                                        <p:tav tm="0">
                                          <p:val>
                                            <p:fltVal val="0"/>
                                          </p:val>
                                        </p:tav>
                                        <p:tav tm="100000">
                                          <p:val>
                                            <p:strVal val="#ppt_w"/>
                                          </p:val>
                                        </p:tav>
                                      </p:tavLst>
                                    </p:anim>
                                    <p:anim calcmode="lin" valueType="num">
                                      <p:cBhvr>
                                        <p:cTn id="108" dur="400" fill="hold"/>
                                        <p:tgtEl>
                                          <p:spTgt spid="17"/>
                                        </p:tgtEl>
                                        <p:attrNameLst>
                                          <p:attrName>ppt_h</p:attrName>
                                        </p:attrNameLst>
                                      </p:cBhvr>
                                      <p:tavLst>
                                        <p:tav tm="0">
                                          <p:val>
                                            <p:fltVal val="0"/>
                                          </p:val>
                                        </p:tav>
                                        <p:tav tm="100000">
                                          <p:val>
                                            <p:strVal val="#ppt_h"/>
                                          </p:val>
                                        </p:tav>
                                      </p:tavLst>
                                    </p:anim>
                                    <p:anim calcmode="lin" valueType="num">
                                      <p:cBhvr>
                                        <p:cTn id="109" dur="400" fill="hold"/>
                                        <p:tgtEl>
                                          <p:spTgt spid="17"/>
                                        </p:tgtEl>
                                        <p:attrNameLst>
                                          <p:attrName>style.rotation</p:attrName>
                                        </p:attrNameLst>
                                      </p:cBhvr>
                                      <p:tavLst>
                                        <p:tav tm="0">
                                          <p:val>
                                            <p:fltVal val="90"/>
                                          </p:val>
                                        </p:tav>
                                        <p:tav tm="100000">
                                          <p:val>
                                            <p:fltVal val="0"/>
                                          </p:val>
                                        </p:tav>
                                      </p:tavLst>
                                    </p:anim>
                                    <p:animEffect transition="in" filter="fade">
                                      <p:cBhvr>
                                        <p:cTn id="110" dur="400"/>
                                        <p:tgtEl>
                                          <p:spTgt spid="17"/>
                                        </p:tgtEl>
                                      </p:cBhvr>
                                    </p:animEffect>
                                  </p:childTnLst>
                                </p:cTn>
                              </p:par>
                            </p:childTnLst>
                          </p:cTn>
                        </p:par>
                        <p:par>
                          <p:cTn id="111" fill="hold">
                            <p:stCondLst>
                              <p:cond delay="8439"/>
                            </p:stCondLst>
                            <p:childTnLst>
                              <p:par>
                                <p:cTn id="112" presetID="12" presetClass="entr" presetSubtype="8" fill="hold" grpId="0" nodeType="afterEffect">
                                  <p:stCondLst>
                                    <p:cond delay="0"/>
                                  </p:stCondLst>
                                  <p:childTnLst>
                                    <p:set>
                                      <p:cBhvr>
                                        <p:cTn id="113" dur="1" fill="hold">
                                          <p:stCondLst>
                                            <p:cond delay="0"/>
                                          </p:stCondLst>
                                        </p:cTn>
                                        <p:tgtEl>
                                          <p:spTgt spid="12"/>
                                        </p:tgtEl>
                                        <p:attrNameLst>
                                          <p:attrName>style.visibility</p:attrName>
                                        </p:attrNameLst>
                                      </p:cBhvr>
                                      <p:to>
                                        <p:strVal val="visible"/>
                                      </p:to>
                                    </p:set>
                                    <p:anim calcmode="lin" valueType="num">
                                      <p:cBhvr additive="base">
                                        <p:cTn id="114" dur="400"/>
                                        <p:tgtEl>
                                          <p:spTgt spid="12"/>
                                        </p:tgtEl>
                                        <p:attrNameLst>
                                          <p:attrName>ppt_x</p:attrName>
                                        </p:attrNameLst>
                                      </p:cBhvr>
                                      <p:tavLst>
                                        <p:tav tm="0">
                                          <p:val>
                                            <p:strVal val="#ppt_x-#ppt_w*1.125000"/>
                                          </p:val>
                                        </p:tav>
                                        <p:tav tm="100000">
                                          <p:val>
                                            <p:strVal val="#ppt_x"/>
                                          </p:val>
                                        </p:tav>
                                      </p:tavLst>
                                    </p:anim>
                                    <p:animEffect transition="in" filter="wipe(right)">
                                      <p:cBhvr>
                                        <p:cTn id="115" dur="400"/>
                                        <p:tgtEl>
                                          <p:spTgt spid="12"/>
                                        </p:tgtEl>
                                      </p:cBhvr>
                                    </p:animEffect>
                                  </p:childTnLst>
                                </p:cTn>
                              </p:par>
                            </p:childTnLst>
                          </p:cTn>
                        </p:par>
                        <p:par>
                          <p:cTn id="116" fill="hold">
                            <p:stCondLst>
                              <p:cond delay="8939"/>
                            </p:stCondLst>
                            <p:childTnLst>
                              <p:par>
                                <p:cTn id="117" presetID="22" presetClass="entr" presetSubtype="8" fill="hold" grpId="0" nodeType="after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wipe(left)">
                                      <p:cBhvr>
                                        <p:cTn id="119" dur="400"/>
                                        <p:tgtEl>
                                          <p:spTgt spid="27"/>
                                        </p:tgtEl>
                                      </p:cBhvr>
                                    </p:animEffect>
                                  </p:childTnLst>
                                </p:cTn>
                              </p:par>
                            </p:childTnLst>
                          </p:cTn>
                        </p:par>
                        <p:par>
                          <p:cTn id="120" fill="hold">
                            <p:stCondLst>
                              <p:cond delay="9439"/>
                            </p:stCondLst>
                            <p:childTnLst>
                              <p:par>
                                <p:cTn id="121" presetID="22" presetClass="entr" presetSubtype="1" fill="hold" grpId="0" nodeType="after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wipe(up)">
                                      <p:cBhvr>
                                        <p:cTn id="123" dur="400"/>
                                        <p:tgtEl>
                                          <p:spTgt spid="22"/>
                                        </p:tgtEl>
                                      </p:cBhvr>
                                    </p:animEffect>
                                  </p:childTnLst>
                                </p:cTn>
                              </p:par>
                            </p:childTnLst>
                          </p:cTn>
                        </p:par>
                        <p:par>
                          <p:cTn id="124" fill="hold">
                            <p:stCondLst>
                              <p:cond delay="9939"/>
                            </p:stCondLst>
                            <p:childTnLst>
                              <p:par>
                                <p:cTn id="125" presetID="31" presetClass="entr" presetSubtype="0" fill="hold" grpId="0" nodeType="afterEffect">
                                  <p:stCondLst>
                                    <p:cond delay="0"/>
                                  </p:stCondLst>
                                  <p:childTnLst>
                                    <p:set>
                                      <p:cBhvr>
                                        <p:cTn id="126" dur="1" fill="hold">
                                          <p:stCondLst>
                                            <p:cond delay="0"/>
                                          </p:stCondLst>
                                        </p:cTn>
                                        <p:tgtEl>
                                          <p:spTgt spid="18"/>
                                        </p:tgtEl>
                                        <p:attrNameLst>
                                          <p:attrName>style.visibility</p:attrName>
                                        </p:attrNameLst>
                                      </p:cBhvr>
                                      <p:to>
                                        <p:strVal val="visible"/>
                                      </p:to>
                                    </p:set>
                                    <p:anim calcmode="lin" valueType="num">
                                      <p:cBhvr>
                                        <p:cTn id="127" dur="400" fill="hold"/>
                                        <p:tgtEl>
                                          <p:spTgt spid="18"/>
                                        </p:tgtEl>
                                        <p:attrNameLst>
                                          <p:attrName>ppt_w</p:attrName>
                                        </p:attrNameLst>
                                      </p:cBhvr>
                                      <p:tavLst>
                                        <p:tav tm="0">
                                          <p:val>
                                            <p:fltVal val="0"/>
                                          </p:val>
                                        </p:tav>
                                        <p:tav tm="100000">
                                          <p:val>
                                            <p:strVal val="#ppt_w"/>
                                          </p:val>
                                        </p:tav>
                                      </p:tavLst>
                                    </p:anim>
                                    <p:anim calcmode="lin" valueType="num">
                                      <p:cBhvr>
                                        <p:cTn id="128" dur="400" fill="hold"/>
                                        <p:tgtEl>
                                          <p:spTgt spid="18"/>
                                        </p:tgtEl>
                                        <p:attrNameLst>
                                          <p:attrName>ppt_h</p:attrName>
                                        </p:attrNameLst>
                                      </p:cBhvr>
                                      <p:tavLst>
                                        <p:tav tm="0">
                                          <p:val>
                                            <p:fltVal val="0"/>
                                          </p:val>
                                        </p:tav>
                                        <p:tav tm="100000">
                                          <p:val>
                                            <p:strVal val="#ppt_h"/>
                                          </p:val>
                                        </p:tav>
                                      </p:tavLst>
                                    </p:anim>
                                    <p:anim calcmode="lin" valueType="num">
                                      <p:cBhvr>
                                        <p:cTn id="129" dur="400" fill="hold"/>
                                        <p:tgtEl>
                                          <p:spTgt spid="18"/>
                                        </p:tgtEl>
                                        <p:attrNameLst>
                                          <p:attrName>style.rotation</p:attrName>
                                        </p:attrNameLst>
                                      </p:cBhvr>
                                      <p:tavLst>
                                        <p:tav tm="0">
                                          <p:val>
                                            <p:fltVal val="90"/>
                                          </p:val>
                                        </p:tav>
                                        <p:tav tm="100000">
                                          <p:val>
                                            <p:fltVal val="0"/>
                                          </p:val>
                                        </p:tav>
                                      </p:tavLst>
                                    </p:anim>
                                    <p:animEffect transition="in" filter="fade">
                                      <p:cBhvr>
                                        <p:cTn id="130" dur="400"/>
                                        <p:tgtEl>
                                          <p:spTgt spid="18"/>
                                        </p:tgtEl>
                                      </p:cBhvr>
                                    </p:animEffect>
                                  </p:childTnLst>
                                </p:cTn>
                              </p:par>
                            </p:childTnLst>
                          </p:cTn>
                        </p:par>
                        <p:par>
                          <p:cTn id="131" fill="hold">
                            <p:stCondLst>
                              <p:cond delay="10439"/>
                            </p:stCondLst>
                            <p:childTnLst>
                              <p:par>
                                <p:cTn id="132" presetID="12" presetClass="entr" presetSubtype="2" fill="hold" grpId="0" nodeType="afterEffect">
                                  <p:stCondLst>
                                    <p:cond delay="0"/>
                                  </p:stCondLst>
                                  <p:childTnLst>
                                    <p:set>
                                      <p:cBhvr>
                                        <p:cTn id="133" dur="1" fill="hold">
                                          <p:stCondLst>
                                            <p:cond delay="0"/>
                                          </p:stCondLst>
                                        </p:cTn>
                                        <p:tgtEl>
                                          <p:spTgt spid="13"/>
                                        </p:tgtEl>
                                        <p:attrNameLst>
                                          <p:attrName>style.visibility</p:attrName>
                                        </p:attrNameLst>
                                      </p:cBhvr>
                                      <p:to>
                                        <p:strVal val="visible"/>
                                      </p:to>
                                    </p:set>
                                    <p:anim calcmode="lin" valueType="num">
                                      <p:cBhvr additive="base">
                                        <p:cTn id="134" dur="400"/>
                                        <p:tgtEl>
                                          <p:spTgt spid="13"/>
                                        </p:tgtEl>
                                        <p:attrNameLst>
                                          <p:attrName>ppt_x</p:attrName>
                                        </p:attrNameLst>
                                      </p:cBhvr>
                                      <p:tavLst>
                                        <p:tav tm="0">
                                          <p:val>
                                            <p:strVal val="#ppt_x+#ppt_w*1.125000"/>
                                          </p:val>
                                        </p:tav>
                                        <p:tav tm="100000">
                                          <p:val>
                                            <p:strVal val="#ppt_x"/>
                                          </p:val>
                                        </p:tav>
                                      </p:tavLst>
                                    </p:anim>
                                    <p:animEffect transition="in" filter="wipe(left)">
                                      <p:cBhvr>
                                        <p:cTn id="135" dur="400"/>
                                        <p:tgtEl>
                                          <p:spTgt spid="13"/>
                                        </p:tgtEl>
                                      </p:cBhvr>
                                    </p:animEffect>
                                  </p:childTnLst>
                                </p:cTn>
                              </p:par>
                            </p:childTnLst>
                          </p:cTn>
                        </p:par>
                        <p:par>
                          <p:cTn id="136" fill="hold">
                            <p:stCondLst>
                              <p:cond delay="10939"/>
                            </p:stCondLst>
                            <p:childTnLst>
                              <p:par>
                                <p:cTn id="137" presetID="22" presetClass="entr" presetSubtype="2" fill="hold" grpId="0" nodeType="afterEffect">
                                  <p:stCondLst>
                                    <p:cond delay="0"/>
                                  </p:stCondLst>
                                  <p:childTnLst>
                                    <p:set>
                                      <p:cBhvr>
                                        <p:cTn id="138" dur="1" fill="hold">
                                          <p:stCondLst>
                                            <p:cond delay="0"/>
                                          </p:stCondLst>
                                        </p:cTn>
                                        <p:tgtEl>
                                          <p:spTgt spid="28"/>
                                        </p:tgtEl>
                                        <p:attrNameLst>
                                          <p:attrName>style.visibility</p:attrName>
                                        </p:attrNameLst>
                                      </p:cBhvr>
                                      <p:to>
                                        <p:strVal val="visible"/>
                                      </p:to>
                                    </p:set>
                                    <p:animEffect transition="in" filter="wipe(right)">
                                      <p:cBhvr>
                                        <p:cTn id="139" dur="400"/>
                                        <p:tgtEl>
                                          <p:spTgt spid="28"/>
                                        </p:tgtEl>
                                      </p:cBhvr>
                                    </p:animEffect>
                                  </p:childTnLst>
                                </p:cTn>
                              </p:par>
                            </p:childTnLst>
                          </p:cTn>
                        </p:par>
                        <p:par>
                          <p:cTn id="140" fill="hold">
                            <p:stCondLst>
                              <p:cond delay="11439"/>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矩形 3"/>
          <p:cNvSpPr/>
          <p:nvPr/>
        </p:nvSpPr>
        <p:spPr bwMode="auto">
          <a:xfrm>
            <a:off x="8363221" y="4518033"/>
            <a:ext cx="2646878" cy="855183"/>
          </a:xfrm>
          <a:prstGeom prst="rect">
            <a:avLst/>
          </a:prstGeom>
          <a:solidFill>
            <a:schemeClr val="accent1">
              <a:lumMod val="9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accent2"/>
              </a:solidFill>
              <a:effectLst/>
              <a:latin typeface="Arial" panose="020B0604020202020204" pitchFamily="34" charset="0"/>
              <a:ea typeface="宋体" panose="02010600030101010101" pitchFamily="2" charset="-122"/>
            </a:endParaRPr>
          </a:p>
        </p:txBody>
      </p:sp>
      <p:sp>
        <p:nvSpPr>
          <p:cNvPr id="5" name="矩形 4"/>
          <p:cNvSpPr/>
          <p:nvPr/>
        </p:nvSpPr>
        <p:spPr bwMode="auto">
          <a:xfrm>
            <a:off x="4854477" y="4518033"/>
            <a:ext cx="2646878" cy="855183"/>
          </a:xfrm>
          <a:prstGeom prst="rect">
            <a:avLst/>
          </a:prstGeom>
          <a:solidFill>
            <a:schemeClr val="accent1">
              <a:lumMod val="9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accent2"/>
              </a:solidFill>
              <a:effectLst/>
              <a:latin typeface="Arial" panose="020B0604020202020204" pitchFamily="34" charset="0"/>
              <a:ea typeface="宋体" panose="02010600030101010101" pitchFamily="2" charset="-122"/>
            </a:endParaRPr>
          </a:p>
        </p:txBody>
      </p:sp>
      <p:sp>
        <p:nvSpPr>
          <p:cNvPr id="6" name="矩形 5"/>
          <p:cNvSpPr/>
          <p:nvPr/>
        </p:nvSpPr>
        <p:spPr bwMode="auto">
          <a:xfrm>
            <a:off x="1409528" y="4518033"/>
            <a:ext cx="2646878" cy="855183"/>
          </a:xfrm>
          <a:prstGeom prst="rect">
            <a:avLst/>
          </a:prstGeom>
          <a:solidFill>
            <a:schemeClr val="accent1">
              <a:lumMod val="9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accent2"/>
              </a:solidFill>
              <a:effectLst/>
              <a:latin typeface="Arial" panose="020B0604020202020204" pitchFamily="34" charset="0"/>
              <a:ea typeface="宋体" panose="02010600030101010101" pitchFamily="2" charset="-122"/>
            </a:endParaRPr>
          </a:p>
        </p:txBody>
      </p:sp>
      <p:sp>
        <p:nvSpPr>
          <p:cNvPr id="7" name="椭圆 6"/>
          <p:cNvSpPr/>
          <p:nvPr/>
        </p:nvSpPr>
        <p:spPr bwMode="auto">
          <a:xfrm>
            <a:off x="1625552" y="1988840"/>
            <a:ext cx="2327920" cy="232792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8" name="椭圆 7"/>
          <p:cNvSpPr/>
          <p:nvPr/>
        </p:nvSpPr>
        <p:spPr bwMode="auto">
          <a:xfrm>
            <a:off x="5054552" y="1988840"/>
            <a:ext cx="2327920" cy="232792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椭圆 8"/>
          <p:cNvSpPr/>
          <p:nvPr/>
        </p:nvSpPr>
        <p:spPr bwMode="auto">
          <a:xfrm>
            <a:off x="8483552" y="1988840"/>
            <a:ext cx="2327920" cy="232792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Freeform 6"/>
          <p:cNvSpPr>
            <a:spLocks noEditPoints="1"/>
          </p:cNvSpPr>
          <p:nvPr/>
        </p:nvSpPr>
        <p:spPr bwMode="auto">
          <a:xfrm>
            <a:off x="2371205" y="2545581"/>
            <a:ext cx="836613" cy="1214437"/>
          </a:xfrm>
          <a:custGeom>
            <a:avLst/>
            <a:gdLst>
              <a:gd name="T0" fmla="*/ 522 w 650"/>
              <a:gd name="T1" fmla="*/ 199 h 911"/>
              <a:gd name="T2" fmla="*/ 70 w 650"/>
              <a:gd name="T3" fmla="*/ 199 h 911"/>
              <a:gd name="T4" fmla="*/ 216 w 650"/>
              <a:gd name="T5" fmla="*/ 68 h 911"/>
              <a:gd name="T6" fmla="*/ 562 w 650"/>
              <a:gd name="T7" fmla="*/ 197 h 911"/>
              <a:gd name="T8" fmla="*/ 433 w 650"/>
              <a:gd name="T9" fmla="*/ 605 h 911"/>
              <a:gd name="T10" fmla="*/ 36 w 650"/>
              <a:gd name="T11" fmla="*/ 771 h 911"/>
              <a:gd name="T12" fmla="*/ 433 w 650"/>
              <a:gd name="T13" fmla="*/ 605 h 911"/>
              <a:gd name="T14" fmla="*/ 615 w 650"/>
              <a:gd name="T15" fmla="*/ 291 h 911"/>
              <a:gd name="T16" fmla="*/ 547 w 650"/>
              <a:gd name="T17" fmla="*/ 244 h 911"/>
              <a:gd name="T18" fmla="*/ 509 w 650"/>
              <a:gd name="T19" fmla="*/ 263 h 911"/>
              <a:gd name="T20" fmla="*/ 535 w 650"/>
              <a:gd name="T21" fmla="*/ 342 h 911"/>
              <a:gd name="T22" fmla="*/ 536 w 650"/>
              <a:gd name="T23" fmla="*/ 355 h 911"/>
              <a:gd name="T24" fmla="*/ 536 w 650"/>
              <a:gd name="T25" fmla="*/ 370 h 911"/>
              <a:gd name="T26" fmla="*/ 536 w 650"/>
              <a:gd name="T27" fmla="*/ 387 h 911"/>
              <a:gd name="T28" fmla="*/ 534 w 650"/>
              <a:gd name="T29" fmla="*/ 400 h 911"/>
              <a:gd name="T30" fmla="*/ 512 w 650"/>
              <a:gd name="T31" fmla="*/ 444 h 911"/>
              <a:gd name="T32" fmla="*/ 460 w 650"/>
              <a:gd name="T33" fmla="*/ 452 h 911"/>
              <a:gd name="T34" fmla="*/ 421 w 650"/>
              <a:gd name="T35" fmla="*/ 435 h 911"/>
              <a:gd name="T36" fmla="*/ 354 w 650"/>
              <a:gd name="T37" fmla="*/ 467 h 911"/>
              <a:gd name="T38" fmla="*/ 421 w 650"/>
              <a:gd name="T39" fmla="*/ 499 h 911"/>
              <a:gd name="T40" fmla="*/ 460 w 650"/>
              <a:gd name="T41" fmla="*/ 480 h 911"/>
              <a:gd name="T42" fmla="*/ 463 w 650"/>
              <a:gd name="T43" fmla="*/ 480 h 911"/>
              <a:gd name="T44" fmla="*/ 464 w 650"/>
              <a:gd name="T45" fmla="*/ 480 h 911"/>
              <a:gd name="T46" fmla="*/ 474 w 650"/>
              <a:gd name="T47" fmla="*/ 483 h 911"/>
              <a:gd name="T48" fmla="*/ 504 w 650"/>
              <a:gd name="T49" fmla="*/ 479 h 911"/>
              <a:gd name="T50" fmla="*/ 517 w 650"/>
              <a:gd name="T51" fmla="*/ 475 h 911"/>
              <a:gd name="T52" fmla="*/ 528 w 650"/>
              <a:gd name="T53" fmla="*/ 472 h 911"/>
              <a:gd name="T54" fmla="*/ 549 w 650"/>
              <a:gd name="T55" fmla="*/ 464 h 911"/>
              <a:gd name="T56" fmla="*/ 558 w 650"/>
              <a:gd name="T57" fmla="*/ 461 h 911"/>
              <a:gd name="T58" fmla="*/ 566 w 650"/>
              <a:gd name="T59" fmla="*/ 456 h 911"/>
              <a:gd name="T60" fmla="*/ 574 w 650"/>
              <a:gd name="T61" fmla="*/ 451 h 911"/>
              <a:gd name="T62" fmla="*/ 615 w 650"/>
              <a:gd name="T63" fmla="*/ 402 h 911"/>
              <a:gd name="T64" fmla="*/ 650 w 650"/>
              <a:gd name="T65" fmla="*/ 373 h 911"/>
              <a:gd name="T66" fmla="*/ 615 w 650"/>
              <a:gd name="T67" fmla="*/ 291 h 911"/>
              <a:gd name="T68" fmla="*/ 101 w 650"/>
              <a:gd name="T69" fmla="*/ 244 h 911"/>
              <a:gd name="T70" fmla="*/ 34 w 650"/>
              <a:gd name="T71" fmla="*/ 290 h 911"/>
              <a:gd name="T72" fmla="*/ 0 w 650"/>
              <a:gd name="T73" fmla="*/ 318 h 911"/>
              <a:gd name="T74" fmla="*/ 34 w 650"/>
              <a:gd name="T75" fmla="*/ 399 h 911"/>
              <a:gd name="T76" fmla="*/ 80 w 650"/>
              <a:gd name="T77" fmla="*/ 445 h 911"/>
              <a:gd name="T78" fmla="*/ 107 w 650"/>
              <a:gd name="T79" fmla="*/ 444 h 911"/>
              <a:gd name="T80" fmla="*/ 128 w 650"/>
              <a:gd name="T81" fmla="*/ 252 h 911"/>
              <a:gd name="T82" fmla="*/ 473 w 650"/>
              <a:gd name="T83" fmla="*/ 261 h 911"/>
              <a:gd name="T84" fmla="*/ 319 w 650"/>
              <a:gd name="T85" fmla="*/ 178 h 911"/>
              <a:gd name="T86" fmla="*/ 123 w 650"/>
              <a:gd name="T87" fmla="*/ 380 h 911"/>
              <a:gd name="T88" fmla="*/ 360 w 650"/>
              <a:gd name="T89" fmla="*/ 557 h 911"/>
              <a:gd name="T90" fmla="*/ 417 w 650"/>
              <a:gd name="T91" fmla="*/ 523 h 911"/>
              <a:gd name="T92" fmla="*/ 362 w 650"/>
              <a:gd name="T93" fmla="*/ 519 h 911"/>
              <a:gd name="T94" fmla="*/ 161 w 650"/>
              <a:gd name="T95" fmla="*/ 339 h 911"/>
              <a:gd name="T96" fmla="*/ 408 w 650"/>
              <a:gd name="T97" fmla="*/ 244 h 911"/>
              <a:gd name="T98" fmla="*/ 472 w 650"/>
              <a:gd name="T99" fmla="*/ 365 h 911"/>
              <a:gd name="T100" fmla="*/ 464 w 650"/>
              <a:gd name="T101" fmla="*/ 418 h 911"/>
              <a:gd name="T102" fmla="*/ 502 w 650"/>
              <a:gd name="T103" fmla="*/ 412 h 911"/>
              <a:gd name="T104" fmla="*/ 473 w 650"/>
              <a:gd name="T105" fmla="*/ 261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0" h="911">
                <a:moveTo>
                  <a:pt x="541" y="207"/>
                </a:moveTo>
                <a:cubicBezTo>
                  <a:pt x="534" y="207"/>
                  <a:pt x="527" y="204"/>
                  <a:pt x="522" y="199"/>
                </a:cubicBezTo>
                <a:cubicBezTo>
                  <a:pt x="305" y="0"/>
                  <a:pt x="118" y="190"/>
                  <a:pt x="110" y="198"/>
                </a:cubicBezTo>
                <a:cubicBezTo>
                  <a:pt x="99" y="209"/>
                  <a:pt x="81" y="210"/>
                  <a:pt x="70" y="199"/>
                </a:cubicBezTo>
                <a:cubicBezTo>
                  <a:pt x="58" y="188"/>
                  <a:pt x="58" y="170"/>
                  <a:pt x="69" y="158"/>
                </a:cubicBezTo>
                <a:cubicBezTo>
                  <a:pt x="71" y="156"/>
                  <a:pt x="127" y="97"/>
                  <a:pt x="216" y="68"/>
                </a:cubicBezTo>
                <a:cubicBezTo>
                  <a:pt x="299" y="40"/>
                  <a:pt x="426" y="33"/>
                  <a:pt x="560" y="157"/>
                </a:cubicBezTo>
                <a:cubicBezTo>
                  <a:pt x="572" y="167"/>
                  <a:pt x="573" y="186"/>
                  <a:pt x="562" y="197"/>
                </a:cubicBezTo>
                <a:cubicBezTo>
                  <a:pt x="556" y="203"/>
                  <a:pt x="549" y="207"/>
                  <a:pt x="541" y="207"/>
                </a:cubicBezTo>
                <a:close/>
                <a:moveTo>
                  <a:pt x="433" y="605"/>
                </a:moveTo>
                <a:lnTo>
                  <a:pt x="197" y="605"/>
                </a:lnTo>
                <a:cubicBezTo>
                  <a:pt x="108" y="605"/>
                  <a:pt x="36" y="679"/>
                  <a:pt x="36" y="771"/>
                </a:cubicBezTo>
                <a:cubicBezTo>
                  <a:pt x="36" y="771"/>
                  <a:pt x="283" y="911"/>
                  <a:pt x="594" y="771"/>
                </a:cubicBezTo>
                <a:cubicBezTo>
                  <a:pt x="594" y="679"/>
                  <a:pt x="522" y="605"/>
                  <a:pt x="433" y="605"/>
                </a:cubicBezTo>
                <a:close/>
                <a:moveTo>
                  <a:pt x="615" y="291"/>
                </a:moveTo>
                <a:lnTo>
                  <a:pt x="615" y="291"/>
                </a:lnTo>
                <a:cubicBezTo>
                  <a:pt x="615" y="265"/>
                  <a:pt x="594" y="244"/>
                  <a:pt x="568" y="244"/>
                </a:cubicBezTo>
                <a:lnTo>
                  <a:pt x="547" y="244"/>
                </a:lnTo>
                <a:cubicBezTo>
                  <a:pt x="531" y="244"/>
                  <a:pt x="518" y="252"/>
                  <a:pt x="509" y="263"/>
                </a:cubicBezTo>
                <a:cubicBezTo>
                  <a:pt x="509" y="263"/>
                  <a:pt x="509" y="263"/>
                  <a:pt x="509" y="263"/>
                </a:cubicBezTo>
                <a:cubicBezTo>
                  <a:pt x="510" y="264"/>
                  <a:pt x="510" y="265"/>
                  <a:pt x="510" y="265"/>
                </a:cubicBezTo>
                <a:cubicBezTo>
                  <a:pt x="523" y="289"/>
                  <a:pt x="531" y="315"/>
                  <a:pt x="535" y="342"/>
                </a:cubicBezTo>
                <a:lnTo>
                  <a:pt x="535" y="343"/>
                </a:lnTo>
                <a:cubicBezTo>
                  <a:pt x="535" y="347"/>
                  <a:pt x="536" y="351"/>
                  <a:pt x="536" y="355"/>
                </a:cubicBezTo>
                <a:lnTo>
                  <a:pt x="536" y="357"/>
                </a:lnTo>
                <a:cubicBezTo>
                  <a:pt x="536" y="362"/>
                  <a:pt x="536" y="366"/>
                  <a:pt x="536" y="370"/>
                </a:cubicBezTo>
                <a:cubicBezTo>
                  <a:pt x="536" y="375"/>
                  <a:pt x="536" y="379"/>
                  <a:pt x="536" y="383"/>
                </a:cubicBezTo>
                <a:cubicBezTo>
                  <a:pt x="536" y="384"/>
                  <a:pt x="536" y="385"/>
                  <a:pt x="536" y="387"/>
                </a:cubicBezTo>
                <a:cubicBezTo>
                  <a:pt x="536" y="390"/>
                  <a:pt x="535" y="394"/>
                  <a:pt x="535" y="398"/>
                </a:cubicBezTo>
                <a:cubicBezTo>
                  <a:pt x="535" y="398"/>
                  <a:pt x="534" y="400"/>
                  <a:pt x="534" y="400"/>
                </a:cubicBezTo>
                <a:cubicBezTo>
                  <a:pt x="533" y="411"/>
                  <a:pt x="531" y="421"/>
                  <a:pt x="528" y="429"/>
                </a:cubicBezTo>
                <a:cubicBezTo>
                  <a:pt x="526" y="436"/>
                  <a:pt x="519" y="442"/>
                  <a:pt x="512" y="444"/>
                </a:cubicBezTo>
                <a:cubicBezTo>
                  <a:pt x="495" y="447"/>
                  <a:pt x="477" y="450"/>
                  <a:pt x="462" y="451"/>
                </a:cubicBezTo>
                <a:cubicBezTo>
                  <a:pt x="461" y="452"/>
                  <a:pt x="461" y="452"/>
                  <a:pt x="460" y="452"/>
                </a:cubicBezTo>
                <a:cubicBezTo>
                  <a:pt x="454" y="452"/>
                  <a:pt x="448" y="449"/>
                  <a:pt x="444" y="445"/>
                </a:cubicBezTo>
                <a:cubicBezTo>
                  <a:pt x="438" y="438"/>
                  <a:pt x="430" y="435"/>
                  <a:pt x="421" y="435"/>
                </a:cubicBezTo>
                <a:lnTo>
                  <a:pt x="386" y="435"/>
                </a:lnTo>
                <a:cubicBezTo>
                  <a:pt x="368" y="435"/>
                  <a:pt x="354" y="449"/>
                  <a:pt x="354" y="467"/>
                </a:cubicBezTo>
                <a:cubicBezTo>
                  <a:pt x="354" y="484"/>
                  <a:pt x="368" y="499"/>
                  <a:pt x="386" y="499"/>
                </a:cubicBezTo>
                <a:lnTo>
                  <a:pt x="421" y="499"/>
                </a:lnTo>
                <a:cubicBezTo>
                  <a:pt x="430" y="499"/>
                  <a:pt x="439" y="495"/>
                  <a:pt x="445" y="488"/>
                </a:cubicBezTo>
                <a:cubicBezTo>
                  <a:pt x="449" y="483"/>
                  <a:pt x="454" y="480"/>
                  <a:pt x="460" y="480"/>
                </a:cubicBezTo>
                <a:lnTo>
                  <a:pt x="462" y="480"/>
                </a:lnTo>
                <a:cubicBezTo>
                  <a:pt x="462" y="480"/>
                  <a:pt x="462" y="480"/>
                  <a:pt x="463" y="480"/>
                </a:cubicBezTo>
                <a:cubicBezTo>
                  <a:pt x="463" y="480"/>
                  <a:pt x="464" y="480"/>
                  <a:pt x="464" y="480"/>
                </a:cubicBezTo>
                <a:cubicBezTo>
                  <a:pt x="464" y="480"/>
                  <a:pt x="464" y="480"/>
                  <a:pt x="464" y="480"/>
                </a:cubicBezTo>
                <a:lnTo>
                  <a:pt x="465" y="480"/>
                </a:lnTo>
                <a:cubicBezTo>
                  <a:pt x="468" y="480"/>
                  <a:pt x="471" y="481"/>
                  <a:pt x="474" y="483"/>
                </a:cubicBezTo>
                <a:cubicBezTo>
                  <a:pt x="485" y="482"/>
                  <a:pt x="495" y="480"/>
                  <a:pt x="504" y="479"/>
                </a:cubicBezTo>
                <a:lnTo>
                  <a:pt x="504" y="479"/>
                </a:lnTo>
                <a:cubicBezTo>
                  <a:pt x="508" y="478"/>
                  <a:pt x="512" y="477"/>
                  <a:pt x="516" y="476"/>
                </a:cubicBezTo>
                <a:cubicBezTo>
                  <a:pt x="516" y="475"/>
                  <a:pt x="517" y="475"/>
                  <a:pt x="517" y="475"/>
                </a:cubicBezTo>
                <a:cubicBezTo>
                  <a:pt x="521" y="475"/>
                  <a:pt x="524" y="474"/>
                  <a:pt x="527" y="473"/>
                </a:cubicBezTo>
                <a:cubicBezTo>
                  <a:pt x="528" y="472"/>
                  <a:pt x="528" y="472"/>
                  <a:pt x="528" y="472"/>
                </a:cubicBezTo>
                <a:cubicBezTo>
                  <a:pt x="536" y="470"/>
                  <a:pt x="542" y="468"/>
                  <a:pt x="548" y="465"/>
                </a:cubicBezTo>
                <a:cubicBezTo>
                  <a:pt x="548" y="465"/>
                  <a:pt x="549" y="465"/>
                  <a:pt x="549" y="464"/>
                </a:cubicBezTo>
                <a:cubicBezTo>
                  <a:pt x="552" y="463"/>
                  <a:pt x="554" y="462"/>
                  <a:pt x="557" y="461"/>
                </a:cubicBezTo>
                <a:cubicBezTo>
                  <a:pt x="557" y="461"/>
                  <a:pt x="557" y="461"/>
                  <a:pt x="558" y="461"/>
                </a:cubicBezTo>
                <a:cubicBezTo>
                  <a:pt x="560" y="459"/>
                  <a:pt x="563" y="458"/>
                  <a:pt x="565" y="457"/>
                </a:cubicBezTo>
                <a:cubicBezTo>
                  <a:pt x="566" y="457"/>
                  <a:pt x="566" y="456"/>
                  <a:pt x="566" y="456"/>
                </a:cubicBezTo>
                <a:cubicBezTo>
                  <a:pt x="568" y="455"/>
                  <a:pt x="570" y="454"/>
                  <a:pt x="572" y="452"/>
                </a:cubicBezTo>
                <a:cubicBezTo>
                  <a:pt x="573" y="452"/>
                  <a:pt x="573" y="452"/>
                  <a:pt x="574" y="451"/>
                </a:cubicBezTo>
                <a:cubicBezTo>
                  <a:pt x="576" y="450"/>
                  <a:pt x="577" y="449"/>
                  <a:pt x="579" y="447"/>
                </a:cubicBezTo>
                <a:cubicBezTo>
                  <a:pt x="600" y="442"/>
                  <a:pt x="615" y="424"/>
                  <a:pt x="615" y="402"/>
                </a:cubicBezTo>
                <a:lnTo>
                  <a:pt x="615" y="401"/>
                </a:lnTo>
                <a:cubicBezTo>
                  <a:pt x="631" y="401"/>
                  <a:pt x="650" y="389"/>
                  <a:pt x="650" y="373"/>
                </a:cubicBezTo>
                <a:lnTo>
                  <a:pt x="650" y="319"/>
                </a:lnTo>
                <a:cubicBezTo>
                  <a:pt x="650" y="304"/>
                  <a:pt x="631" y="292"/>
                  <a:pt x="615" y="291"/>
                </a:cubicBezTo>
                <a:close/>
                <a:moveTo>
                  <a:pt x="128" y="252"/>
                </a:moveTo>
                <a:cubicBezTo>
                  <a:pt x="120" y="247"/>
                  <a:pt x="111" y="244"/>
                  <a:pt x="101" y="244"/>
                </a:cubicBezTo>
                <a:lnTo>
                  <a:pt x="80" y="244"/>
                </a:lnTo>
                <a:cubicBezTo>
                  <a:pt x="55" y="244"/>
                  <a:pt x="34" y="264"/>
                  <a:pt x="34" y="290"/>
                </a:cubicBezTo>
                <a:lnTo>
                  <a:pt x="34" y="290"/>
                </a:lnTo>
                <a:cubicBezTo>
                  <a:pt x="19" y="291"/>
                  <a:pt x="0" y="303"/>
                  <a:pt x="0" y="318"/>
                </a:cubicBezTo>
                <a:lnTo>
                  <a:pt x="0" y="370"/>
                </a:lnTo>
                <a:cubicBezTo>
                  <a:pt x="0" y="386"/>
                  <a:pt x="19" y="398"/>
                  <a:pt x="34" y="399"/>
                </a:cubicBezTo>
                <a:lnTo>
                  <a:pt x="34" y="399"/>
                </a:lnTo>
                <a:cubicBezTo>
                  <a:pt x="34" y="424"/>
                  <a:pt x="55" y="445"/>
                  <a:pt x="80" y="445"/>
                </a:cubicBezTo>
                <a:lnTo>
                  <a:pt x="101" y="445"/>
                </a:lnTo>
                <a:cubicBezTo>
                  <a:pt x="103" y="445"/>
                  <a:pt x="105" y="444"/>
                  <a:pt x="107" y="444"/>
                </a:cubicBezTo>
                <a:cubicBezTo>
                  <a:pt x="98" y="421"/>
                  <a:pt x="93" y="396"/>
                  <a:pt x="93" y="370"/>
                </a:cubicBezTo>
                <a:cubicBezTo>
                  <a:pt x="93" y="327"/>
                  <a:pt x="106" y="286"/>
                  <a:pt x="128" y="252"/>
                </a:cubicBezTo>
                <a:close/>
                <a:moveTo>
                  <a:pt x="473" y="261"/>
                </a:moveTo>
                <a:lnTo>
                  <a:pt x="473" y="261"/>
                </a:lnTo>
                <a:cubicBezTo>
                  <a:pt x="469" y="255"/>
                  <a:pt x="464" y="248"/>
                  <a:pt x="459" y="243"/>
                </a:cubicBezTo>
                <a:cubicBezTo>
                  <a:pt x="424" y="203"/>
                  <a:pt x="373" y="179"/>
                  <a:pt x="319" y="178"/>
                </a:cubicBezTo>
                <a:cubicBezTo>
                  <a:pt x="266" y="176"/>
                  <a:pt x="214" y="198"/>
                  <a:pt x="177" y="236"/>
                </a:cubicBezTo>
                <a:cubicBezTo>
                  <a:pt x="140" y="274"/>
                  <a:pt x="120" y="327"/>
                  <a:pt x="123" y="380"/>
                </a:cubicBezTo>
                <a:cubicBezTo>
                  <a:pt x="126" y="432"/>
                  <a:pt x="150" y="482"/>
                  <a:pt x="190" y="516"/>
                </a:cubicBezTo>
                <a:cubicBezTo>
                  <a:pt x="237" y="556"/>
                  <a:pt x="300" y="570"/>
                  <a:pt x="360" y="557"/>
                </a:cubicBezTo>
                <a:cubicBezTo>
                  <a:pt x="386" y="550"/>
                  <a:pt x="412" y="538"/>
                  <a:pt x="433" y="521"/>
                </a:cubicBezTo>
                <a:cubicBezTo>
                  <a:pt x="428" y="522"/>
                  <a:pt x="423" y="523"/>
                  <a:pt x="417" y="523"/>
                </a:cubicBezTo>
                <a:lnTo>
                  <a:pt x="383" y="523"/>
                </a:lnTo>
                <a:cubicBezTo>
                  <a:pt x="376" y="523"/>
                  <a:pt x="369" y="522"/>
                  <a:pt x="362" y="519"/>
                </a:cubicBezTo>
                <a:cubicBezTo>
                  <a:pt x="308" y="535"/>
                  <a:pt x="249" y="523"/>
                  <a:pt x="207" y="484"/>
                </a:cubicBezTo>
                <a:cubicBezTo>
                  <a:pt x="168" y="447"/>
                  <a:pt x="151" y="392"/>
                  <a:pt x="161" y="339"/>
                </a:cubicBezTo>
                <a:cubicBezTo>
                  <a:pt x="171" y="287"/>
                  <a:pt x="208" y="244"/>
                  <a:pt x="257" y="224"/>
                </a:cubicBezTo>
                <a:cubicBezTo>
                  <a:pt x="307" y="204"/>
                  <a:pt x="365" y="212"/>
                  <a:pt x="408" y="244"/>
                </a:cubicBezTo>
                <a:cubicBezTo>
                  <a:pt x="433" y="262"/>
                  <a:pt x="452" y="288"/>
                  <a:pt x="463" y="318"/>
                </a:cubicBezTo>
                <a:cubicBezTo>
                  <a:pt x="468" y="333"/>
                  <a:pt x="471" y="349"/>
                  <a:pt x="472" y="365"/>
                </a:cubicBezTo>
                <a:cubicBezTo>
                  <a:pt x="472" y="375"/>
                  <a:pt x="471" y="385"/>
                  <a:pt x="470" y="395"/>
                </a:cubicBezTo>
                <a:cubicBezTo>
                  <a:pt x="468" y="402"/>
                  <a:pt x="468" y="411"/>
                  <a:pt x="464" y="418"/>
                </a:cubicBezTo>
                <a:cubicBezTo>
                  <a:pt x="471" y="417"/>
                  <a:pt x="477" y="416"/>
                  <a:pt x="484" y="415"/>
                </a:cubicBezTo>
                <a:cubicBezTo>
                  <a:pt x="490" y="415"/>
                  <a:pt x="497" y="414"/>
                  <a:pt x="502" y="412"/>
                </a:cubicBezTo>
                <a:cubicBezTo>
                  <a:pt x="516" y="362"/>
                  <a:pt x="503" y="303"/>
                  <a:pt x="473" y="261"/>
                </a:cubicBezTo>
                <a:cubicBezTo>
                  <a:pt x="473" y="261"/>
                  <a:pt x="494" y="292"/>
                  <a:pt x="473" y="26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1" name="矩形 10"/>
          <p:cNvSpPr/>
          <p:nvPr/>
        </p:nvSpPr>
        <p:spPr>
          <a:xfrm>
            <a:off x="1724855" y="4518033"/>
            <a:ext cx="2016224" cy="830997"/>
          </a:xfrm>
          <a:prstGeom prst="rect">
            <a:avLst/>
          </a:prstGeom>
          <a:noFill/>
        </p:spPr>
        <p:txBody>
          <a:bodyPr wrap="square">
            <a:spAutoFit/>
          </a:bodyPr>
          <a:lstStyle/>
          <a:p>
            <a:pPr algn="ctr"/>
            <a:r>
              <a:rPr lang="zh-CN" altLang="en-US" sz="2400" dirty="0">
                <a:solidFill>
                  <a:schemeClr val="tx2"/>
                </a:solidFill>
                <a:latin typeface="+mj-ea"/>
                <a:ea typeface="+mj-ea"/>
              </a:rPr>
              <a:t>缺少熟练优秀的售后人员</a:t>
            </a:r>
            <a:endParaRPr lang="zh-CN" altLang="en-US" sz="2400" dirty="0">
              <a:solidFill>
                <a:schemeClr val="tx2"/>
              </a:solidFill>
              <a:latin typeface="+mj-ea"/>
              <a:ea typeface="+mj-ea"/>
            </a:endParaRPr>
          </a:p>
        </p:txBody>
      </p:sp>
      <p:sp>
        <p:nvSpPr>
          <p:cNvPr id="12" name="矩形 11"/>
          <p:cNvSpPr/>
          <p:nvPr/>
        </p:nvSpPr>
        <p:spPr>
          <a:xfrm>
            <a:off x="5054552" y="4542219"/>
            <a:ext cx="2327920" cy="830997"/>
          </a:xfrm>
          <a:prstGeom prst="rect">
            <a:avLst/>
          </a:prstGeom>
          <a:noFill/>
        </p:spPr>
        <p:txBody>
          <a:bodyPr wrap="square">
            <a:spAutoFit/>
          </a:bodyPr>
          <a:lstStyle/>
          <a:p>
            <a:pPr algn="ctr"/>
            <a:r>
              <a:rPr lang="zh-CN" altLang="en-US" sz="2400" dirty="0">
                <a:solidFill>
                  <a:schemeClr val="tx2"/>
                </a:solidFill>
                <a:latin typeface="+mj-ea"/>
                <a:ea typeface="+mj-ea"/>
              </a:rPr>
              <a:t>客户档案管理有待完善</a:t>
            </a:r>
            <a:endParaRPr lang="zh-CN" altLang="en-US" sz="2400" dirty="0">
              <a:solidFill>
                <a:schemeClr val="tx2"/>
              </a:solidFill>
              <a:latin typeface="+mj-ea"/>
              <a:ea typeface="+mj-ea"/>
            </a:endParaRPr>
          </a:p>
        </p:txBody>
      </p:sp>
      <p:sp>
        <p:nvSpPr>
          <p:cNvPr id="13" name="矩形 12"/>
          <p:cNvSpPr/>
          <p:nvPr/>
        </p:nvSpPr>
        <p:spPr>
          <a:xfrm>
            <a:off x="8606540" y="4542219"/>
            <a:ext cx="2160240" cy="830997"/>
          </a:xfrm>
          <a:prstGeom prst="rect">
            <a:avLst/>
          </a:prstGeom>
          <a:noFill/>
        </p:spPr>
        <p:txBody>
          <a:bodyPr wrap="square">
            <a:spAutoFit/>
          </a:bodyPr>
          <a:lstStyle/>
          <a:p>
            <a:pPr algn="ctr"/>
            <a:r>
              <a:rPr lang="zh-CN" altLang="en-US" sz="2400" dirty="0">
                <a:solidFill>
                  <a:schemeClr val="tx2"/>
                </a:solidFill>
                <a:latin typeface="+mj-ea"/>
                <a:ea typeface="+mj-ea"/>
              </a:rPr>
              <a:t>缺少有深度的培训学习</a:t>
            </a:r>
            <a:endParaRPr lang="zh-CN" altLang="en-US" sz="2400" dirty="0">
              <a:solidFill>
                <a:schemeClr val="tx2"/>
              </a:solidFill>
              <a:latin typeface="+mj-ea"/>
              <a:ea typeface="+mj-ea"/>
            </a:endParaRPr>
          </a:p>
        </p:txBody>
      </p:sp>
      <p:sp>
        <p:nvSpPr>
          <p:cNvPr id="14" name="Oval 7"/>
          <p:cNvSpPr>
            <a:spLocks noChangeArrowheads="1"/>
          </p:cNvSpPr>
          <p:nvPr/>
        </p:nvSpPr>
        <p:spPr bwMode="auto">
          <a:xfrm>
            <a:off x="1724855" y="2130792"/>
            <a:ext cx="444500" cy="442913"/>
          </a:xfrm>
          <a:prstGeom prst="ellipse">
            <a:avLst/>
          </a:prstGeom>
          <a:solidFill>
            <a:schemeClr val="tx1"/>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A</a:t>
            </a:r>
            <a:endParaRPr lang="zh-CN" altLang="en-US" b="1" dirty="0">
              <a:solidFill>
                <a:schemeClr val="accent2"/>
              </a:solidFill>
              <a:latin typeface="+mn-ea"/>
              <a:ea typeface="+mn-ea"/>
            </a:endParaRPr>
          </a:p>
        </p:txBody>
      </p:sp>
      <p:sp>
        <p:nvSpPr>
          <p:cNvPr id="15" name="Oval 9"/>
          <p:cNvSpPr>
            <a:spLocks noChangeArrowheads="1"/>
          </p:cNvSpPr>
          <p:nvPr/>
        </p:nvSpPr>
        <p:spPr bwMode="auto">
          <a:xfrm>
            <a:off x="5162277" y="2130792"/>
            <a:ext cx="442912" cy="442913"/>
          </a:xfrm>
          <a:prstGeom prst="ellipse">
            <a:avLst/>
          </a:prstGeom>
          <a:solidFill>
            <a:schemeClr val="tx1"/>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B</a:t>
            </a:r>
            <a:endParaRPr lang="zh-CN" altLang="en-US" b="1" dirty="0">
              <a:solidFill>
                <a:schemeClr val="accent2"/>
              </a:solidFill>
              <a:latin typeface="+mn-ea"/>
              <a:ea typeface="+mn-ea"/>
            </a:endParaRPr>
          </a:p>
        </p:txBody>
      </p:sp>
      <p:sp>
        <p:nvSpPr>
          <p:cNvPr id="16" name="Oval 11"/>
          <p:cNvSpPr>
            <a:spLocks noChangeArrowheads="1"/>
          </p:cNvSpPr>
          <p:nvPr/>
        </p:nvSpPr>
        <p:spPr bwMode="auto">
          <a:xfrm>
            <a:off x="8606540" y="2130792"/>
            <a:ext cx="442912" cy="442913"/>
          </a:xfrm>
          <a:prstGeom prst="ellipse">
            <a:avLst/>
          </a:prstGeom>
          <a:solidFill>
            <a:schemeClr val="tx1"/>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C</a:t>
            </a:r>
            <a:endParaRPr lang="zh-CN" altLang="en-US" b="1" dirty="0">
              <a:solidFill>
                <a:schemeClr val="accent2"/>
              </a:solidFill>
              <a:latin typeface="+mn-ea"/>
              <a:ea typeface="+mn-ea"/>
            </a:endParaRPr>
          </a:p>
        </p:txBody>
      </p:sp>
      <p:sp>
        <p:nvSpPr>
          <p:cNvPr id="17" name="Freeform 19"/>
          <p:cNvSpPr>
            <a:spLocks noEditPoints="1"/>
          </p:cNvSpPr>
          <p:nvPr/>
        </p:nvSpPr>
        <p:spPr bwMode="auto">
          <a:xfrm>
            <a:off x="9130982" y="2587782"/>
            <a:ext cx="1111356" cy="105241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8" name="Freeform 26"/>
          <p:cNvSpPr>
            <a:spLocks noEditPoints="1"/>
          </p:cNvSpPr>
          <p:nvPr/>
        </p:nvSpPr>
        <p:spPr bwMode="auto">
          <a:xfrm>
            <a:off x="5749230" y="2573705"/>
            <a:ext cx="1048758" cy="973847"/>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Scale>
                                      <p:cBhvr>
                                        <p:cTn id="2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7"/>
                                        </p:tgtEl>
                                        <p:attrNameLst>
                                          <p:attrName>ppt_x</p:attrName>
                                          <p:attrName>ppt_y</p:attrName>
                                        </p:attrNameLst>
                                      </p:cBhvr>
                                    </p:animMotion>
                                    <p:animEffect transition="in" filter="fade">
                                      <p:cBhvr>
                                        <p:cTn id="23" dur="1000"/>
                                        <p:tgtEl>
                                          <p:spTgt spid="7"/>
                                        </p:tgtEl>
                                      </p:cBhvr>
                                    </p:animEffect>
                                  </p:childTnLst>
                                </p:cTn>
                              </p:par>
                              <p:par>
                                <p:cTn id="24" presetID="52" presetClass="entr" presetSubtype="0" fill="hold" grpId="0" nodeType="withEffect">
                                  <p:stCondLst>
                                    <p:cond delay="100"/>
                                  </p:stCondLst>
                                  <p:childTnLst>
                                    <p:set>
                                      <p:cBhvr>
                                        <p:cTn id="25" dur="1" fill="hold">
                                          <p:stCondLst>
                                            <p:cond delay="0"/>
                                          </p:stCondLst>
                                        </p:cTn>
                                        <p:tgtEl>
                                          <p:spTgt spid="8"/>
                                        </p:tgtEl>
                                        <p:attrNameLst>
                                          <p:attrName>style.visibility</p:attrName>
                                        </p:attrNameLst>
                                      </p:cBhvr>
                                      <p:to>
                                        <p:strVal val="visible"/>
                                      </p:to>
                                    </p:set>
                                    <p:animScale>
                                      <p:cBhvr>
                                        <p:cTn id="2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8"/>
                                        </p:tgtEl>
                                        <p:attrNameLst>
                                          <p:attrName>ppt_x</p:attrName>
                                          <p:attrName>ppt_y</p:attrName>
                                        </p:attrNameLst>
                                      </p:cBhvr>
                                    </p:animMotion>
                                    <p:animEffect transition="in" filter="fade">
                                      <p:cBhvr>
                                        <p:cTn id="28" dur="1000"/>
                                        <p:tgtEl>
                                          <p:spTgt spid="8"/>
                                        </p:tgtEl>
                                      </p:cBhvr>
                                    </p:animEffect>
                                  </p:childTnLst>
                                </p:cTn>
                              </p:par>
                              <p:par>
                                <p:cTn id="29" presetID="52" presetClass="entr" presetSubtype="0"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Scale>
                                      <p:cBhvr>
                                        <p:cTn id="3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9"/>
                                        </p:tgtEl>
                                        <p:attrNameLst>
                                          <p:attrName>ppt_x</p:attrName>
                                          <p:attrName>ppt_y</p:attrName>
                                        </p:attrNameLst>
                                      </p:cBhvr>
                                    </p:animMotion>
                                    <p:animEffect transition="in" filter="fade">
                                      <p:cBhvr>
                                        <p:cTn id="33" dur="1000"/>
                                        <p:tgtEl>
                                          <p:spTgt spid="9"/>
                                        </p:tgtEl>
                                      </p:cBhvr>
                                    </p:animEffect>
                                  </p:childTnLst>
                                </p:cTn>
                              </p:par>
                            </p:childTnLst>
                          </p:cTn>
                        </p:par>
                        <p:par>
                          <p:cTn id="34" fill="hold">
                            <p:stCondLst>
                              <p:cond delay="1939"/>
                            </p:stCondLst>
                            <p:childTnLst>
                              <p:par>
                                <p:cTn id="35" presetID="2" presetClass="entr" presetSubtype="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1+#ppt_w/2"/>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1+#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par>
                          <p:cTn id="47" fill="hold">
                            <p:stCondLst>
                              <p:cond delay="2439"/>
                            </p:stCondLst>
                            <p:childTnLst>
                              <p:par>
                                <p:cTn id="48" presetID="31"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90"/>
                                          </p:val>
                                        </p:tav>
                                        <p:tav tm="100000">
                                          <p:val>
                                            <p:fltVal val="0"/>
                                          </p:val>
                                        </p:tav>
                                      </p:tavLst>
                                    </p:anim>
                                    <p:animEffect transition="in" filter="fade">
                                      <p:cBhvr>
                                        <p:cTn id="53" dur="500"/>
                                        <p:tgtEl>
                                          <p:spTgt spid="10"/>
                                        </p:tgtEl>
                                      </p:cBhvr>
                                    </p:animEffect>
                                  </p:childTnLst>
                                </p:cTn>
                              </p:par>
                              <p:par>
                                <p:cTn id="54" presetID="8" presetClass="emph" presetSubtype="0" fill="hold" grpId="1" nodeType="withEffect">
                                  <p:stCondLst>
                                    <p:cond delay="0"/>
                                  </p:stCondLst>
                                  <p:childTnLst>
                                    <p:animRot by="21600000">
                                      <p:cBhvr>
                                        <p:cTn id="55" dur="500" fill="hold"/>
                                        <p:tgtEl>
                                          <p:spTgt spid="10"/>
                                        </p:tgtEl>
                                        <p:attrNameLst>
                                          <p:attrName>r</p:attrName>
                                        </p:attrNameLst>
                                      </p:cBhvr>
                                    </p:animRot>
                                  </p:childTnLst>
                                </p:cTn>
                              </p:par>
                            </p:childTnLst>
                          </p:cTn>
                        </p:par>
                        <p:par>
                          <p:cTn id="56" fill="hold">
                            <p:stCondLst>
                              <p:cond delay="2939"/>
                            </p:stCondLst>
                            <p:childTnLst>
                              <p:par>
                                <p:cTn id="57" presetID="22"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up)">
                                      <p:cBhvr>
                                        <p:cTn id="62" dur="500"/>
                                        <p:tgtEl>
                                          <p:spTgt spid="6"/>
                                        </p:tgtEl>
                                      </p:cBhvr>
                                    </p:animEffect>
                                  </p:childTnLst>
                                </p:cTn>
                              </p:par>
                            </p:childTnLst>
                          </p:cTn>
                        </p:par>
                        <p:par>
                          <p:cTn id="63" fill="hold">
                            <p:stCondLst>
                              <p:cond delay="3439"/>
                            </p:stCondLst>
                            <p:childTnLst>
                              <p:par>
                                <p:cTn id="64" presetID="31" presetClass="entr" presetSubtype="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90"/>
                                          </p:val>
                                        </p:tav>
                                        <p:tav tm="100000">
                                          <p:val>
                                            <p:fltVal val="0"/>
                                          </p:val>
                                        </p:tav>
                                      </p:tavLst>
                                    </p:anim>
                                    <p:animEffect transition="in" filter="fade">
                                      <p:cBhvr>
                                        <p:cTn id="69" dur="500"/>
                                        <p:tgtEl>
                                          <p:spTgt spid="18"/>
                                        </p:tgtEl>
                                      </p:cBhvr>
                                    </p:animEffect>
                                  </p:childTnLst>
                                </p:cTn>
                              </p:par>
                              <p:par>
                                <p:cTn id="70" presetID="8" presetClass="emph" presetSubtype="0" fill="hold" grpId="1" nodeType="withEffect">
                                  <p:stCondLst>
                                    <p:cond delay="0"/>
                                  </p:stCondLst>
                                  <p:childTnLst>
                                    <p:animRot by="21600000">
                                      <p:cBhvr>
                                        <p:cTn id="71" dur="500" fill="hold"/>
                                        <p:tgtEl>
                                          <p:spTgt spid="18"/>
                                        </p:tgtEl>
                                        <p:attrNameLst>
                                          <p:attrName>r</p:attrName>
                                        </p:attrNameLst>
                                      </p:cBhvr>
                                    </p:animRot>
                                  </p:childTnLst>
                                </p:cTn>
                              </p:par>
                            </p:childTnLst>
                          </p:cTn>
                        </p:par>
                        <p:par>
                          <p:cTn id="72" fill="hold">
                            <p:stCondLst>
                              <p:cond delay="3939"/>
                            </p:stCondLst>
                            <p:childTnLst>
                              <p:par>
                                <p:cTn id="73" presetID="22" presetClass="entr" presetSubtype="1" fill="hold" grpId="0" nodeType="after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up)">
                                      <p:cBhvr>
                                        <p:cTn id="75" dur="500"/>
                                        <p:tgtEl>
                                          <p:spTgt spid="5"/>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up)">
                                      <p:cBhvr>
                                        <p:cTn id="78" dur="500"/>
                                        <p:tgtEl>
                                          <p:spTgt spid="12"/>
                                        </p:tgtEl>
                                      </p:cBhvr>
                                    </p:animEffect>
                                  </p:childTnLst>
                                </p:cTn>
                              </p:par>
                            </p:childTnLst>
                          </p:cTn>
                        </p:par>
                        <p:par>
                          <p:cTn id="79" fill="hold">
                            <p:stCondLst>
                              <p:cond delay="4439"/>
                            </p:stCondLst>
                            <p:childTnLst>
                              <p:par>
                                <p:cTn id="80" presetID="31" presetClass="entr" presetSubtype="0"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500" fill="hold"/>
                                        <p:tgtEl>
                                          <p:spTgt spid="17"/>
                                        </p:tgtEl>
                                        <p:attrNameLst>
                                          <p:attrName>ppt_w</p:attrName>
                                        </p:attrNameLst>
                                      </p:cBhvr>
                                      <p:tavLst>
                                        <p:tav tm="0">
                                          <p:val>
                                            <p:fltVal val="0"/>
                                          </p:val>
                                        </p:tav>
                                        <p:tav tm="100000">
                                          <p:val>
                                            <p:strVal val="#ppt_w"/>
                                          </p:val>
                                        </p:tav>
                                      </p:tavLst>
                                    </p:anim>
                                    <p:anim calcmode="lin" valueType="num">
                                      <p:cBhvr>
                                        <p:cTn id="83" dur="500" fill="hold"/>
                                        <p:tgtEl>
                                          <p:spTgt spid="17"/>
                                        </p:tgtEl>
                                        <p:attrNameLst>
                                          <p:attrName>ppt_h</p:attrName>
                                        </p:attrNameLst>
                                      </p:cBhvr>
                                      <p:tavLst>
                                        <p:tav tm="0">
                                          <p:val>
                                            <p:fltVal val="0"/>
                                          </p:val>
                                        </p:tav>
                                        <p:tav tm="100000">
                                          <p:val>
                                            <p:strVal val="#ppt_h"/>
                                          </p:val>
                                        </p:tav>
                                      </p:tavLst>
                                    </p:anim>
                                    <p:anim calcmode="lin" valueType="num">
                                      <p:cBhvr>
                                        <p:cTn id="84" dur="500" fill="hold"/>
                                        <p:tgtEl>
                                          <p:spTgt spid="17"/>
                                        </p:tgtEl>
                                        <p:attrNameLst>
                                          <p:attrName>style.rotation</p:attrName>
                                        </p:attrNameLst>
                                      </p:cBhvr>
                                      <p:tavLst>
                                        <p:tav tm="0">
                                          <p:val>
                                            <p:fltVal val="90"/>
                                          </p:val>
                                        </p:tav>
                                        <p:tav tm="100000">
                                          <p:val>
                                            <p:fltVal val="0"/>
                                          </p:val>
                                        </p:tav>
                                      </p:tavLst>
                                    </p:anim>
                                    <p:animEffect transition="in" filter="fade">
                                      <p:cBhvr>
                                        <p:cTn id="85" dur="500"/>
                                        <p:tgtEl>
                                          <p:spTgt spid="17"/>
                                        </p:tgtEl>
                                      </p:cBhvr>
                                    </p:animEffect>
                                  </p:childTnLst>
                                </p:cTn>
                              </p:par>
                              <p:par>
                                <p:cTn id="86" presetID="8" presetClass="emph" presetSubtype="0" fill="hold" grpId="1" nodeType="withEffect">
                                  <p:stCondLst>
                                    <p:cond delay="0"/>
                                  </p:stCondLst>
                                  <p:childTnLst>
                                    <p:animRot by="21600000">
                                      <p:cBhvr>
                                        <p:cTn id="87" dur="500" fill="hold"/>
                                        <p:tgtEl>
                                          <p:spTgt spid="17"/>
                                        </p:tgtEl>
                                        <p:attrNameLst>
                                          <p:attrName>r</p:attrName>
                                        </p:attrNameLst>
                                      </p:cBhvr>
                                    </p:animRot>
                                  </p:childTnLst>
                                </p:cTn>
                              </p:par>
                            </p:childTnLst>
                          </p:cTn>
                        </p:par>
                        <p:par>
                          <p:cTn id="88" fill="hold">
                            <p:stCondLst>
                              <p:cond delay="4939"/>
                            </p:stCondLst>
                            <p:childTnLst>
                              <p:par>
                                <p:cTn id="89" presetID="22" presetClass="entr" presetSubtype="1" fill="hold" grpId="0" nodeType="after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wipe(up)">
                                      <p:cBhvr>
                                        <p:cTn id="91" dur="500"/>
                                        <p:tgtEl>
                                          <p:spTgt spid="4"/>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wipe(up)">
                                      <p:cBhvr>
                                        <p:cTn id="9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0" grpId="1" animBg="1"/>
      <p:bldP spid="11" grpId="0"/>
      <p:bldP spid="12" grpId="0"/>
      <p:bldP spid="13" grpId="0"/>
      <p:bldP spid="14" grpId="0" animBg="1"/>
      <p:bldP spid="15" grpId="0" animBg="1"/>
      <p:bldP spid="16" grpId="0" animBg="1"/>
      <p:bldP spid="17" grpId="0" animBg="1"/>
      <p:bldP spid="17" grpId="1" animBg="1"/>
      <p:bldP spid="18" grpId="0" animBg="1"/>
      <p:bldP spid="18"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等腰三角形 2"/>
          <p:cNvSpPr/>
          <p:nvPr/>
        </p:nvSpPr>
        <p:spPr bwMode="auto">
          <a:xfrm rot="3036074">
            <a:off x="5834270" y="1867044"/>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28575">
            <a:solidFill>
              <a:srgbClr val="F8F8F8"/>
            </a:solid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5" name="TextBox 9"/>
          <p:cNvSpPr txBox="1"/>
          <p:nvPr/>
        </p:nvSpPr>
        <p:spPr>
          <a:xfrm>
            <a:off x="6126656" y="2672535"/>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t>人员支持</a:t>
            </a:r>
            <a:endParaRPr lang="zh-CN" altLang="en-US" dirty="0"/>
          </a:p>
        </p:txBody>
      </p:sp>
      <p:sp>
        <p:nvSpPr>
          <p:cNvPr id="6" name="等腰三角形 2"/>
          <p:cNvSpPr/>
          <p:nvPr/>
        </p:nvSpPr>
        <p:spPr bwMode="auto">
          <a:xfrm rot="8763501">
            <a:off x="4689223" y="3124343"/>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939449" y="3841150"/>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t>资金支持</a:t>
            </a:r>
            <a:endParaRPr lang="zh-CN" altLang="en-US" dirty="0"/>
          </a:p>
        </p:txBody>
      </p:sp>
      <p:sp>
        <p:nvSpPr>
          <p:cNvPr id="8" name="等腰三角形 2"/>
          <p:cNvSpPr/>
          <p:nvPr/>
        </p:nvSpPr>
        <p:spPr bwMode="auto">
          <a:xfrm rot="16474575">
            <a:off x="4164459" y="1439231"/>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2"/>
          </a:solidFill>
          <a:ln w="28575">
            <a:solidFill>
              <a:srgbClr val="F8F8F8"/>
            </a:solid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9" name="TextBox 13"/>
          <p:cNvSpPr txBox="1"/>
          <p:nvPr/>
        </p:nvSpPr>
        <p:spPr>
          <a:xfrm>
            <a:off x="4666156" y="2126435"/>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t>政策支持</a:t>
            </a:r>
            <a:endParaRPr lang="zh-CN" altLang="en-US" dirty="0"/>
          </a:p>
        </p:txBody>
      </p:sp>
      <p:sp>
        <p:nvSpPr>
          <p:cNvPr id="10" name="TextBox 14"/>
          <p:cNvSpPr txBox="1"/>
          <p:nvPr/>
        </p:nvSpPr>
        <p:spPr>
          <a:xfrm>
            <a:off x="1188665" y="1340768"/>
            <a:ext cx="1709122" cy="369332"/>
          </a:xfrm>
          <a:prstGeom prst="rect">
            <a:avLst/>
          </a:prstGeom>
          <a:noFill/>
        </p:spPr>
        <p:txBody>
          <a:bodyPr wrap="none" rtlCol="0">
            <a:spAutoFit/>
          </a:bodyPr>
          <a:lstStyle/>
          <a:p>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endParaRPr lang="zh-CN" altLang="en-US" b="1" dirty="0">
              <a:solidFill>
                <a:srgbClr val="4D4D4D"/>
              </a:solidFill>
              <a:latin typeface="微软雅黑" panose="020B0503020204020204" pitchFamily="34" charset="-122"/>
              <a:ea typeface="微软雅黑" panose="020B0503020204020204" pitchFamily="34" charset="-122"/>
            </a:endParaRPr>
          </a:p>
        </p:txBody>
      </p:sp>
      <p:sp>
        <p:nvSpPr>
          <p:cNvPr id="11" name="TextBox 15"/>
          <p:cNvSpPr txBox="1"/>
          <p:nvPr/>
        </p:nvSpPr>
        <p:spPr>
          <a:xfrm>
            <a:off x="1188666" y="1649854"/>
            <a:ext cx="2767182" cy="1323439"/>
          </a:xfrm>
          <a:prstGeom prst="rect">
            <a:avLst/>
          </a:prstGeom>
          <a:noFill/>
        </p:spPr>
        <p:txBody>
          <a:bodyPr wrap="square" rtlCol="0">
            <a:spAutoFit/>
          </a:bodyPr>
          <a:lstStyle/>
          <a:p>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2" name="TextBox 16"/>
          <p:cNvSpPr txBox="1"/>
          <p:nvPr/>
        </p:nvSpPr>
        <p:spPr>
          <a:xfrm>
            <a:off x="7907435" y="1024959"/>
            <a:ext cx="1709122" cy="369332"/>
          </a:xfrm>
          <a:prstGeom prst="rect">
            <a:avLst/>
          </a:prstGeom>
          <a:noFill/>
        </p:spPr>
        <p:txBody>
          <a:bodyPr wrap="none" rtlCol="0">
            <a:spAutoFit/>
          </a:bodyPr>
          <a:lstStyle/>
          <a:p>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endParaRPr lang="zh-CN" altLang="en-US" b="1" dirty="0">
              <a:solidFill>
                <a:srgbClr val="4D4D4D"/>
              </a:solidFill>
              <a:latin typeface="微软雅黑" panose="020B0503020204020204" pitchFamily="34" charset="-122"/>
              <a:ea typeface="微软雅黑" panose="020B0503020204020204" pitchFamily="34" charset="-122"/>
            </a:endParaRPr>
          </a:p>
        </p:txBody>
      </p:sp>
      <p:sp>
        <p:nvSpPr>
          <p:cNvPr id="13" name="TextBox 17"/>
          <p:cNvSpPr txBox="1"/>
          <p:nvPr/>
        </p:nvSpPr>
        <p:spPr>
          <a:xfrm>
            <a:off x="7907436" y="2929779"/>
            <a:ext cx="2767182" cy="1323439"/>
          </a:xfrm>
          <a:prstGeom prst="rect">
            <a:avLst/>
          </a:prstGeom>
          <a:noFill/>
        </p:spPr>
        <p:txBody>
          <a:bodyPr wrap="square" rtlCol="0">
            <a:spAutoFit/>
          </a:bodyPr>
          <a:lstStyle/>
          <a:p>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4" name="TextBox 18"/>
          <p:cNvSpPr txBox="1"/>
          <p:nvPr/>
        </p:nvSpPr>
        <p:spPr>
          <a:xfrm>
            <a:off x="2372653" y="5018206"/>
            <a:ext cx="1709122" cy="369332"/>
          </a:xfrm>
          <a:prstGeom prst="rect">
            <a:avLst/>
          </a:prstGeom>
          <a:noFill/>
        </p:spPr>
        <p:txBody>
          <a:bodyPr wrap="none" rtlCol="0">
            <a:spAutoFit/>
          </a:bodyPr>
          <a:lstStyle/>
          <a:p>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endParaRPr lang="zh-CN" altLang="en-US" b="1" dirty="0">
              <a:solidFill>
                <a:srgbClr val="4D4D4D"/>
              </a:solidFill>
              <a:latin typeface="微软雅黑" panose="020B0503020204020204" pitchFamily="34" charset="-122"/>
              <a:ea typeface="微软雅黑" panose="020B0503020204020204" pitchFamily="34" charset="-122"/>
            </a:endParaRPr>
          </a:p>
        </p:txBody>
      </p:sp>
      <p:sp>
        <p:nvSpPr>
          <p:cNvPr id="15" name="TextBox 19"/>
          <p:cNvSpPr txBox="1"/>
          <p:nvPr/>
        </p:nvSpPr>
        <p:spPr>
          <a:xfrm>
            <a:off x="2372653" y="5327292"/>
            <a:ext cx="4429545" cy="830997"/>
          </a:xfrm>
          <a:prstGeom prst="rect">
            <a:avLst/>
          </a:prstGeom>
          <a:noFill/>
        </p:spPr>
        <p:txBody>
          <a:bodyPr wrap="square" rtlCol="0">
            <a:spAutoFit/>
          </a:bodyPr>
          <a:lstStyle/>
          <a:p>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8015185" y="1447103"/>
            <a:ext cx="2461443" cy="1504893"/>
          </a:xfrm>
          <a:prstGeom prst="rect">
            <a:avLst/>
          </a:prstGeom>
          <a:blipFill>
            <a:blip r:embed="rId1"/>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17" name="矩形 16"/>
          <p:cNvSpPr/>
          <p:nvPr/>
        </p:nvSpPr>
        <p:spPr bwMode="auto">
          <a:xfrm>
            <a:off x="1301919" y="2964958"/>
            <a:ext cx="2461443" cy="1497649"/>
          </a:xfrm>
          <a:prstGeom prst="rect">
            <a:avLst/>
          </a:prstGeom>
          <a:blipFill>
            <a:blip r:embed="rId2"/>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18" name="矩形 17"/>
          <p:cNvSpPr/>
          <p:nvPr/>
        </p:nvSpPr>
        <p:spPr bwMode="auto">
          <a:xfrm>
            <a:off x="6904309" y="5012796"/>
            <a:ext cx="2506440" cy="1440540"/>
          </a:xfrm>
          <a:prstGeom prst="rect">
            <a:avLst/>
          </a:prstGeom>
          <a:blipFill>
            <a:blip r:embed="rId3"/>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12" fill="hold" grpId="0" nodeType="afterEffect" p14:presetBounceEnd="20000">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14:bounceEnd="20000">
                                          <p:cBhvr additive="base">
                                            <p:cTn id="21"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439"/>
                                </p:stCondLst>
                                <p:childTnLst>
                                  <p:par>
                                    <p:cTn id="24" presetID="31"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300" fill="hold"/>
                                            <p:tgtEl>
                                              <p:spTgt spid="5"/>
                                            </p:tgtEl>
                                            <p:attrNameLst>
                                              <p:attrName>ppt_w</p:attrName>
                                            </p:attrNameLst>
                                          </p:cBhvr>
                                          <p:tavLst>
                                            <p:tav tm="0">
                                              <p:val>
                                                <p:fltVal val="0"/>
                                              </p:val>
                                            </p:tav>
                                            <p:tav tm="100000">
                                              <p:val>
                                                <p:strVal val="#ppt_w"/>
                                              </p:val>
                                            </p:tav>
                                          </p:tavLst>
                                        </p:anim>
                                        <p:anim calcmode="lin" valueType="num">
                                          <p:cBhvr>
                                            <p:cTn id="27" dur="300" fill="hold"/>
                                            <p:tgtEl>
                                              <p:spTgt spid="5"/>
                                            </p:tgtEl>
                                            <p:attrNameLst>
                                              <p:attrName>ppt_h</p:attrName>
                                            </p:attrNameLst>
                                          </p:cBhvr>
                                          <p:tavLst>
                                            <p:tav tm="0">
                                              <p:val>
                                                <p:fltVal val="0"/>
                                              </p:val>
                                            </p:tav>
                                            <p:tav tm="100000">
                                              <p:val>
                                                <p:strVal val="#ppt_h"/>
                                              </p:val>
                                            </p:tav>
                                          </p:tavLst>
                                        </p:anim>
                                        <p:anim calcmode="lin" valueType="num">
                                          <p:cBhvr>
                                            <p:cTn id="28" dur="300" fill="hold"/>
                                            <p:tgtEl>
                                              <p:spTgt spid="5"/>
                                            </p:tgtEl>
                                            <p:attrNameLst>
                                              <p:attrName>style.rotation</p:attrName>
                                            </p:attrNameLst>
                                          </p:cBhvr>
                                          <p:tavLst>
                                            <p:tav tm="0">
                                              <p:val>
                                                <p:fltVal val="90"/>
                                              </p:val>
                                            </p:tav>
                                            <p:tav tm="100000">
                                              <p:val>
                                                <p:fltVal val="0"/>
                                              </p:val>
                                            </p:tav>
                                          </p:tavLst>
                                        </p:anim>
                                        <p:animEffect transition="in" filter="fade">
                                          <p:cBhvr>
                                            <p:cTn id="29" dur="300"/>
                                            <p:tgtEl>
                                              <p:spTgt spid="5"/>
                                            </p:tgtEl>
                                          </p:cBhvr>
                                        </p:animEffect>
                                      </p:childTnLst>
                                    </p:cTn>
                                  </p:par>
                                </p:childTnLst>
                              </p:cTn>
                            </p:par>
                            <p:par>
                              <p:cTn id="30" fill="hold">
                                <p:stCondLst>
                                  <p:cond delay="1939"/>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2439"/>
                                </p:stCondLst>
                                <p:childTnLst>
                                  <p:par>
                                    <p:cTn id="35" presetID="14" presetClass="entr" presetSubtype="1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par>
                              <p:cTn id="38" fill="hold">
                                <p:stCondLst>
                                  <p:cond delay="2939"/>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3439"/>
                                </p:stCondLst>
                                <p:childTnLst>
                                  <p:par>
                                    <p:cTn id="43" presetID="2" presetClass="entr" presetSubtype="9" fill="hold" grpId="0" nodeType="afterEffect" p14:presetBounceEnd="20000">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14:bounceEnd="20000">
                                          <p:cBhvr additive="base">
                                            <p:cTn id="45" dur="5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3939"/>
                                </p:stCondLst>
                                <p:childTnLst>
                                  <p:par>
                                    <p:cTn id="48" presetID="31" presetClass="entr" presetSubtype="0"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300" fill="hold"/>
                                            <p:tgtEl>
                                              <p:spTgt spid="7"/>
                                            </p:tgtEl>
                                            <p:attrNameLst>
                                              <p:attrName>ppt_w</p:attrName>
                                            </p:attrNameLst>
                                          </p:cBhvr>
                                          <p:tavLst>
                                            <p:tav tm="0">
                                              <p:val>
                                                <p:fltVal val="0"/>
                                              </p:val>
                                            </p:tav>
                                            <p:tav tm="100000">
                                              <p:val>
                                                <p:strVal val="#ppt_w"/>
                                              </p:val>
                                            </p:tav>
                                          </p:tavLst>
                                        </p:anim>
                                        <p:anim calcmode="lin" valueType="num">
                                          <p:cBhvr>
                                            <p:cTn id="51" dur="300" fill="hold"/>
                                            <p:tgtEl>
                                              <p:spTgt spid="7"/>
                                            </p:tgtEl>
                                            <p:attrNameLst>
                                              <p:attrName>ppt_h</p:attrName>
                                            </p:attrNameLst>
                                          </p:cBhvr>
                                          <p:tavLst>
                                            <p:tav tm="0">
                                              <p:val>
                                                <p:fltVal val="0"/>
                                              </p:val>
                                            </p:tav>
                                            <p:tav tm="100000">
                                              <p:val>
                                                <p:strVal val="#ppt_h"/>
                                              </p:val>
                                            </p:tav>
                                          </p:tavLst>
                                        </p:anim>
                                        <p:anim calcmode="lin" valueType="num">
                                          <p:cBhvr>
                                            <p:cTn id="52" dur="300" fill="hold"/>
                                            <p:tgtEl>
                                              <p:spTgt spid="7"/>
                                            </p:tgtEl>
                                            <p:attrNameLst>
                                              <p:attrName>style.rotation</p:attrName>
                                            </p:attrNameLst>
                                          </p:cBhvr>
                                          <p:tavLst>
                                            <p:tav tm="0">
                                              <p:val>
                                                <p:fltVal val="90"/>
                                              </p:val>
                                            </p:tav>
                                            <p:tav tm="100000">
                                              <p:val>
                                                <p:fltVal val="0"/>
                                              </p:val>
                                            </p:tav>
                                          </p:tavLst>
                                        </p:anim>
                                        <p:animEffect transition="in" filter="fade">
                                          <p:cBhvr>
                                            <p:cTn id="53" dur="300"/>
                                            <p:tgtEl>
                                              <p:spTgt spid="7"/>
                                            </p:tgtEl>
                                          </p:cBhvr>
                                        </p:animEffect>
                                      </p:childTnLst>
                                    </p:cTn>
                                  </p:par>
                                </p:childTnLst>
                              </p:cTn>
                            </p:par>
                            <p:par>
                              <p:cTn id="54" fill="hold">
                                <p:stCondLst>
                                  <p:cond delay="4439"/>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par>
                              <p:cTn id="58" fill="hold">
                                <p:stCondLst>
                                  <p:cond delay="4939"/>
                                </p:stCondLst>
                                <p:childTnLst>
                                  <p:par>
                                    <p:cTn id="59" presetID="2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childTnLst>
                              </p:cTn>
                            </p:par>
                            <p:par>
                              <p:cTn id="62" fill="hold">
                                <p:stCondLst>
                                  <p:cond delay="5439"/>
                                </p:stCondLst>
                                <p:childTnLst>
                                  <p:par>
                                    <p:cTn id="63" presetID="14" presetClass="entr" presetSubtype="1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randombar(horizontal)">
                                          <p:cBhvr>
                                            <p:cTn id="65" dur="500"/>
                                            <p:tgtEl>
                                              <p:spTgt spid="18"/>
                                            </p:tgtEl>
                                          </p:cBhvr>
                                        </p:animEffect>
                                      </p:childTnLst>
                                    </p:cTn>
                                  </p:par>
                                </p:childTnLst>
                              </p:cTn>
                            </p:par>
                            <p:par>
                              <p:cTn id="66" fill="hold">
                                <p:stCondLst>
                                  <p:cond delay="5939"/>
                                </p:stCondLst>
                                <p:childTnLst>
                                  <p:par>
                                    <p:cTn id="67" presetID="2" presetClass="entr" presetSubtype="2" fill="hold" grpId="0" nodeType="afterEffect" p14:presetBounceEnd="20000">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14:bounceEnd="20000">
                                          <p:cBhvr additive="base">
                                            <p:cTn id="6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70" dur="500" fill="hold"/>
                                            <p:tgtEl>
                                              <p:spTgt spid="8"/>
                                            </p:tgtEl>
                                            <p:attrNameLst>
                                              <p:attrName>ppt_y</p:attrName>
                                            </p:attrNameLst>
                                          </p:cBhvr>
                                          <p:tavLst>
                                            <p:tav tm="0">
                                              <p:val>
                                                <p:strVal val="#ppt_y"/>
                                              </p:val>
                                            </p:tav>
                                            <p:tav tm="100000">
                                              <p:val>
                                                <p:strVal val="#ppt_y"/>
                                              </p:val>
                                            </p:tav>
                                          </p:tavLst>
                                        </p:anim>
                                      </p:childTnLst>
                                    </p:cTn>
                                  </p:par>
                                </p:childTnLst>
                              </p:cTn>
                            </p:par>
                            <p:par>
                              <p:cTn id="71" fill="hold">
                                <p:stCondLst>
                                  <p:cond delay="6439"/>
                                </p:stCondLst>
                                <p:childTnLst>
                                  <p:par>
                                    <p:cTn id="72" presetID="31"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p:cTn id="74" dur="300" fill="hold"/>
                                            <p:tgtEl>
                                              <p:spTgt spid="9"/>
                                            </p:tgtEl>
                                            <p:attrNameLst>
                                              <p:attrName>ppt_w</p:attrName>
                                            </p:attrNameLst>
                                          </p:cBhvr>
                                          <p:tavLst>
                                            <p:tav tm="0">
                                              <p:val>
                                                <p:fltVal val="0"/>
                                              </p:val>
                                            </p:tav>
                                            <p:tav tm="100000">
                                              <p:val>
                                                <p:strVal val="#ppt_w"/>
                                              </p:val>
                                            </p:tav>
                                          </p:tavLst>
                                        </p:anim>
                                        <p:anim calcmode="lin" valueType="num">
                                          <p:cBhvr>
                                            <p:cTn id="75" dur="300" fill="hold"/>
                                            <p:tgtEl>
                                              <p:spTgt spid="9"/>
                                            </p:tgtEl>
                                            <p:attrNameLst>
                                              <p:attrName>ppt_h</p:attrName>
                                            </p:attrNameLst>
                                          </p:cBhvr>
                                          <p:tavLst>
                                            <p:tav tm="0">
                                              <p:val>
                                                <p:fltVal val="0"/>
                                              </p:val>
                                            </p:tav>
                                            <p:tav tm="100000">
                                              <p:val>
                                                <p:strVal val="#ppt_h"/>
                                              </p:val>
                                            </p:tav>
                                          </p:tavLst>
                                        </p:anim>
                                        <p:anim calcmode="lin" valueType="num">
                                          <p:cBhvr>
                                            <p:cTn id="76" dur="300" fill="hold"/>
                                            <p:tgtEl>
                                              <p:spTgt spid="9"/>
                                            </p:tgtEl>
                                            <p:attrNameLst>
                                              <p:attrName>style.rotation</p:attrName>
                                            </p:attrNameLst>
                                          </p:cBhvr>
                                          <p:tavLst>
                                            <p:tav tm="0">
                                              <p:val>
                                                <p:fltVal val="90"/>
                                              </p:val>
                                            </p:tav>
                                            <p:tav tm="100000">
                                              <p:val>
                                                <p:fltVal val="0"/>
                                              </p:val>
                                            </p:tav>
                                          </p:tavLst>
                                        </p:anim>
                                        <p:animEffect transition="in" filter="fade">
                                          <p:cBhvr>
                                            <p:cTn id="77" dur="300"/>
                                            <p:tgtEl>
                                              <p:spTgt spid="9"/>
                                            </p:tgtEl>
                                          </p:cBhvr>
                                        </p:animEffect>
                                      </p:childTnLst>
                                    </p:cTn>
                                  </p:par>
                                </p:childTnLst>
                              </p:cTn>
                            </p:par>
                            <p:par>
                              <p:cTn id="78" fill="hold">
                                <p:stCondLst>
                                  <p:cond delay="6939"/>
                                </p:stCondLst>
                                <p:childTnLst>
                                  <p:par>
                                    <p:cTn id="79" presetID="22" presetClass="entr" presetSubtype="8"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left)">
                                          <p:cBhvr>
                                            <p:cTn id="81" dur="500"/>
                                            <p:tgtEl>
                                              <p:spTgt spid="10"/>
                                            </p:tgtEl>
                                          </p:cBhvr>
                                        </p:animEffect>
                                      </p:childTnLst>
                                    </p:cTn>
                                  </p:par>
                                </p:childTnLst>
                              </p:cTn>
                            </p:par>
                            <p:par>
                              <p:cTn id="82" fill="hold">
                                <p:stCondLst>
                                  <p:cond delay="7439"/>
                                </p:stCondLst>
                                <p:childTnLst>
                                  <p:par>
                                    <p:cTn id="83" presetID="22" presetClass="entr" presetSubtype="1"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up)">
                                          <p:cBhvr>
                                            <p:cTn id="85" dur="500"/>
                                            <p:tgtEl>
                                              <p:spTgt spid="11"/>
                                            </p:tgtEl>
                                          </p:cBhvr>
                                        </p:animEffect>
                                      </p:childTnLst>
                                    </p:cTn>
                                  </p:par>
                                </p:childTnLst>
                              </p:cTn>
                            </p:par>
                            <p:par>
                              <p:cTn id="86" fill="hold">
                                <p:stCondLst>
                                  <p:cond delay="7939"/>
                                </p:stCondLst>
                                <p:childTnLst>
                                  <p:par>
                                    <p:cTn id="87" presetID="14" presetClass="entr" presetSubtype="1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randombar(horizontal)">
                                          <p:cBhvr>
                                            <p:cTn id="8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 presetClass="entr" presetSubtype="12"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439"/>
                                </p:stCondLst>
                                <p:childTnLst>
                                  <p:par>
                                    <p:cTn id="24" presetID="31"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300" fill="hold"/>
                                            <p:tgtEl>
                                              <p:spTgt spid="5"/>
                                            </p:tgtEl>
                                            <p:attrNameLst>
                                              <p:attrName>ppt_w</p:attrName>
                                            </p:attrNameLst>
                                          </p:cBhvr>
                                          <p:tavLst>
                                            <p:tav tm="0">
                                              <p:val>
                                                <p:fltVal val="0"/>
                                              </p:val>
                                            </p:tav>
                                            <p:tav tm="100000">
                                              <p:val>
                                                <p:strVal val="#ppt_w"/>
                                              </p:val>
                                            </p:tav>
                                          </p:tavLst>
                                        </p:anim>
                                        <p:anim calcmode="lin" valueType="num">
                                          <p:cBhvr>
                                            <p:cTn id="27" dur="300" fill="hold"/>
                                            <p:tgtEl>
                                              <p:spTgt spid="5"/>
                                            </p:tgtEl>
                                            <p:attrNameLst>
                                              <p:attrName>ppt_h</p:attrName>
                                            </p:attrNameLst>
                                          </p:cBhvr>
                                          <p:tavLst>
                                            <p:tav tm="0">
                                              <p:val>
                                                <p:fltVal val="0"/>
                                              </p:val>
                                            </p:tav>
                                            <p:tav tm="100000">
                                              <p:val>
                                                <p:strVal val="#ppt_h"/>
                                              </p:val>
                                            </p:tav>
                                          </p:tavLst>
                                        </p:anim>
                                        <p:anim calcmode="lin" valueType="num">
                                          <p:cBhvr>
                                            <p:cTn id="28" dur="300" fill="hold"/>
                                            <p:tgtEl>
                                              <p:spTgt spid="5"/>
                                            </p:tgtEl>
                                            <p:attrNameLst>
                                              <p:attrName>style.rotation</p:attrName>
                                            </p:attrNameLst>
                                          </p:cBhvr>
                                          <p:tavLst>
                                            <p:tav tm="0">
                                              <p:val>
                                                <p:fltVal val="90"/>
                                              </p:val>
                                            </p:tav>
                                            <p:tav tm="100000">
                                              <p:val>
                                                <p:fltVal val="0"/>
                                              </p:val>
                                            </p:tav>
                                          </p:tavLst>
                                        </p:anim>
                                        <p:animEffect transition="in" filter="fade">
                                          <p:cBhvr>
                                            <p:cTn id="29" dur="300"/>
                                            <p:tgtEl>
                                              <p:spTgt spid="5"/>
                                            </p:tgtEl>
                                          </p:cBhvr>
                                        </p:animEffect>
                                      </p:childTnLst>
                                    </p:cTn>
                                  </p:par>
                                </p:childTnLst>
                              </p:cTn>
                            </p:par>
                            <p:par>
                              <p:cTn id="30" fill="hold">
                                <p:stCondLst>
                                  <p:cond delay="1939"/>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2439"/>
                                </p:stCondLst>
                                <p:childTnLst>
                                  <p:par>
                                    <p:cTn id="35" presetID="14" presetClass="entr" presetSubtype="1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par>
                              <p:cTn id="38" fill="hold">
                                <p:stCondLst>
                                  <p:cond delay="2939"/>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3439"/>
                                </p:stCondLst>
                                <p:childTnLst>
                                  <p:par>
                                    <p:cTn id="43" presetID="2" presetClass="entr" presetSubtype="9"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0-#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3939"/>
                                </p:stCondLst>
                                <p:childTnLst>
                                  <p:par>
                                    <p:cTn id="48" presetID="31" presetClass="entr" presetSubtype="0"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300" fill="hold"/>
                                            <p:tgtEl>
                                              <p:spTgt spid="7"/>
                                            </p:tgtEl>
                                            <p:attrNameLst>
                                              <p:attrName>ppt_w</p:attrName>
                                            </p:attrNameLst>
                                          </p:cBhvr>
                                          <p:tavLst>
                                            <p:tav tm="0">
                                              <p:val>
                                                <p:fltVal val="0"/>
                                              </p:val>
                                            </p:tav>
                                            <p:tav tm="100000">
                                              <p:val>
                                                <p:strVal val="#ppt_w"/>
                                              </p:val>
                                            </p:tav>
                                          </p:tavLst>
                                        </p:anim>
                                        <p:anim calcmode="lin" valueType="num">
                                          <p:cBhvr>
                                            <p:cTn id="51" dur="300" fill="hold"/>
                                            <p:tgtEl>
                                              <p:spTgt spid="7"/>
                                            </p:tgtEl>
                                            <p:attrNameLst>
                                              <p:attrName>ppt_h</p:attrName>
                                            </p:attrNameLst>
                                          </p:cBhvr>
                                          <p:tavLst>
                                            <p:tav tm="0">
                                              <p:val>
                                                <p:fltVal val="0"/>
                                              </p:val>
                                            </p:tav>
                                            <p:tav tm="100000">
                                              <p:val>
                                                <p:strVal val="#ppt_h"/>
                                              </p:val>
                                            </p:tav>
                                          </p:tavLst>
                                        </p:anim>
                                        <p:anim calcmode="lin" valueType="num">
                                          <p:cBhvr>
                                            <p:cTn id="52" dur="300" fill="hold"/>
                                            <p:tgtEl>
                                              <p:spTgt spid="7"/>
                                            </p:tgtEl>
                                            <p:attrNameLst>
                                              <p:attrName>style.rotation</p:attrName>
                                            </p:attrNameLst>
                                          </p:cBhvr>
                                          <p:tavLst>
                                            <p:tav tm="0">
                                              <p:val>
                                                <p:fltVal val="90"/>
                                              </p:val>
                                            </p:tav>
                                            <p:tav tm="100000">
                                              <p:val>
                                                <p:fltVal val="0"/>
                                              </p:val>
                                            </p:tav>
                                          </p:tavLst>
                                        </p:anim>
                                        <p:animEffect transition="in" filter="fade">
                                          <p:cBhvr>
                                            <p:cTn id="53" dur="300"/>
                                            <p:tgtEl>
                                              <p:spTgt spid="7"/>
                                            </p:tgtEl>
                                          </p:cBhvr>
                                        </p:animEffect>
                                      </p:childTnLst>
                                    </p:cTn>
                                  </p:par>
                                </p:childTnLst>
                              </p:cTn>
                            </p:par>
                            <p:par>
                              <p:cTn id="54" fill="hold">
                                <p:stCondLst>
                                  <p:cond delay="4439"/>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par>
                              <p:cTn id="58" fill="hold">
                                <p:stCondLst>
                                  <p:cond delay="4939"/>
                                </p:stCondLst>
                                <p:childTnLst>
                                  <p:par>
                                    <p:cTn id="59" presetID="2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childTnLst>
                              </p:cTn>
                            </p:par>
                            <p:par>
                              <p:cTn id="62" fill="hold">
                                <p:stCondLst>
                                  <p:cond delay="5439"/>
                                </p:stCondLst>
                                <p:childTnLst>
                                  <p:par>
                                    <p:cTn id="63" presetID="14" presetClass="entr" presetSubtype="1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randombar(horizontal)">
                                          <p:cBhvr>
                                            <p:cTn id="65" dur="500"/>
                                            <p:tgtEl>
                                              <p:spTgt spid="18"/>
                                            </p:tgtEl>
                                          </p:cBhvr>
                                        </p:animEffect>
                                      </p:childTnLst>
                                    </p:cTn>
                                  </p:par>
                                </p:childTnLst>
                              </p:cTn>
                            </p:par>
                            <p:par>
                              <p:cTn id="66" fill="hold">
                                <p:stCondLst>
                                  <p:cond delay="5939"/>
                                </p:stCondLst>
                                <p:childTnLst>
                                  <p:par>
                                    <p:cTn id="67" presetID="2" presetClass="entr" presetSubtype="2"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childTnLst>
                              </p:cTn>
                            </p:par>
                            <p:par>
                              <p:cTn id="71" fill="hold">
                                <p:stCondLst>
                                  <p:cond delay="6439"/>
                                </p:stCondLst>
                                <p:childTnLst>
                                  <p:par>
                                    <p:cTn id="72" presetID="31"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p:cTn id="74" dur="300" fill="hold"/>
                                            <p:tgtEl>
                                              <p:spTgt spid="9"/>
                                            </p:tgtEl>
                                            <p:attrNameLst>
                                              <p:attrName>ppt_w</p:attrName>
                                            </p:attrNameLst>
                                          </p:cBhvr>
                                          <p:tavLst>
                                            <p:tav tm="0">
                                              <p:val>
                                                <p:fltVal val="0"/>
                                              </p:val>
                                            </p:tav>
                                            <p:tav tm="100000">
                                              <p:val>
                                                <p:strVal val="#ppt_w"/>
                                              </p:val>
                                            </p:tav>
                                          </p:tavLst>
                                        </p:anim>
                                        <p:anim calcmode="lin" valueType="num">
                                          <p:cBhvr>
                                            <p:cTn id="75" dur="300" fill="hold"/>
                                            <p:tgtEl>
                                              <p:spTgt spid="9"/>
                                            </p:tgtEl>
                                            <p:attrNameLst>
                                              <p:attrName>ppt_h</p:attrName>
                                            </p:attrNameLst>
                                          </p:cBhvr>
                                          <p:tavLst>
                                            <p:tav tm="0">
                                              <p:val>
                                                <p:fltVal val="0"/>
                                              </p:val>
                                            </p:tav>
                                            <p:tav tm="100000">
                                              <p:val>
                                                <p:strVal val="#ppt_h"/>
                                              </p:val>
                                            </p:tav>
                                          </p:tavLst>
                                        </p:anim>
                                        <p:anim calcmode="lin" valueType="num">
                                          <p:cBhvr>
                                            <p:cTn id="76" dur="300" fill="hold"/>
                                            <p:tgtEl>
                                              <p:spTgt spid="9"/>
                                            </p:tgtEl>
                                            <p:attrNameLst>
                                              <p:attrName>style.rotation</p:attrName>
                                            </p:attrNameLst>
                                          </p:cBhvr>
                                          <p:tavLst>
                                            <p:tav tm="0">
                                              <p:val>
                                                <p:fltVal val="90"/>
                                              </p:val>
                                            </p:tav>
                                            <p:tav tm="100000">
                                              <p:val>
                                                <p:fltVal val="0"/>
                                              </p:val>
                                            </p:tav>
                                          </p:tavLst>
                                        </p:anim>
                                        <p:animEffect transition="in" filter="fade">
                                          <p:cBhvr>
                                            <p:cTn id="77" dur="300"/>
                                            <p:tgtEl>
                                              <p:spTgt spid="9"/>
                                            </p:tgtEl>
                                          </p:cBhvr>
                                        </p:animEffect>
                                      </p:childTnLst>
                                    </p:cTn>
                                  </p:par>
                                </p:childTnLst>
                              </p:cTn>
                            </p:par>
                            <p:par>
                              <p:cTn id="78" fill="hold">
                                <p:stCondLst>
                                  <p:cond delay="6939"/>
                                </p:stCondLst>
                                <p:childTnLst>
                                  <p:par>
                                    <p:cTn id="79" presetID="22" presetClass="entr" presetSubtype="8"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left)">
                                          <p:cBhvr>
                                            <p:cTn id="81" dur="500"/>
                                            <p:tgtEl>
                                              <p:spTgt spid="10"/>
                                            </p:tgtEl>
                                          </p:cBhvr>
                                        </p:animEffect>
                                      </p:childTnLst>
                                    </p:cTn>
                                  </p:par>
                                </p:childTnLst>
                              </p:cTn>
                            </p:par>
                            <p:par>
                              <p:cTn id="82" fill="hold">
                                <p:stCondLst>
                                  <p:cond delay="7439"/>
                                </p:stCondLst>
                                <p:childTnLst>
                                  <p:par>
                                    <p:cTn id="83" presetID="22" presetClass="entr" presetSubtype="1"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up)">
                                          <p:cBhvr>
                                            <p:cTn id="85" dur="500"/>
                                            <p:tgtEl>
                                              <p:spTgt spid="11"/>
                                            </p:tgtEl>
                                          </p:cBhvr>
                                        </p:animEffect>
                                      </p:childTnLst>
                                    </p:cTn>
                                  </p:par>
                                </p:childTnLst>
                              </p:cTn>
                            </p:par>
                            <p:par>
                              <p:cTn id="86" fill="hold">
                                <p:stCondLst>
                                  <p:cond delay="7939"/>
                                </p:stCondLst>
                                <p:childTnLst>
                                  <p:par>
                                    <p:cTn id="87" presetID="14" presetClass="entr" presetSubtype="1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randombar(horizontal)">
                                          <p:cBhvr>
                                            <p:cTn id="8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TextBox 8"/>
          <p:cNvSpPr txBox="1"/>
          <p:nvPr/>
        </p:nvSpPr>
        <p:spPr>
          <a:xfrm>
            <a:off x="5654384" y="1257724"/>
            <a:ext cx="5700579" cy="923330"/>
          </a:xfrm>
          <a:prstGeom prst="rect">
            <a:avLst/>
          </a:prstGeom>
          <a:noFill/>
        </p:spPr>
        <p:txBody>
          <a:bodyPr wrap="square" rtlCol="0">
            <a:spAutoFit/>
          </a:bodyPr>
          <a:lstStyle/>
          <a:p>
            <a:r>
              <a:rPr lang="zh-CN" altLang="en-US" dirty="0">
                <a:latin typeface="+mn-ea"/>
                <a:ea typeface="+mn-ea"/>
              </a:rPr>
              <a:t>这里描述您的主要内容这里描述您的主要内容这里描述您的主要内容这里描述您的主要内容这里描述您的主要内容这里描述您的主要内容</a:t>
            </a:r>
            <a:endParaRPr lang="zh-CN" altLang="en-US" dirty="0">
              <a:latin typeface="+mn-ea"/>
              <a:ea typeface="+mn-ea"/>
            </a:endParaRPr>
          </a:p>
        </p:txBody>
      </p:sp>
      <p:sp>
        <p:nvSpPr>
          <p:cNvPr id="5" name="Freeform 14"/>
          <p:cNvSpPr/>
          <p:nvPr/>
        </p:nvSpPr>
        <p:spPr bwMode="auto">
          <a:xfrm>
            <a:off x="4307536" y="1329486"/>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6" name="TextBox 10"/>
          <p:cNvSpPr txBox="1"/>
          <p:nvPr/>
        </p:nvSpPr>
        <p:spPr>
          <a:xfrm>
            <a:off x="4384151" y="1483040"/>
            <a:ext cx="1100290" cy="707886"/>
          </a:xfrm>
          <a:prstGeom prst="rect">
            <a:avLst/>
          </a:prstGeom>
          <a:noFill/>
        </p:spPr>
        <p:txBody>
          <a:bodyPr wrap="square" rtlCol="0">
            <a:spAutoFit/>
          </a:bodyPr>
          <a:lstStyle/>
          <a:p>
            <a:pPr algn="ctr"/>
            <a:r>
              <a:rPr lang="zh-CN" altLang="en-US" sz="2000" dirty="0">
                <a:solidFill>
                  <a:schemeClr val="accent2"/>
                </a:solidFill>
                <a:latin typeface="+mn-ea"/>
                <a:ea typeface="+mn-ea"/>
              </a:rPr>
              <a:t>主要问题一</a:t>
            </a:r>
            <a:endParaRPr lang="zh-CN" altLang="en-US" sz="2000" dirty="0">
              <a:solidFill>
                <a:schemeClr val="accent2"/>
              </a:solidFill>
              <a:latin typeface="+mn-ea"/>
              <a:ea typeface="+mn-ea"/>
            </a:endParaRPr>
          </a:p>
        </p:txBody>
      </p:sp>
      <p:sp>
        <p:nvSpPr>
          <p:cNvPr id="7" name="TextBox 11"/>
          <p:cNvSpPr txBox="1"/>
          <p:nvPr/>
        </p:nvSpPr>
        <p:spPr>
          <a:xfrm>
            <a:off x="5654384" y="3073636"/>
            <a:ext cx="5700579" cy="923330"/>
          </a:xfrm>
          <a:prstGeom prst="rect">
            <a:avLst/>
          </a:prstGeom>
          <a:noFill/>
        </p:spPr>
        <p:txBody>
          <a:bodyPr wrap="square" rtlCol="0">
            <a:spAutoFit/>
          </a:bodyPr>
          <a:lstStyle/>
          <a:p>
            <a:r>
              <a:rPr lang="zh-CN" altLang="en-US" dirty="0">
                <a:latin typeface="+mn-ea"/>
                <a:ea typeface="+mn-ea"/>
              </a:rPr>
              <a:t>这里描述您的主要内容这里描述您的主要内容这里描述您的主要内容这里描述您的主要内容这里描述您的主要内容这里描述您的主要内容</a:t>
            </a:r>
            <a:endParaRPr lang="zh-CN" altLang="en-US" dirty="0">
              <a:latin typeface="+mn-ea"/>
              <a:ea typeface="+mn-ea"/>
            </a:endParaRPr>
          </a:p>
        </p:txBody>
      </p:sp>
      <p:sp>
        <p:nvSpPr>
          <p:cNvPr id="8" name="Freeform 14"/>
          <p:cNvSpPr/>
          <p:nvPr/>
        </p:nvSpPr>
        <p:spPr bwMode="auto">
          <a:xfrm>
            <a:off x="4307536" y="3145398"/>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9" name="TextBox 13"/>
          <p:cNvSpPr txBox="1"/>
          <p:nvPr/>
        </p:nvSpPr>
        <p:spPr>
          <a:xfrm>
            <a:off x="4384151" y="3361674"/>
            <a:ext cx="1100290" cy="707886"/>
          </a:xfrm>
          <a:prstGeom prst="rect">
            <a:avLst/>
          </a:prstGeom>
          <a:noFill/>
        </p:spPr>
        <p:txBody>
          <a:bodyPr wrap="square" rtlCol="0">
            <a:spAutoFit/>
          </a:bodyPr>
          <a:lstStyle/>
          <a:p>
            <a:pPr algn="ctr"/>
            <a:r>
              <a:rPr lang="zh-CN" altLang="en-US" sz="2000" dirty="0">
                <a:solidFill>
                  <a:schemeClr val="accent2"/>
                </a:solidFill>
                <a:latin typeface="+mn-ea"/>
                <a:ea typeface="+mn-ea"/>
              </a:rPr>
              <a:t>主要问题二</a:t>
            </a:r>
            <a:endParaRPr lang="zh-CN" altLang="en-US" sz="2000" dirty="0">
              <a:solidFill>
                <a:schemeClr val="accent2"/>
              </a:solidFill>
              <a:latin typeface="+mn-ea"/>
              <a:ea typeface="+mn-ea"/>
            </a:endParaRPr>
          </a:p>
        </p:txBody>
      </p:sp>
      <p:sp>
        <p:nvSpPr>
          <p:cNvPr id="10" name="TextBox 14"/>
          <p:cNvSpPr txBox="1"/>
          <p:nvPr/>
        </p:nvSpPr>
        <p:spPr>
          <a:xfrm>
            <a:off x="5654384" y="4803241"/>
            <a:ext cx="5700579" cy="923330"/>
          </a:xfrm>
          <a:prstGeom prst="rect">
            <a:avLst/>
          </a:prstGeom>
          <a:noFill/>
        </p:spPr>
        <p:txBody>
          <a:bodyPr wrap="square" rtlCol="0">
            <a:spAutoFit/>
          </a:bodyPr>
          <a:lstStyle/>
          <a:p>
            <a:r>
              <a:rPr lang="zh-CN" altLang="en-US" dirty="0">
                <a:latin typeface="+mn-ea"/>
                <a:ea typeface="+mn-ea"/>
              </a:rPr>
              <a:t>这里描述您的主要内容这里描述您的主要内容这里描述您的主要内容这里描述您的主要内容这里描述您的主要内容这里描述您的主要内容</a:t>
            </a:r>
            <a:endParaRPr lang="zh-CN" altLang="en-US" dirty="0">
              <a:latin typeface="+mn-ea"/>
              <a:ea typeface="+mn-ea"/>
            </a:endParaRPr>
          </a:p>
        </p:txBody>
      </p:sp>
      <p:sp>
        <p:nvSpPr>
          <p:cNvPr id="11" name="Freeform 14"/>
          <p:cNvSpPr/>
          <p:nvPr/>
        </p:nvSpPr>
        <p:spPr bwMode="auto">
          <a:xfrm>
            <a:off x="4307536" y="4875003"/>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12" name="TextBox 16"/>
          <p:cNvSpPr txBox="1"/>
          <p:nvPr/>
        </p:nvSpPr>
        <p:spPr>
          <a:xfrm>
            <a:off x="4384151" y="5091279"/>
            <a:ext cx="1100290" cy="707886"/>
          </a:xfrm>
          <a:prstGeom prst="rect">
            <a:avLst/>
          </a:prstGeom>
          <a:noFill/>
        </p:spPr>
        <p:txBody>
          <a:bodyPr wrap="square" rtlCol="0">
            <a:spAutoFit/>
          </a:bodyPr>
          <a:lstStyle/>
          <a:p>
            <a:pPr algn="ctr"/>
            <a:r>
              <a:rPr lang="zh-CN" altLang="en-US" sz="2000" dirty="0">
                <a:solidFill>
                  <a:schemeClr val="accent2"/>
                </a:solidFill>
                <a:latin typeface="+mn-ea"/>
                <a:ea typeface="+mn-ea"/>
              </a:rPr>
              <a:t>主要问题三</a:t>
            </a:r>
            <a:endParaRPr lang="zh-CN" altLang="en-US" sz="2000" dirty="0">
              <a:solidFill>
                <a:schemeClr val="accent2"/>
              </a:solidFill>
              <a:latin typeface="+mn-ea"/>
              <a:ea typeface="+mn-ea"/>
            </a:endParaRPr>
          </a:p>
        </p:txBody>
      </p:sp>
      <p:pic>
        <p:nvPicPr>
          <p:cNvPr id="13" name="Picture 2" descr="F:\快盘\商务图片\png\903642_153949082_2.png"/>
          <p:cNvPicPr>
            <a:picLocks noChangeAspect="1" noChangeArrowheads="1"/>
          </p:cNvPicPr>
          <p:nvPr/>
        </p:nvPicPr>
        <p:blipFill rotWithShape="1">
          <a:blip r:embed="rId1">
            <a:extLst>
              <a:ext uri="{28A0092B-C50C-407E-A947-70E740481C1C}">
                <a14:useLocalDpi xmlns:a14="http://schemas.microsoft.com/office/drawing/2010/main" val="0"/>
              </a:ext>
            </a:extLst>
          </a:blip>
          <a:srcRect l="8713" t="11567" r="13959" b="7668"/>
          <a:stretch>
            <a:fillRect/>
          </a:stretch>
        </p:blipFill>
        <p:spPr bwMode="auto">
          <a:xfrm>
            <a:off x="636149" y="1744044"/>
            <a:ext cx="3313903" cy="40486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1"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fill="hold" grpId="1" nodeType="withEffect" p14:presetBounceEnd="20000">
                                      <p:stCondLst>
                                        <p:cond delay="0"/>
                                      </p:stCondLst>
                                      <p:childTnLst>
                                        <p:animMotion origin="layout" path="M 3.33333E-6 -1.50786E-6 L -0.25 0.22132 " pathEditMode="relative" rAng="0" ptsTypes="AA" p14:bounceEnd="20000">
                                          <p:cBhvr>
                                            <p:cTn id="32" dur="500" spd="-100000" fill="hold"/>
                                            <p:tgtEl>
                                              <p:spTgt spid="5"/>
                                            </p:tgtEl>
                                            <p:attrNameLst>
                                              <p:attrName>ppt_x</p:attrName>
                                              <p:attrName>ppt_y</p:attrName>
                                            </p:attrNameLst>
                                          </p:cBhvr>
                                          <p:rCtr x="-12500" y="11055"/>
                                        </p:animMotion>
                                      </p:childTnLst>
                                    </p:cTn>
                                  </p:par>
                                  <p:par>
                                    <p:cTn id="33" presetID="35" presetClass="path" presetSubtype="0" accel="50000" fill="hold" grpId="1" nodeType="withEffect" p14:presetBounceEnd="20000">
                                      <p:stCondLst>
                                        <p:cond delay="0"/>
                                      </p:stCondLst>
                                      <p:childTnLst>
                                        <p:animMotion origin="layout" path="M 0 0 L -0.25 0 E" pathEditMode="relative" ptsTypes="" p14:bounceEnd="20000">
                                          <p:cBhvr>
                                            <p:cTn id="34" dur="500" spd="-100000" fill="hold"/>
                                            <p:tgtEl>
                                              <p:spTgt spid="8"/>
                                            </p:tgtEl>
                                            <p:attrNameLst>
                                              <p:attrName>ppt_x</p:attrName>
                                              <p:attrName>ppt_y</p:attrName>
                                            </p:attrNameLst>
                                          </p:cBhvr>
                                        </p:animMotion>
                                      </p:childTnLst>
                                    </p:cTn>
                                  </p:par>
                                  <p:par>
                                    <p:cTn id="35" presetID="35" presetClass="path" presetSubtype="0" accel="50000" fill="hold" grpId="1" nodeType="withEffect" p14:presetBounceEnd="20000">
                                      <p:stCondLst>
                                        <p:cond delay="0"/>
                                      </p:stCondLst>
                                      <p:childTnLst>
                                        <p:animMotion origin="layout" path="M 3.33333E-6 4.23682E-6 L -0.25 -0.25209 " pathEditMode="relative" rAng="0" ptsTypes="AA" p14:bounceEnd="20000">
                                          <p:cBhvr>
                                            <p:cTn id="36" dur="500" spd="-100000" fill="hold"/>
                                            <p:tgtEl>
                                              <p:spTgt spid="11"/>
                                            </p:tgtEl>
                                            <p:attrNameLst>
                                              <p:attrName>ppt_x</p:attrName>
                                              <p:attrName>ppt_y</p:attrName>
                                            </p:attrNameLst>
                                          </p:cBhvr>
                                          <p:rCtr x="-12500" y="-12604"/>
                                        </p:animMotion>
                                      </p:childTnLst>
                                    </p:cTn>
                                  </p:par>
                                </p:childTnLst>
                              </p:cTn>
                            </p:par>
                            <p:par>
                              <p:cTn id="37" fill="hold">
                                <p:stCondLst>
                                  <p:cond delay="1939"/>
                                </p:stCondLst>
                                <p:childTnLst>
                                  <p:par>
                                    <p:cTn id="38" presetID="3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00" fill="hold"/>
                                            <p:tgtEl>
                                              <p:spTgt spid="6"/>
                                            </p:tgtEl>
                                            <p:attrNameLst>
                                              <p:attrName>ppt_w</p:attrName>
                                            </p:attrNameLst>
                                          </p:cBhvr>
                                          <p:tavLst>
                                            <p:tav tm="0">
                                              <p:val>
                                                <p:fltVal val="0"/>
                                              </p:val>
                                            </p:tav>
                                            <p:tav tm="100000">
                                              <p:val>
                                                <p:strVal val="#ppt_w"/>
                                              </p:val>
                                            </p:tav>
                                          </p:tavLst>
                                        </p:anim>
                                        <p:anim calcmode="lin" valueType="num">
                                          <p:cBhvr>
                                            <p:cTn id="41" dur="300" fill="hold"/>
                                            <p:tgtEl>
                                              <p:spTgt spid="6"/>
                                            </p:tgtEl>
                                            <p:attrNameLst>
                                              <p:attrName>ppt_h</p:attrName>
                                            </p:attrNameLst>
                                          </p:cBhvr>
                                          <p:tavLst>
                                            <p:tav tm="0">
                                              <p:val>
                                                <p:fltVal val="0"/>
                                              </p:val>
                                            </p:tav>
                                            <p:tav tm="100000">
                                              <p:val>
                                                <p:strVal val="#ppt_h"/>
                                              </p:val>
                                            </p:tav>
                                          </p:tavLst>
                                        </p:anim>
                                        <p:anim calcmode="lin" valueType="num">
                                          <p:cBhvr>
                                            <p:cTn id="42" dur="300" fill="hold"/>
                                            <p:tgtEl>
                                              <p:spTgt spid="6"/>
                                            </p:tgtEl>
                                            <p:attrNameLst>
                                              <p:attrName>style.rotation</p:attrName>
                                            </p:attrNameLst>
                                          </p:cBhvr>
                                          <p:tavLst>
                                            <p:tav tm="0">
                                              <p:val>
                                                <p:fltVal val="90"/>
                                              </p:val>
                                            </p:tav>
                                            <p:tav tm="100000">
                                              <p:val>
                                                <p:fltVal val="0"/>
                                              </p:val>
                                            </p:tav>
                                          </p:tavLst>
                                        </p:anim>
                                        <p:animEffect transition="in" filter="fade">
                                          <p:cBhvr>
                                            <p:cTn id="43" dur="300"/>
                                            <p:tgtEl>
                                              <p:spTgt spid="6"/>
                                            </p:tgtEl>
                                          </p:cBhvr>
                                        </p:animEffect>
                                      </p:childTnLst>
                                    </p:cTn>
                                  </p:par>
                                </p:childTnLst>
                              </p:cTn>
                            </p:par>
                            <p:par>
                              <p:cTn id="44" fill="hold">
                                <p:stCondLst>
                                  <p:cond delay="2439"/>
                                </p:stCondLst>
                                <p:childTnLst>
                                  <p:par>
                                    <p:cTn id="45" presetID="22" presetClass="entr" presetSubtype="8"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2939"/>
                                </p:stCondLst>
                                <p:childTnLst>
                                  <p:par>
                                    <p:cTn id="49" presetID="31"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300" fill="hold"/>
                                            <p:tgtEl>
                                              <p:spTgt spid="9"/>
                                            </p:tgtEl>
                                            <p:attrNameLst>
                                              <p:attrName>ppt_w</p:attrName>
                                            </p:attrNameLst>
                                          </p:cBhvr>
                                          <p:tavLst>
                                            <p:tav tm="0">
                                              <p:val>
                                                <p:fltVal val="0"/>
                                              </p:val>
                                            </p:tav>
                                            <p:tav tm="100000">
                                              <p:val>
                                                <p:strVal val="#ppt_w"/>
                                              </p:val>
                                            </p:tav>
                                          </p:tavLst>
                                        </p:anim>
                                        <p:anim calcmode="lin" valueType="num">
                                          <p:cBhvr>
                                            <p:cTn id="52" dur="300" fill="hold"/>
                                            <p:tgtEl>
                                              <p:spTgt spid="9"/>
                                            </p:tgtEl>
                                            <p:attrNameLst>
                                              <p:attrName>ppt_h</p:attrName>
                                            </p:attrNameLst>
                                          </p:cBhvr>
                                          <p:tavLst>
                                            <p:tav tm="0">
                                              <p:val>
                                                <p:fltVal val="0"/>
                                              </p:val>
                                            </p:tav>
                                            <p:tav tm="100000">
                                              <p:val>
                                                <p:strVal val="#ppt_h"/>
                                              </p:val>
                                            </p:tav>
                                          </p:tavLst>
                                        </p:anim>
                                        <p:anim calcmode="lin" valueType="num">
                                          <p:cBhvr>
                                            <p:cTn id="53" dur="300" fill="hold"/>
                                            <p:tgtEl>
                                              <p:spTgt spid="9"/>
                                            </p:tgtEl>
                                            <p:attrNameLst>
                                              <p:attrName>style.rotation</p:attrName>
                                            </p:attrNameLst>
                                          </p:cBhvr>
                                          <p:tavLst>
                                            <p:tav tm="0">
                                              <p:val>
                                                <p:fltVal val="90"/>
                                              </p:val>
                                            </p:tav>
                                            <p:tav tm="100000">
                                              <p:val>
                                                <p:fltVal val="0"/>
                                              </p:val>
                                            </p:tav>
                                          </p:tavLst>
                                        </p:anim>
                                        <p:animEffect transition="in" filter="fade">
                                          <p:cBhvr>
                                            <p:cTn id="54" dur="300"/>
                                            <p:tgtEl>
                                              <p:spTgt spid="9"/>
                                            </p:tgtEl>
                                          </p:cBhvr>
                                        </p:animEffect>
                                      </p:childTnLst>
                                    </p:cTn>
                                  </p:par>
                                </p:childTnLst>
                              </p:cTn>
                            </p:par>
                            <p:par>
                              <p:cTn id="55" fill="hold">
                                <p:stCondLst>
                                  <p:cond delay="3439"/>
                                </p:stCondLst>
                                <p:childTnLst>
                                  <p:par>
                                    <p:cTn id="56" presetID="2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939"/>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300" fill="hold"/>
                                            <p:tgtEl>
                                              <p:spTgt spid="12"/>
                                            </p:tgtEl>
                                            <p:attrNameLst>
                                              <p:attrName>ppt_w</p:attrName>
                                            </p:attrNameLst>
                                          </p:cBhvr>
                                          <p:tavLst>
                                            <p:tav tm="0">
                                              <p:val>
                                                <p:fltVal val="0"/>
                                              </p:val>
                                            </p:tav>
                                            <p:tav tm="100000">
                                              <p:val>
                                                <p:strVal val="#ppt_w"/>
                                              </p:val>
                                            </p:tav>
                                          </p:tavLst>
                                        </p:anim>
                                        <p:anim calcmode="lin" valueType="num">
                                          <p:cBhvr>
                                            <p:cTn id="63" dur="300" fill="hold"/>
                                            <p:tgtEl>
                                              <p:spTgt spid="12"/>
                                            </p:tgtEl>
                                            <p:attrNameLst>
                                              <p:attrName>ppt_h</p:attrName>
                                            </p:attrNameLst>
                                          </p:cBhvr>
                                          <p:tavLst>
                                            <p:tav tm="0">
                                              <p:val>
                                                <p:fltVal val="0"/>
                                              </p:val>
                                            </p:tav>
                                            <p:tav tm="100000">
                                              <p:val>
                                                <p:strVal val="#ppt_h"/>
                                              </p:val>
                                            </p:tav>
                                          </p:tavLst>
                                        </p:anim>
                                        <p:anim calcmode="lin" valueType="num">
                                          <p:cBhvr>
                                            <p:cTn id="64" dur="300" fill="hold"/>
                                            <p:tgtEl>
                                              <p:spTgt spid="12"/>
                                            </p:tgtEl>
                                            <p:attrNameLst>
                                              <p:attrName>style.rotation</p:attrName>
                                            </p:attrNameLst>
                                          </p:cBhvr>
                                          <p:tavLst>
                                            <p:tav tm="0">
                                              <p:val>
                                                <p:fltVal val="90"/>
                                              </p:val>
                                            </p:tav>
                                            <p:tav tm="100000">
                                              <p:val>
                                                <p:fltVal val="0"/>
                                              </p:val>
                                            </p:tav>
                                          </p:tavLst>
                                        </p:anim>
                                        <p:animEffect transition="in" filter="fade">
                                          <p:cBhvr>
                                            <p:cTn id="65" dur="300"/>
                                            <p:tgtEl>
                                              <p:spTgt spid="12"/>
                                            </p:tgtEl>
                                          </p:cBhvr>
                                        </p:animEffect>
                                      </p:childTnLst>
                                    </p:cTn>
                                  </p:par>
                                </p:childTnLst>
                              </p:cTn>
                            </p:par>
                            <p:par>
                              <p:cTn id="66" fill="hold">
                                <p:stCondLst>
                                  <p:cond delay="4439"/>
                                </p:stCondLst>
                                <p:childTnLst>
                                  <p:par>
                                    <p:cTn id="67" presetID="2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5" grpId="1" animBg="1"/>
          <p:bldP spid="6" grpId="0"/>
          <p:bldP spid="7" grpId="0"/>
          <p:bldP spid="8" grpId="0" animBg="1"/>
          <p:bldP spid="8" grpId="1" animBg="1"/>
          <p:bldP spid="9" grpId="0"/>
          <p:bldP spid="10" grpId="0"/>
          <p:bldP spid="11" grpId="0" animBg="1"/>
          <p:bldP spid="11" grpId="1" animBg="1"/>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1"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fill="hold" grpId="1" nodeType="withEffect">
                                      <p:stCondLst>
                                        <p:cond delay="0"/>
                                      </p:stCondLst>
                                      <p:childTnLst>
                                        <p:animMotion origin="layout" path="M 3.33333E-6 -1.50786E-6 L -0.25 0.22132 " pathEditMode="relative" rAng="0" ptsTypes="AA">
                                          <p:cBhvr>
                                            <p:cTn id="32" dur="500" spd="-100000" fill="hold"/>
                                            <p:tgtEl>
                                              <p:spTgt spid="5"/>
                                            </p:tgtEl>
                                            <p:attrNameLst>
                                              <p:attrName>ppt_x</p:attrName>
                                              <p:attrName>ppt_y</p:attrName>
                                            </p:attrNameLst>
                                          </p:cBhvr>
                                          <p:rCtr x="-12500" y="11055"/>
                                        </p:animMotion>
                                      </p:childTnLst>
                                    </p:cTn>
                                  </p:par>
                                  <p:par>
                                    <p:cTn id="33" presetID="35" presetClass="path" presetSubtype="0" accel="50000" fill="hold" grpId="1" nodeType="withEffect">
                                      <p:stCondLst>
                                        <p:cond delay="0"/>
                                      </p:stCondLst>
                                      <p:childTnLst>
                                        <p:animMotion origin="layout" path="M 0 0 L -0.25 0 E" pathEditMode="relative" ptsTypes="">
                                          <p:cBhvr>
                                            <p:cTn id="34" dur="500" spd="-100000" fill="hold"/>
                                            <p:tgtEl>
                                              <p:spTgt spid="8"/>
                                            </p:tgtEl>
                                            <p:attrNameLst>
                                              <p:attrName>ppt_x</p:attrName>
                                              <p:attrName>ppt_y</p:attrName>
                                            </p:attrNameLst>
                                          </p:cBhvr>
                                        </p:animMotion>
                                      </p:childTnLst>
                                    </p:cTn>
                                  </p:par>
                                  <p:par>
                                    <p:cTn id="35" presetID="35" presetClass="path" presetSubtype="0" accel="50000" fill="hold" grpId="1" nodeType="withEffect">
                                      <p:stCondLst>
                                        <p:cond delay="0"/>
                                      </p:stCondLst>
                                      <p:childTnLst>
                                        <p:animMotion origin="layout" path="M 3.33333E-6 4.23682E-6 L -0.25 -0.25209 " pathEditMode="relative" rAng="0" ptsTypes="AA">
                                          <p:cBhvr>
                                            <p:cTn id="36" dur="500" spd="-100000" fill="hold"/>
                                            <p:tgtEl>
                                              <p:spTgt spid="11"/>
                                            </p:tgtEl>
                                            <p:attrNameLst>
                                              <p:attrName>ppt_x</p:attrName>
                                              <p:attrName>ppt_y</p:attrName>
                                            </p:attrNameLst>
                                          </p:cBhvr>
                                          <p:rCtr x="-12500" y="-12604"/>
                                        </p:animMotion>
                                      </p:childTnLst>
                                    </p:cTn>
                                  </p:par>
                                </p:childTnLst>
                              </p:cTn>
                            </p:par>
                            <p:par>
                              <p:cTn id="37" fill="hold">
                                <p:stCondLst>
                                  <p:cond delay="1939"/>
                                </p:stCondLst>
                                <p:childTnLst>
                                  <p:par>
                                    <p:cTn id="38" presetID="3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00" fill="hold"/>
                                            <p:tgtEl>
                                              <p:spTgt spid="6"/>
                                            </p:tgtEl>
                                            <p:attrNameLst>
                                              <p:attrName>ppt_w</p:attrName>
                                            </p:attrNameLst>
                                          </p:cBhvr>
                                          <p:tavLst>
                                            <p:tav tm="0">
                                              <p:val>
                                                <p:fltVal val="0"/>
                                              </p:val>
                                            </p:tav>
                                            <p:tav tm="100000">
                                              <p:val>
                                                <p:strVal val="#ppt_w"/>
                                              </p:val>
                                            </p:tav>
                                          </p:tavLst>
                                        </p:anim>
                                        <p:anim calcmode="lin" valueType="num">
                                          <p:cBhvr>
                                            <p:cTn id="41" dur="300" fill="hold"/>
                                            <p:tgtEl>
                                              <p:spTgt spid="6"/>
                                            </p:tgtEl>
                                            <p:attrNameLst>
                                              <p:attrName>ppt_h</p:attrName>
                                            </p:attrNameLst>
                                          </p:cBhvr>
                                          <p:tavLst>
                                            <p:tav tm="0">
                                              <p:val>
                                                <p:fltVal val="0"/>
                                              </p:val>
                                            </p:tav>
                                            <p:tav tm="100000">
                                              <p:val>
                                                <p:strVal val="#ppt_h"/>
                                              </p:val>
                                            </p:tav>
                                          </p:tavLst>
                                        </p:anim>
                                        <p:anim calcmode="lin" valueType="num">
                                          <p:cBhvr>
                                            <p:cTn id="42" dur="300" fill="hold"/>
                                            <p:tgtEl>
                                              <p:spTgt spid="6"/>
                                            </p:tgtEl>
                                            <p:attrNameLst>
                                              <p:attrName>style.rotation</p:attrName>
                                            </p:attrNameLst>
                                          </p:cBhvr>
                                          <p:tavLst>
                                            <p:tav tm="0">
                                              <p:val>
                                                <p:fltVal val="90"/>
                                              </p:val>
                                            </p:tav>
                                            <p:tav tm="100000">
                                              <p:val>
                                                <p:fltVal val="0"/>
                                              </p:val>
                                            </p:tav>
                                          </p:tavLst>
                                        </p:anim>
                                        <p:animEffect transition="in" filter="fade">
                                          <p:cBhvr>
                                            <p:cTn id="43" dur="300"/>
                                            <p:tgtEl>
                                              <p:spTgt spid="6"/>
                                            </p:tgtEl>
                                          </p:cBhvr>
                                        </p:animEffect>
                                      </p:childTnLst>
                                    </p:cTn>
                                  </p:par>
                                </p:childTnLst>
                              </p:cTn>
                            </p:par>
                            <p:par>
                              <p:cTn id="44" fill="hold">
                                <p:stCondLst>
                                  <p:cond delay="2439"/>
                                </p:stCondLst>
                                <p:childTnLst>
                                  <p:par>
                                    <p:cTn id="45" presetID="22" presetClass="entr" presetSubtype="8"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2939"/>
                                </p:stCondLst>
                                <p:childTnLst>
                                  <p:par>
                                    <p:cTn id="49" presetID="31"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300" fill="hold"/>
                                            <p:tgtEl>
                                              <p:spTgt spid="9"/>
                                            </p:tgtEl>
                                            <p:attrNameLst>
                                              <p:attrName>ppt_w</p:attrName>
                                            </p:attrNameLst>
                                          </p:cBhvr>
                                          <p:tavLst>
                                            <p:tav tm="0">
                                              <p:val>
                                                <p:fltVal val="0"/>
                                              </p:val>
                                            </p:tav>
                                            <p:tav tm="100000">
                                              <p:val>
                                                <p:strVal val="#ppt_w"/>
                                              </p:val>
                                            </p:tav>
                                          </p:tavLst>
                                        </p:anim>
                                        <p:anim calcmode="lin" valueType="num">
                                          <p:cBhvr>
                                            <p:cTn id="52" dur="300" fill="hold"/>
                                            <p:tgtEl>
                                              <p:spTgt spid="9"/>
                                            </p:tgtEl>
                                            <p:attrNameLst>
                                              <p:attrName>ppt_h</p:attrName>
                                            </p:attrNameLst>
                                          </p:cBhvr>
                                          <p:tavLst>
                                            <p:tav tm="0">
                                              <p:val>
                                                <p:fltVal val="0"/>
                                              </p:val>
                                            </p:tav>
                                            <p:tav tm="100000">
                                              <p:val>
                                                <p:strVal val="#ppt_h"/>
                                              </p:val>
                                            </p:tav>
                                          </p:tavLst>
                                        </p:anim>
                                        <p:anim calcmode="lin" valueType="num">
                                          <p:cBhvr>
                                            <p:cTn id="53" dur="300" fill="hold"/>
                                            <p:tgtEl>
                                              <p:spTgt spid="9"/>
                                            </p:tgtEl>
                                            <p:attrNameLst>
                                              <p:attrName>style.rotation</p:attrName>
                                            </p:attrNameLst>
                                          </p:cBhvr>
                                          <p:tavLst>
                                            <p:tav tm="0">
                                              <p:val>
                                                <p:fltVal val="90"/>
                                              </p:val>
                                            </p:tav>
                                            <p:tav tm="100000">
                                              <p:val>
                                                <p:fltVal val="0"/>
                                              </p:val>
                                            </p:tav>
                                          </p:tavLst>
                                        </p:anim>
                                        <p:animEffect transition="in" filter="fade">
                                          <p:cBhvr>
                                            <p:cTn id="54" dur="300"/>
                                            <p:tgtEl>
                                              <p:spTgt spid="9"/>
                                            </p:tgtEl>
                                          </p:cBhvr>
                                        </p:animEffect>
                                      </p:childTnLst>
                                    </p:cTn>
                                  </p:par>
                                </p:childTnLst>
                              </p:cTn>
                            </p:par>
                            <p:par>
                              <p:cTn id="55" fill="hold">
                                <p:stCondLst>
                                  <p:cond delay="3439"/>
                                </p:stCondLst>
                                <p:childTnLst>
                                  <p:par>
                                    <p:cTn id="56" presetID="2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939"/>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300" fill="hold"/>
                                            <p:tgtEl>
                                              <p:spTgt spid="12"/>
                                            </p:tgtEl>
                                            <p:attrNameLst>
                                              <p:attrName>ppt_w</p:attrName>
                                            </p:attrNameLst>
                                          </p:cBhvr>
                                          <p:tavLst>
                                            <p:tav tm="0">
                                              <p:val>
                                                <p:fltVal val="0"/>
                                              </p:val>
                                            </p:tav>
                                            <p:tav tm="100000">
                                              <p:val>
                                                <p:strVal val="#ppt_w"/>
                                              </p:val>
                                            </p:tav>
                                          </p:tavLst>
                                        </p:anim>
                                        <p:anim calcmode="lin" valueType="num">
                                          <p:cBhvr>
                                            <p:cTn id="63" dur="300" fill="hold"/>
                                            <p:tgtEl>
                                              <p:spTgt spid="12"/>
                                            </p:tgtEl>
                                            <p:attrNameLst>
                                              <p:attrName>ppt_h</p:attrName>
                                            </p:attrNameLst>
                                          </p:cBhvr>
                                          <p:tavLst>
                                            <p:tav tm="0">
                                              <p:val>
                                                <p:fltVal val="0"/>
                                              </p:val>
                                            </p:tav>
                                            <p:tav tm="100000">
                                              <p:val>
                                                <p:strVal val="#ppt_h"/>
                                              </p:val>
                                            </p:tav>
                                          </p:tavLst>
                                        </p:anim>
                                        <p:anim calcmode="lin" valueType="num">
                                          <p:cBhvr>
                                            <p:cTn id="64" dur="300" fill="hold"/>
                                            <p:tgtEl>
                                              <p:spTgt spid="12"/>
                                            </p:tgtEl>
                                            <p:attrNameLst>
                                              <p:attrName>style.rotation</p:attrName>
                                            </p:attrNameLst>
                                          </p:cBhvr>
                                          <p:tavLst>
                                            <p:tav tm="0">
                                              <p:val>
                                                <p:fltVal val="90"/>
                                              </p:val>
                                            </p:tav>
                                            <p:tav tm="100000">
                                              <p:val>
                                                <p:fltVal val="0"/>
                                              </p:val>
                                            </p:tav>
                                          </p:tavLst>
                                        </p:anim>
                                        <p:animEffect transition="in" filter="fade">
                                          <p:cBhvr>
                                            <p:cTn id="65" dur="300"/>
                                            <p:tgtEl>
                                              <p:spTgt spid="12"/>
                                            </p:tgtEl>
                                          </p:cBhvr>
                                        </p:animEffect>
                                      </p:childTnLst>
                                    </p:cTn>
                                  </p:par>
                                </p:childTnLst>
                              </p:cTn>
                            </p:par>
                            <p:par>
                              <p:cTn id="66" fill="hold">
                                <p:stCondLst>
                                  <p:cond delay="4439"/>
                                </p:stCondLst>
                                <p:childTnLst>
                                  <p:par>
                                    <p:cTn id="67" presetID="2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5" grpId="1" animBg="1"/>
          <p:bldP spid="6" grpId="0"/>
          <p:bldP spid="7" grpId="0"/>
          <p:bldP spid="8" grpId="0" animBg="1"/>
          <p:bldP spid="8" grpId="1" animBg="1"/>
          <p:bldP spid="9" grpId="0"/>
          <p:bldP spid="10" grpId="0"/>
          <p:bldP spid="11" grpId="0" animBg="1"/>
          <p:bldP spid="11" grpId="1" animBg="1"/>
          <p:bldP spid="12"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908059" y="264863"/>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417476" y="269150"/>
            <a:ext cx="490583" cy="490583"/>
          </a:xfrm>
          <a:custGeom>
            <a:avLst/>
            <a:gdLst>
              <a:gd name="T0" fmla="*/ 127 w 1238"/>
              <a:gd name="T1" fmla="*/ 0 h 1238"/>
              <a:gd name="T2" fmla="*/ 1111 w 1238"/>
              <a:gd name="T3" fmla="*/ 0 h 1238"/>
              <a:gd name="T4" fmla="*/ 1238 w 1238"/>
              <a:gd name="T5" fmla="*/ 127 h 1238"/>
              <a:gd name="T6" fmla="*/ 1238 w 1238"/>
              <a:gd name="T7" fmla="*/ 1111 h 1238"/>
              <a:gd name="T8" fmla="*/ 1111 w 1238"/>
              <a:gd name="T9" fmla="*/ 1238 h 1238"/>
              <a:gd name="T10" fmla="*/ 127 w 1238"/>
              <a:gd name="T11" fmla="*/ 1238 h 1238"/>
              <a:gd name="T12" fmla="*/ 0 w 1238"/>
              <a:gd name="T13" fmla="*/ 1111 h 1238"/>
              <a:gd name="T14" fmla="*/ 0 w 1238"/>
              <a:gd name="T15" fmla="*/ 127 h 1238"/>
              <a:gd name="T16" fmla="*/ 127 w 1238"/>
              <a:gd name="T17" fmla="*/ 0 h 1238"/>
              <a:gd name="T18" fmla="*/ 441 w 1238"/>
              <a:gd name="T19" fmla="*/ 1078 h 1238"/>
              <a:gd name="T20" fmla="*/ 869 w 1238"/>
              <a:gd name="T21" fmla="*/ 1078 h 1238"/>
              <a:gd name="T22" fmla="*/ 891 w 1238"/>
              <a:gd name="T23" fmla="*/ 1100 h 1238"/>
              <a:gd name="T24" fmla="*/ 869 w 1238"/>
              <a:gd name="T25" fmla="*/ 1122 h 1238"/>
              <a:gd name="T26" fmla="*/ 441 w 1238"/>
              <a:gd name="T27" fmla="*/ 1122 h 1238"/>
              <a:gd name="T28" fmla="*/ 418 w 1238"/>
              <a:gd name="T29" fmla="*/ 1100 h 1238"/>
              <a:gd name="T30" fmla="*/ 441 w 1238"/>
              <a:gd name="T31" fmla="*/ 1078 h 1238"/>
              <a:gd name="T32" fmla="*/ 450 w 1238"/>
              <a:gd name="T33" fmla="*/ 867 h 1238"/>
              <a:gd name="T34" fmla="*/ 685 w 1238"/>
              <a:gd name="T35" fmla="*/ 479 h 1238"/>
              <a:gd name="T36" fmla="*/ 768 w 1238"/>
              <a:gd name="T37" fmla="*/ 530 h 1238"/>
              <a:gd name="T38" fmla="*/ 533 w 1238"/>
              <a:gd name="T39" fmla="*/ 917 h 1238"/>
              <a:gd name="T40" fmla="*/ 450 w 1238"/>
              <a:gd name="T41" fmla="*/ 867 h 1238"/>
              <a:gd name="T42" fmla="*/ 284 w 1238"/>
              <a:gd name="T43" fmla="*/ 766 h 1238"/>
              <a:gd name="T44" fmla="*/ 519 w 1238"/>
              <a:gd name="T45" fmla="*/ 379 h 1238"/>
              <a:gd name="T46" fmla="*/ 602 w 1238"/>
              <a:gd name="T47" fmla="*/ 429 h 1238"/>
              <a:gd name="T48" fmla="*/ 367 w 1238"/>
              <a:gd name="T49" fmla="*/ 817 h 1238"/>
              <a:gd name="T50" fmla="*/ 284 w 1238"/>
              <a:gd name="T51" fmla="*/ 766 h 1238"/>
              <a:gd name="T52" fmla="*/ 247 w 1238"/>
              <a:gd name="T53" fmla="*/ 1080 h 1238"/>
              <a:gd name="T54" fmla="*/ 270 w 1238"/>
              <a:gd name="T55" fmla="*/ 887 h 1238"/>
              <a:gd name="T56" fmla="*/ 431 w 1238"/>
              <a:gd name="T57" fmla="*/ 985 h 1238"/>
              <a:gd name="T58" fmla="*/ 271 w 1238"/>
              <a:gd name="T59" fmla="*/ 1095 h 1238"/>
              <a:gd name="T60" fmla="*/ 247 w 1238"/>
              <a:gd name="T61" fmla="*/ 1080 h 1238"/>
              <a:gd name="T62" fmla="*/ 584 w 1238"/>
              <a:gd name="T63" fmla="*/ 271 h 1238"/>
              <a:gd name="T64" fmla="*/ 549 w 1238"/>
              <a:gd name="T65" fmla="*/ 328 h 1238"/>
              <a:gd name="T66" fmla="*/ 798 w 1238"/>
              <a:gd name="T67" fmla="*/ 479 h 1238"/>
              <a:gd name="T68" fmla="*/ 832 w 1238"/>
              <a:gd name="T69" fmla="*/ 422 h 1238"/>
              <a:gd name="T70" fmla="*/ 584 w 1238"/>
              <a:gd name="T71" fmla="*/ 271 h 1238"/>
              <a:gd name="T72" fmla="*/ 637 w 1238"/>
              <a:gd name="T73" fmla="*/ 185 h 1238"/>
              <a:gd name="T74" fmla="*/ 712 w 1238"/>
              <a:gd name="T75" fmla="*/ 167 h 1238"/>
              <a:gd name="T76" fmla="*/ 867 w 1238"/>
              <a:gd name="T77" fmla="*/ 261 h 1238"/>
              <a:gd name="T78" fmla="*/ 885 w 1238"/>
              <a:gd name="T79" fmla="*/ 336 h 1238"/>
              <a:gd name="T80" fmla="*/ 864 w 1238"/>
              <a:gd name="T81" fmla="*/ 371 h 1238"/>
              <a:gd name="T82" fmla="*/ 615 w 1238"/>
              <a:gd name="T83" fmla="*/ 220 h 1238"/>
              <a:gd name="T84" fmla="*/ 637 w 1238"/>
              <a:gd name="T85" fmla="*/ 18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8" h="1238">
                <a:moveTo>
                  <a:pt x="127" y="0"/>
                </a:moveTo>
                <a:lnTo>
                  <a:pt x="1111" y="0"/>
                </a:lnTo>
                <a:cubicBezTo>
                  <a:pt x="1181" y="0"/>
                  <a:pt x="1238" y="57"/>
                  <a:pt x="1238" y="127"/>
                </a:cubicBezTo>
                <a:lnTo>
                  <a:pt x="1238" y="1111"/>
                </a:lnTo>
                <a:cubicBezTo>
                  <a:pt x="1238" y="1181"/>
                  <a:pt x="1181" y="1238"/>
                  <a:pt x="1111" y="1238"/>
                </a:cubicBezTo>
                <a:lnTo>
                  <a:pt x="127" y="1238"/>
                </a:lnTo>
                <a:cubicBezTo>
                  <a:pt x="57" y="1238"/>
                  <a:pt x="0" y="1181"/>
                  <a:pt x="0" y="1111"/>
                </a:cubicBezTo>
                <a:lnTo>
                  <a:pt x="0" y="127"/>
                </a:lnTo>
                <a:cubicBezTo>
                  <a:pt x="0" y="57"/>
                  <a:pt x="57" y="0"/>
                  <a:pt x="127" y="0"/>
                </a:cubicBezTo>
                <a:close/>
                <a:moveTo>
                  <a:pt x="441" y="1078"/>
                </a:moveTo>
                <a:lnTo>
                  <a:pt x="869" y="1078"/>
                </a:lnTo>
                <a:cubicBezTo>
                  <a:pt x="881" y="1078"/>
                  <a:pt x="891" y="1088"/>
                  <a:pt x="891" y="1100"/>
                </a:cubicBezTo>
                <a:cubicBezTo>
                  <a:pt x="891" y="1113"/>
                  <a:pt x="881" y="1122"/>
                  <a:pt x="869" y="1122"/>
                </a:cubicBezTo>
                <a:lnTo>
                  <a:pt x="441" y="1122"/>
                </a:lnTo>
                <a:cubicBezTo>
                  <a:pt x="428" y="1122"/>
                  <a:pt x="418" y="1113"/>
                  <a:pt x="418" y="1100"/>
                </a:cubicBezTo>
                <a:cubicBezTo>
                  <a:pt x="418" y="1088"/>
                  <a:pt x="428" y="1078"/>
                  <a:pt x="441" y="1078"/>
                </a:cubicBezTo>
                <a:close/>
                <a:moveTo>
                  <a:pt x="450" y="867"/>
                </a:moveTo>
                <a:lnTo>
                  <a:pt x="685" y="479"/>
                </a:lnTo>
                <a:lnTo>
                  <a:pt x="768" y="530"/>
                </a:lnTo>
                <a:lnTo>
                  <a:pt x="533" y="917"/>
                </a:lnTo>
                <a:lnTo>
                  <a:pt x="450" y="867"/>
                </a:lnTo>
                <a:close/>
                <a:moveTo>
                  <a:pt x="284" y="766"/>
                </a:moveTo>
                <a:lnTo>
                  <a:pt x="519" y="379"/>
                </a:lnTo>
                <a:lnTo>
                  <a:pt x="602" y="429"/>
                </a:lnTo>
                <a:lnTo>
                  <a:pt x="367" y="817"/>
                </a:lnTo>
                <a:lnTo>
                  <a:pt x="284" y="766"/>
                </a:lnTo>
                <a:close/>
                <a:moveTo>
                  <a:pt x="247" y="1080"/>
                </a:moveTo>
                <a:lnTo>
                  <a:pt x="270" y="887"/>
                </a:lnTo>
                <a:lnTo>
                  <a:pt x="431" y="985"/>
                </a:lnTo>
                <a:lnTo>
                  <a:pt x="271" y="1095"/>
                </a:lnTo>
                <a:cubicBezTo>
                  <a:pt x="255" y="1107"/>
                  <a:pt x="244" y="1100"/>
                  <a:pt x="247" y="1080"/>
                </a:cubicBezTo>
                <a:close/>
                <a:moveTo>
                  <a:pt x="584" y="271"/>
                </a:moveTo>
                <a:lnTo>
                  <a:pt x="549" y="328"/>
                </a:lnTo>
                <a:lnTo>
                  <a:pt x="798" y="479"/>
                </a:lnTo>
                <a:lnTo>
                  <a:pt x="832" y="422"/>
                </a:lnTo>
                <a:lnTo>
                  <a:pt x="584" y="271"/>
                </a:lnTo>
                <a:close/>
                <a:moveTo>
                  <a:pt x="637" y="185"/>
                </a:moveTo>
                <a:cubicBezTo>
                  <a:pt x="652" y="159"/>
                  <a:pt x="686" y="151"/>
                  <a:pt x="712" y="167"/>
                </a:cubicBezTo>
                <a:lnTo>
                  <a:pt x="867" y="261"/>
                </a:lnTo>
                <a:cubicBezTo>
                  <a:pt x="892" y="276"/>
                  <a:pt x="901" y="310"/>
                  <a:pt x="885" y="336"/>
                </a:cubicBezTo>
                <a:lnTo>
                  <a:pt x="864" y="371"/>
                </a:lnTo>
                <a:lnTo>
                  <a:pt x="615" y="220"/>
                </a:lnTo>
                <a:lnTo>
                  <a:pt x="637"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 name="椭圆 3"/>
          <p:cNvSpPr/>
          <p:nvPr/>
        </p:nvSpPr>
        <p:spPr bwMode="auto">
          <a:xfrm>
            <a:off x="1359569" y="1399842"/>
            <a:ext cx="4642892" cy="4642892"/>
          </a:xfrm>
          <a:prstGeom prst="ellipse">
            <a:avLst/>
          </a:prstGeom>
          <a:noFill/>
          <a:ln w="9525" cap="flat" cmpd="sng" algn="ctr">
            <a:solidFill>
              <a:schemeClr val="tx1">
                <a:lumMod val="40000"/>
                <a:lumOff val="60000"/>
              </a:schemeClr>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Arial" panose="020B0604020202020204" pitchFamily="34" charset="0"/>
              <a:ea typeface="宋体" panose="02010600030101010101" pitchFamily="2" charset="-122"/>
            </a:endParaRPr>
          </a:p>
        </p:txBody>
      </p:sp>
      <p:sp>
        <p:nvSpPr>
          <p:cNvPr id="5" name="Oval 13"/>
          <p:cNvSpPr>
            <a:spLocks noChangeArrowheads="1"/>
          </p:cNvSpPr>
          <p:nvPr/>
        </p:nvSpPr>
        <p:spPr bwMode="auto">
          <a:xfrm>
            <a:off x="2029874" y="3510365"/>
            <a:ext cx="1607330" cy="1607330"/>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6" name="Oval 14"/>
          <p:cNvSpPr>
            <a:spLocks noChangeArrowheads="1"/>
          </p:cNvSpPr>
          <p:nvPr/>
        </p:nvSpPr>
        <p:spPr bwMode="auto">
          <a:xfrm>
            <a:off x="2171409" y="3651901"/>
            <a:ext cx="1322859" cy="1322859"/>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7" name="Oval 18"/>
          <p:cNvSpPr>
            <a:spLocks noChangeArrowheads="1"/>
          </p:cNvSpPr>
          <p:nvPr/>
        </p:nvSpPr>
        <p:spPr bwMode="auto">
          <a:xfrm>
            <a:off x="3821213" y="3234302"/>
            <a:ext cx="1607330" cy="1607330"/>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8" name="Oval 19"/>
          <p:cNvSpPr>
            <a:spLocks noChangeArrowheads="1"/>
          </p:cNvSpPr>
          <p:nvPr/>
        </p:nvSpPr>
        <p:spPr bwMode="auto">
          <a:xfrm>
            <a:off x="3962748" y="3375837"/>
            <a:ext cx="1322859" cy="1322859"/>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9" name="Oval 23"/>
          <p:cNvSpPr>
            <a:spLocks noChangeArrowheads="1"/>
          </p:cNvSpPr>
          <p:nvPr/>
        </p:nvSpPr>
        <p:spPr bwMode="auto">
          <a:xfrm>
            <a:off x="2700146" y="1749715"/>
            <a:ext cx="1607330" cy="1607330"/>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10" name="Oval 24"/>
          <p:cNvSpPr>
            <a:spLocks noChangeArrowheads="1"/>
          </p:cNvSpPr>
          <p:nvPr/>
        </p:nvSpPr>
        <p:spPr bwMode="auto">
          <a:xfrm>
            <a:off x="2841682" y="1891250"/>
            <a:ext cx="1322859" cy="132285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1" name="TextBox 10"/>
          <p:cNvSpPr txBox="1"/>
          <p:nvPr/>
        </p:nvSpPr>
        <p:spPr>
          <a:xfrm>
            <a:off x="6274839" y="1441255"/>
            <a:ext cx="1467068" cy="400110"/>
          </a:xfrm>
          <a:prstGeom prst="rect">
            <a:avLst/>
          </a:prstGeom>
          <a:noFill/>
        </p:spPr>
        <p:txBody>
          <a:bodyPr wrap="none" rtlCol="0">
            <a:spAutoFit/>
          </a:bodyPr>
          <a:lstStyle/>
          <a:p>
            <a:r>
              <a:rPr lang="zh-CN" altLang="en-US" sz="2000" b="1" dirty="0">
                <a:latin typeface="+mj-ea"/>
                <a:ea typeface="+mj-ea"/>
              </a:rPr>
              <a:t>标题文本一</a:t>
            </a:r>
            <a:endParaRPr lang="zh-CN" altLang="en-US" sz="2000" b="1" dirty="0">
              <a:latin typeface="+mj-ea"/>
              <a:ea typeface="+mj-ea"/>
            </a:endParaRPr>
          </a:p>
        </p:txBody>
      </p:sp>
      <p:sp>
        <p:nvSpPr>
          <p:cNvPr id="12" name="TextBox 11"/>
          <p:cNvSpPr txBox="1"/>
          <p:nvPr/>
        </p:nvSpPr>
        <p:spPr>
          <a:xfrm>
            <a:off x="6274839" y="1807151"/>
            <a:ext cx="4504062" cy="646331"/>
          </a:xfrm>
          <a:prstGeom prst="rect">
            <a:avLst/>
          </a:prstGeom>
          <a:noFill/>
        </p:spPr>
        <p:txBody>
          <a:bodyPr wrap="square" rtlCol="0">
            <a:spAutoFit/>
          </a:bodyPr>
          <a:lstStyle/>
          <a:p>
            <a:r>
              <a:rPr lang="zh-CN" altLang="en-US" dirty="0">
                <a:latin typeface="+mj-ea"/>
                <a:ea typeface="+mj-ea"/>
              </a:rPr>
              <a:t>文字内容文字内容文字内容文字内容文字内容文字内容文字内容文字内容</a:t>
            </a:r>
            <a:endParaRPr lang="zh-CN" altLang="en-US" dirty="0">
              <a:latin typeface="+mj-ea"/>
              <a:ea typeface="+mj-ea"/>
            </a:endParaRPr>
          </a:p>
        </p:txBody>
      </p:sp>
      <p:sp>
        <p:nvSpPr>
          <p:cNvPr id="13" name="TextBox 12"/>
          <p:cNvSpPr txBox="1"/>
          <p:nvPr/>
        </p:nvSpPr>
        <p:spPr>
          <a:xfrm>
            <a:off x="3085585" y="2230214"/>
            <a:ext cx="877163" cy="646331"/>
          </a:xfrm>
          <a:prstGeom prst="rect">
            <a:avLst/>
          </a:prstGeom>
          <a:noFill/>
        </p:spPr>
        <p:txBody>
          <a:bodyPr wrap="none" rtlCol="0">
            <a:spAutoFit/>
          </a:bodyPr>
          <a:lstStyle/>
          <a:p>
            <a:pPr algn="ctr"/>
            <a:r>
              <a:rPr lang="zh-CN" altLang="en-US" b="1" dirty="0">
                <a:solidFill>
                  <a:schemeClr val="tx2"/>
                </a:solidFill>
                <a:latin typeface="+mj-ea"/>
                <a:ea typeface="+mj-ea"/>
              </a:rPr>
              <a:t>标题</a:t>
            </a:r>
            <a:endParaRPr lang="en-US" altLang="zh-CN" b="1" dirty="0">
              <a:solidFill>
                <a:schemeClr val="tx2"/>
              </a:solidFill>
              <a:latin typeface="+mj-ea"/>
              <a:ea typeface="+mj-ea"/>
            </a:endParaRPr>
          </a:p>
          <a:p>
            <a:pPr algn="ctr"/>
            <a:r>
              <a:rPr lang="zh-CN" altLang="en-US" b="1" dirty="0">
                <a:solidFill>
                  <a:schemeClr val="tx2"/>
                </a:solidFill>
                <a:latin typeface="+mj-ea"/>
                <a:ea typeface="+mj-ea"/>
              </a:rPr>
              <a:t>文本一</a:t>
            </a:r>
            <a:endParaRPr lang="zh-CN" altLang="en-US" b="1" dirty="0">
              <a:solidFill>
                <a:schemeClr val="tx2"/>
              </a:solidFill>
              <a:latin typeface="+mj-ea"/>
              <a:ea typeface="+mj-ea"/>
            </a:endParaRPr>
          </a:p>
        </p:txBody>
      </p:sp>
      <p:sp>
        <p:nvSpPr>
          <p:cNvPr id="14" name="TextBox 13"/>
          <p:cNvSpPr txBox="1"/>
          <p:nvPr/>
        </p:nvSpPr>
        <p:spPr>
          <a:xfrm>
            <a:off x="2381986" y="4033573"/>
            <a:ext cx="877163" cy="646331"/>
          </a:xfrm>
          <a:prstGeom prst="rect">
            <a:avLst/>
          </a:prstGeom>
          <a:noFill/>
        </p:spPr>
        <p:txBody>
          <a:bodyPr wrap="none" rtlCol="0">
            <a:spAutoFit/>
          </a:bodyPr>
          <a:lstStyle/>
          <a:p>
            <a:pPr algn="ctr"/>
            <a:r>
              <a:rPr lang="zh-CN" altLang="en-US" b="1" dirty="0">
                <a:solidFill>
                  <a:schemeClr val="tx2"/>
                </a:solidFill>
                <a:latin typeface="+mj-ea"/>
                <a:ea typeface="+mj-ea"/>
              </a:rPr>
              <a:t>标题</a:t>
            </a:r>
            <a:endParaRPr lang="en-US" altLang="zh-CN" b="1" dirty="0">
              <a:solidFill>
                <a:schemeClr val="tx2"/>
              </a:solidFill>
              <a:latin typeface="+mj-ea"/>
              <a:ea typeface="+mj-ea"/>
            </a:endParaRPr>
          </a:p>
          <a:p>
            <a:pPr algn="ctr"/>
            <a:r>
              <a:rPr lang="zh-CN" altLang="en-US" b="1" dirty="0">
                <a:solidFill>
                  <a:schemeClr val="tx2"/>
                </a:solidFill>
                <a:latin typeface="+mj-ea"/>
                <a:ea typeface="+mj-ea"/>
              </a:rPr>
              <a:t>文本二</a:t>
            </a:r>
            <a:endParaRPr lang="zh-CN" altLang="en-US" b="1" dirty="0">
              <a:solidFill>
                <a:schemeClr val="tx2"/>
              </a:solidFill>
              <a:latin typeface="+mj-ea"/>
              <a:ea typeface="+mj-ea"/>
            </a:endParaRPr>
          </a:p>
        </p:txBody>
      </p:sp>
      <p:sp>
        <p:nvSpPr>
          <p:cNvPr id="15" name="TextBox 14"/>
          <p:cNvSpPr txBox="1"/>
          <p:nvPr/>
        </p:nvSpPr>
        <p:spPr>
          <a:xfrm>
            <a:off x="4231998" y="3692379"/>
            <a:ext cx="877163" cy="646331"/>
          </a:xfrm>
          <a:prstGeom prst="rect">
            <a:avLst/>
          </a:prstGeom>
          <a:noFill/>
        </p:spPr>
        <p:txBody>
          <a:bodyPr wrap="none" rtlCol="0">
            <a:spAutoFit/>
          </a:bodyPr>
          <a:lstStyle/>
          <a:p>
            <a:pPr algn="ctr"/>
            <a:r>
              <a:rPr lang="zh-CN" altLang="en-US" b="1" dirty="0">
                <a:solidFill>
                  <a:schemeClr val="tx2"/>
                </a:solidFill>
                <a:latin typeface="+mj-ea"/>
                <a:ea typeface="+mj-ea"/>
              </a:rPr>
              <a:t>标题</a:t>
            </a:r>
            <a:endParaRPr lang="en-US" altLang="zh-CN" b="1" dirty="0">
              <a:solidFill>
                <a:schemeClr val="tx2"/>
              </a:solidFill>
              <a:latin typeface="+mj-ea"/>
              <a:ea typeface="+mj-ea"/>
            </a:endParaRPr>
          </a:p>
          <a:p>
            <a:pPr algn="ctr"/>
            <a:r>
              <a:rPr lang="zh-CN" altLang="en-US" b="1" dirty="0">
                <a:solidFill>
                  <a:schemeClr val="tx2"/>
                </a:solidFill>
                <a:latin typeface="+mj-ea"/>
                <a:ea typeface="+mj-ea"/>
              </a:rPr>
              <a:t>文本三</a:t>
            </a:r>
            <a:endParaRPr lang="zh-CN" altLang="en-US" b="1" dirty="0">
              <a:solidFill>
                <a:schemeClr val="tx2"/>
              </a:solidFill>
              <a:latin typeface="+mj-ea"/>
              <a:ea typeface="+mj-ea"/>
            </a:endParaRPr>
          </a:p>
        </p:txBody>
      </p:sp>
      <p:sp>
        <p:nvSpPr>
          <p:cNvPr id="16" name="TextBox 15"/>
          <p:cNvSpPr txBox="1"/>
          <p:nvPr/>
        </p:nvSpPr>
        <p:spPr>
          <a:xfrm>
            <a:off x="6274839" y="3009941"/>
            <a:ext cx="1467068" cy="400110"/>
          </a:xfrm>
          <a:prstGeom prst="rect">
            <a:avLst/>
          </a:prstGeom>
          <a:noFill/>
        </p:spPr>
        <p:txBody>
          <a:bodyPr wrap="none" rtlCol="0">
            <a:spAutoFit/>
          </a:bodyPr>
          <a:lstStyle/>
          <a:p>
            <a:r>
              <a:rPr lang="zh-CN" altLang="en-US" sz="2000" b="1" dirty="0">
                <a:latin typeface="+mj-ea"/>
                <a:ea typeface="+mj-ea"/>
              </a:rPr>
              <a:t>标题文本二</a:t>
            </a:r>
            <a:endParaRPr lang="zh-CN" altLang="en-US" sz="2000" b="1" dirty="0">
              <a:latin typeface="+mj-ea"/>
              <a:ea typeface="+mj-ea"/>
            </a:endParaRPr>
          </a:p>
        </p:txBody>
      </p:sp>
      <p:sp>
        <p:nvSpPr>
          <p:cNvPr id="17" name="TextBox 17"/>
          <p:cNvSpPr txBox="1"/>
          <p:nvPr/>
        </p:nvSpPr>
        <p:spPr>
          <a:xfrm>
            <a:off x="6274839" y="3375837"/>
            <a:ext cx="4504062" cy="646331"/>
          </a:xfrm>
          <a:prstGeom prst="rect">
            <a:avLst/>
          </a:prstGeom>
          <a:noFill/>
        </p:spPr>
        <p:txBody>
          <a:bodyPr wrap="square" rtlCol="0">
            <a:spAutoFit/>
          </a:bodyPr>
          <a:lstStyle/>
          <a:p>
            <a:r>
              <a:rPr lang="zh-CN" altLang="en-US" dirty="0">
                <a:latin typeface="+mj-ea"/>
                <a:ea typeface="+mj-ea"/>
              </a:rPr>
              <a:t>文字内容文字内容文字内容文字内容文字内容文字内容文字内容文字内容</a:t>
            </a:r>
            <a:endParaRPr lang="zh-CN" altLang="en-US" dirty="0">
              <a:latin typeface="+mj-ea"/>
              <a:ea typeface="+mj-ea"/>
            </a:endParaRPr>
          </a:p>
        </p:txBody>
      </p:sp>
      <p:sp>
        <p:nvSpPr>
          <p:cNvPr id="18" name="TextBox 18"/>
          <p:cNvSpPr txBox="1"/>
          <p:nvPr/>
        </p:nvSpPr>
        <p:spPr>
          <a:xfrm>
            <a:off x="6274839" y="4565786"/>
            <a:ext cx="1467068" cy="400110"/>
          </a:xfrm>
          <a:prstGeom prst="rect">
            <a:avLst/>
          </a:prstGeom>
          <a:noFill/>
        </p:spPr>
        <p:txBody>
          <a:bodyPr wrap="none" rtlCol="0">
            <a:spAutoFit/>
          </a:bodyPr>
          <a:lstStyle/>
          <a:p>
            <a:r>
              <a:rPr lang="zh-CN" altLang="en-US" sz="2000" b="1" dirty="0">
                <a:latin typeface="+mj-ea"/>
                <a:ea typeface="+mj-ea"/>
              </a:rPr>
              <a:t>标题文本三</a:t>
            </a:r>
            <a:endParaRPr lang="zh-CN" altLang="en-US" sz="2000" b="1" dirty="0">
              <a:latin typeface="+mj-ea"/>
              <a:ea typeface="+mj-ea"/>
            </a:endParaRPr>
          </a:p>
        </p:txBody>
      </p:sp>
      <p:sp>
        <p:nvSpPr>
          <p:cNvPr id="19" name="TextBox 19"/>
          <p:cNvSpPr txBox="1"/>
          <p:nvPr/>
        </p:nvSpPr>
        <p:spPr>
          <a:xfrm>
            <a:off x="6274839" y="4931682"/>
            <a:ext cx="4504062" cy="646331"/>
          </a:xfrm>
          <a:prstGeom prst="rect">
            <a:avLst/>
          </a:prstGeom>
          <a:noFill/>
        </p:spPr>
        <p:txBody>
          <a:bodyPr wrap="square" rtlCol="0">
            <a:spAutoFit/>
          </a:bodyPr>
          <a:lstStyle/>
          <a:p>
            <a:r>
              <a:rPr lang="zh-CN" altLang="en-US" dirty="0">
                <a:latin typeface="+mj-ea"/>
                <a:ea typeface="+mj-ea"/>
              </a:rPr>
              <a:t>文字内容文字内容文字内容文字内容文字内容文字内容文字内容文字内容</a:t>
            </a:r>
            <a:endParaRPr lang="zh-CN" altLang="en-US" dirty="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800" advTm="3804">
        <p14:prism dir="u"/>
      </p:transition>
    </mc:Choice>
    <mc:Fallback>
      <p:transition spd="slow" advTm="38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1000"/>
                                        <p:tgtEl>
                                          <p:spTgt spid="4"/>
                                        </p:tgtEl>
                                      </p:cBhvr>
                                    </p:animEffect>
                                  </p:childTnLst>
                                </p:cTn>
                              </p:par>
                            </p:childTnLst>
                          </p:cTn>
                        </p:par>
                        <p:par>
                          <p:cTn id="22" fill="hold">
                            <p:stCondLst>
                              <p:cond delay="1939"/>
                            </p:stCondLst>
                            <p:childTnLst>
                              <p:par>
                                <p:cTn id="23" presetID="5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Scale>
                                      <p:cBhvr>
                                        <p:cTn id="2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9"/>
                                        </p:tgtEl>
                                        <p:attrNameLst>
                                          <p:attrName>ppt_x</p:attrName>
                                          <p:attrName>ppt_y</p:attrName>
                                        </p:attrNameLst>
                                      </p:cBhvr>
                                    </p:animMotion>
                                    <p:animEffect transition="in" filter="fade">
                                      <p:cBhvr>
                                        <p:cTn id="27" dur="1000"/>
                                        <p:tgtEl>
                                          <p:spTgt spid="9"/>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Scale>
                                      <p:cBhvr>
                                        <p:cTn id="3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0"/>
                                        </p:tgtEl>
                                        <p:attrNameLst>
                                          <p:attrName>ppt_x</p:attrName>
                                          <p:attrName>ppt_y</p:attrName>
                                        </p:attrNameLst>
                                      </p:cBhvr>
                                    </p:animMotion>
                                    <p:animEffect transition="in" filter="fade">
                                      <p:cBhvr>
                                        <p:cTn id="32" dur="1000"/>
                                        <p:tgtEl>
                                          <p:spTgt spid="10"/>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Scale>
                                      <p:cBhvr>
                                        <p:cTn id="3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3"/>
                                        </p:tgtEl>
                                        <p:attrNameLst>
                                          <p:attrName>ppt_x</p:attrName>
                                          <p:attrName>ppt_y</p:attrName>
                                        </p:attrNameLst>
                                      </p:cBhvr>
                                    </p:animMotion>
                                    <p:animEffect transition="in" filter="fade">
                                      <p:cBhvr>
                                        <p:cTn id="37" dur="1000"/>
                                        <p:tgtEl>
                                          <p:spTgt spid="13"/>
                                        </p:tgtEl>
                                      </p:cBhvr>
                                    </p:animEffect>
                                  </p:childTnLst>
                                </p:cTn>
                              </p:par>
                            </p:childTnLst>
                          </p:cTn>
                        </p:par>
                        <p:par>
                          <p:cTn id="38" fill="hold">
                            <p:stCondLst>
                              <p:cond delay="2939"/>
                            </p:stCondLst>
                            <p:childTnLst>
                              <p:par>
                                <p:cTn id="39" presetID="52" presetClass="entr" presetSubtype="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Scale>
                                      <p:cBhvr>
                                        <p:cTn id="4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5"/>
                                        </p:tgtEl>
                                        <p:attrNameLst>
                                          <p:attrName>ppt_x</p:attrName>
                                          <p:attrName>ppt_y</p:attrName>
                                        </p:attrNameLst>
                                      </p:cBhvr>
                                    </p:animMotion>
                                    <p:animEffect transition="in" filter="fade">
                                      <p:cBhvr>
                                        <p:cTn id="43" dur="1000"/>
                                        <p:tgtEl>
                                          <p:spTgt spid="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Scale>
                                      <p:cBhvr>
                                        <p:cTn id="4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6"/>
                                        </p:tgtEl>
                                        <p:attrNameLst>
                                          <p:attrName>ppt_x</p:attrName>
                                          <p:attrName>ppt_y</p:attrName>
                                        </p:attrNameLst>
                                      </p:cBhvr>
                                    </p:animMotion>
                                    <p:animEffect transition="in" filter="fade">
                                      <p:cBhvr>
                                        <p:cTn id="48" dur="1000"/>
                                        <p:tgtEl>
                                          <p:spTgt spid="6"/>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Scale>
                                      <p:cBhvr>
                                        <p:cTn id="5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14"/>
                                        </p:tgtEl>
                                        <p:attrNameLst>
                                          <p:attrName>ppt_x</p:attrName>
                                          <p:attrName>ppt_y</p:attrName>
                                        </p:attrNameLst>
                                      </p:cBhvr>
                                    </p:animMotion>
                                    <p:animEffect transition="in" filter="fade">
                                      <p:cBhvr>
                                        <p:cTn id="53" dur="1000"/>
                                        <p:tgtEl>
                                          <p:spTgt spid="14"/>
                                        </p:tgtEl>
                                      </p:cBhvr>
                                    </p:animEffect>
                                  </p:childTnLst>
                                </p:cTn>
                              </p:par>
                            </p:childTnLst>
                          </p:cTn>
                        </p:par>
                        <p:par>
                          <p:cTn id="54" fill="hold">
                            <p:stCondLst>
                              <p:cond delay="3939"/>
                            </p:stCondLst>
                            <p:childTnLst>
                              <p:par>
                                <p:cTn id="55" presetID="52"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Scale>
                                      <p:cBhvr>
                                        <p:cTn id="5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7"/>
                                        </p:tgtEl>
                                        <p:attrNameLst>
                                          <p:attrName>ppt_x</p:attrName>
                                          <p:attrName>ppt_y</p:attrName>
                                        </p:attrNameLst>
                                      </p:cBhvr>
                                    </p:animMotion>
                                    <p:animEffect transition="in" filter="fade">
                                      <p:cBhvr>
                                        <p:cTn id="59" dur="1000"/>
                                        <p:tgtEl>
                                          <p:spTgt spid="7"/>
                                        </p:tgtEl>
                                      </p:cBhvr>
                                    </p:animEffect>
                                  </p:childTnLst>
                                </p:cTn>
                              </p:par>
                              <p:par>
                                <p:cTn id="60" presetID="52" presetClass="entr" presetSubtype="0"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Scale>
                                      <p:cBhvr>
                                        <p:cTn id="6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8"/>
                                        </p:tgtEl>
                                        <p:attrNameLst>
                                          <p:attrName>ppt_x</p:attrName>
                                          <p:attrName>ppt_y</p:attrName>
                                        </p:attrNameLst>
                                      </p:cBhvr>
                                    </p:animMotion>
                                    <p:animEffect transition="in" filter="fade">
                                      <p:cBhvr>
                                        <p:cTn id="64" dur="1000"/>
                                        <p:tgtEl>
                                          <p:spTgt spid="8"/>
                                        </p:tgtEl>
                                      </p:cBhvr>
                                    </p:animEffect>
                                  </p:childTnLst>
                                </p:cTn>
                              </p:par>
                              <p:par>
                                <p:cTn id="65" presetID="5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Scale>
                                      <p:cBhvr>
                                        <p:cTn id="6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15"/>
                                        </p:tgtEl>
                                        <p:attrNameLst>
                                          <p:attrName>ppt_x</p:attrName>
                                          <p:attrName>ppt_y</p:attrName>
                                        </p:attrNameLst>
                                      </p:cBhvr>
                                    </p:animMotion>
                                    <p:animEffect transition="in" filter="fade">
                                      <p:cBhvr>
                                        <p:cTn id="69" dur="1000"/>
                                        <p:tgtEl>
                                          <p:spTgt spid="15"/>
                                        </p:tgtEl>
                                      </p:cBhvr>
                                    </p:animEffect>
                                  </p:childTnLst>
                                </p:cTn>
                              </p:par>
                            </p:childTnLst>
                          </p:cTn>
                        </p:par>
                        <p:par>
                          <p:cTn id="70" fill="hold">
                            <p:stCondLst>
                              <p:cond delay="4939"/>
                            </p:stCondLst>
                            <p:childTnLst>
                              <p:par>
                                <p:cTn id="71" presetID="2" presetClass="entr" presetSubtype="6"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1+#ppt_w/2"/>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00" fill="hold"/>
                                        <p:tgtEl>
                                          <p:spTgt spid="16"/>
                                        </p:tgtEl>
                                        <p:attrNameLst>
                                          <p:attrName>ppt_x</p:attrName>
                                        </p:attrNameLst>
                                      </p:cBhvr>
                                      <p:tavLst>
                                        <p:tav tm="0">
                                          <p:val>
                                            <p:strVal val="1+#ppt_w/2"/>
                                          </p:val>
                                        </p:tav>
                                        <p:tav tm="100000">
                                          <p:val>
                                            <p:strVal val="#ppt_x"/>
                                          </p:val>
                                        </p:tav>
                                      </p:tavLst>
                                    </p:anim>
                                    <p:anim calcmode="lin" valueType="num">
                                      <p:cBhvr additive="base">
                                        <p:cTn id="78" dur="500" fill="hold"/>
                                        <p:tgtEl>
                                          <p:spTgt spid="16"/>
                                        </p:tgtEl>
                                        <p:attrNameLst>
                                          <p:attrName>ppt_y</p:attrName>
                                        </p:attrNameLst>
                                      </p:cBhvr>
                                      <p:tavLst>
                                        <p:tav tm="0">
                                          <p:val>
                                            <p:strVal val="1+#ppt_h/2"/>
                                          </p:val>
                                        </p:tav>
                                        <p:tav tm="100000">
                                          <p:val>
                                            <p:strVal val="#ppt_y"/>
                                          </p:val>
                                        </p:tav>
                                      </p:tavLst>
                                    </p:anim>
                                  </p:childTnLst>
                                </p:cTn>
                              </p:par>
                              <p:par>
                                <p:cTn id="79" presetID="2" presetClass="entr" presetSubtype="6"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1+#ppt_w/2"/>
                                          </p:val>
                                        </p:tav>
                                        <p:tav tm="100000">
                                          <p:val>
                                            <p:strVal val="#ppt_x"/>
                                          </p:val>
                                        </p:tav>
                                      </p:tavLst>
                                    </p:anim>
                                    <p:anim calcmode="lin" valueType="num">
                                      <p:cBhvr additive="base">
                                        <p:cTn id="82" dur="500" fill="hold"/>
                                        <p:tgtEl>
                                          <p:spTgt spid="18"/>
                                        </p:tgtEl>
                                        <p:attrNameLst>
                                          <p:attrName>ppt_y</p:attrName>
                                        </p:attrNameLst>
                                      </p:cBhvr>
                                      <p:tavLst>
                                        <p:tav tm="0">
                                          <p:val>
                                            <p:strVal val="1+#ppt_h/2"/>
                                          </p:val>
                                        </p:tav>
                                        <p:tav tm="100000">
                                          <p:val>
                                            <p:strVal val="#ppt_y"/>
                                          </p:val>
                                        </p:tav>
                                      </p:tavLst>
                                    </p:anim>
                                  </p:childTnLst>
                                </p:cTn>
                              </p:par>
                            </p:childTnLst>
                          </p:cTn>
                        </p:par>
                        <p:par>
                          <p:cTn id="83" fill="hold">
                            <p:stCondLst>
                              <p:cond delay="5439"/>
                            </p:stCondLst>
                            <p:childTnLst>
                              <p:par>
                                <p:cTn id="84" presetID="22" presetClass="entr" presetSubtype="1"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up)">
                                      <p:cBhvr>
                                        <p:cTn id="86" dur="500"/>
                                        <p:tgtEl>
                                          <p:spTgt spid="12"/>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wipe(up)">
                                      <p:cBhvr>
                                        <p:cTn id="89" dur="500"/>
                                        <p:tgtEl>
                                          <p:spTgt spid="17"/>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up)">
                                      <p:cBhvr>
                                        <p:cTn id="9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5138" y="961336"/>
            <a:ext cx="6341625" cy="5890494"/>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8826"/>
            <a:ext cx="12196763" cy="2833005"/>
          </a:xfrm>
          <a:prstGeom prst="rect">
            <a:avLst/>
          </a:prstGeom>
        </p:spPr>
      </p:pic>
      <p:sp>
        <p:nvSpPr>
          <p:cNvPr id="15" name="Freeform 8"/>
          <p:cNvSpPr>
            <a:spLocks noEditPoints="1"/>
          </p:cNvSpPr>
          <p:nvPr/>
        </p:nvSpPr>
        <p:spPr bwMode="auto">
          <a:xfrm>
            <a:off x="841797" y="473518"/>
            <a:ext cx="1693863" cy="769937"/>
          </a:xfrm>
          <a:custGeom>
            <a:avLst/>
            <a:gdLst>
              <a:gd name="T0" fmla="*/ 124 w 2221"/>
              <a:gd name="T1" fmla="*/ 840 h 1008"/>
              <a:gd name="T2" fmla="*/ 283 w 2221"/>
              <a:gd name="T3" fmla="*/ 963 h 1008"/>
              <a:gd name="T4" fmla="*/ 124 w 2221"/>
              <a:gd name="T5" fmla="*/ 840 h 1008"/>
              <a:gd name="T6" fmla="*/ 148 w 2221"/>
              <a:gd name="T7" fmla="*/ 747 h 1008"/>
              <a:gd name="T8" fmla="*/ 297 w 2221"/>
              <a:gd name="T9" fmla="*/ 802 h 1008"/>
              <a:gd name="T10" fmla="*/ 201 w 2221"/>
              <a:gd name="T11" fmla="*/ 899 h 1008"/>
              <a:gd name="T12" fmla="*/ 75 w 2221"/>
              <a:gd name="T13" fmla="*/ 851 h 1008"/>
              <a:gd name="T14" fmla="*/ 60 w 2221"/>
              <a:gd name="T15" fmla="*/ 709 h 1008"/>
              <a:gd name="T16" fmla="*/ 360 w 2221"/>
              <a:gd name="T17" fmla="*/ 963 h 1008"/>
              <a:gd name="T18" fmla="*/ 313 w 2221"/>
              <a:gd name="T19" fmla="*/ 737 h 1008"/>
              <a:gd name="T20" fmla="*/ 567 w 2221"/>
              <a:gd name="T21" fmla="*/ 756 h 1008"/>
              <a:gd name="T22" fmla="*/ 461 w 2221"/>
              <a:gd name="T23" fmla="*/ 960 h 1008"/>
              <a:gd name="T24" fmla="*/ 381 w 2221"/>
              <a:gd name="T25" fmla="*/ 963 h 1008"/>
              <a:gd name="T26" fmla="*/ 514 w 2221"/>
              <a:gd name="T27" fmla="*/ 805 h 1008"/>
              <a:gd name="T28" fmla="*/ 599 w 2221"/>
              <a:gd name="T29" fmla="*/ 929 h 1008"/>
              <a:gd name="T30" fmla="*/ 714 w 2221"/>
              <a:gd name="T31" fmla="*/ 829 h 1008"/>
              <a:gd name="T32" fmla="*/ 810 w 2221"/>
              <a:gd name="T33" fmla="*/ 932 h 1008"/>
              <a:gd name="T34" fmla="*/ 861 w 2221"/>
              <a:gd name="T35" fmla="*/ 888 h 1008"/>
              <a:gd name="T36" fmla="*/ 1101 w 2221"/>
              <a:gd name="T37" fmla="*/ 915 h 1008"/>
              <a:gd name="T38" fmla="*/ 1097 w 2221"/>
              <a:gd name="T39" fmla="*/ 732 h 1008"/>
              <a:gd name="T40" fmla="*/ 1035 w 2221"/>
              <a:gd name="T41" fmla="*/ 909 h 1008"/>
              <a:gd name="T42" fmla="*/ 1101 w 2221"/>
              <a:gd name="T43" fmla="*/ 915 h 1008"/>
              <a:gd name="T44" fmla="*/ 1302 w 2221"/>
              <a:gd name="T45" fmla="*/ 903 h 1008"/>
              <a:gd name="T46" fmla="*/ 1230 w 2221"/>
              <a:gd name="T47" fmla="*/ 909 h 1008"/>
              <a:gd name="T48" fmla="*/ 1162 w 2221"/>
              <a:gd name="T49" fmla="*/ 827 h 1008"/>
              <a:gd name="T50" fmla="*/ 1376 w 2221"/>
              <a:gd name="T51" fmla="*/ 908 h 1008"/>
              <a:gd name="T52" fmla="*/ 1563 w 2221"/>
              <a:gd name="T53" fmla="*/ 925 h 1008"/>
              <a:gd name="T54" fmla="*/ 1541 w 2221"/>
              <a:gd name="T55" fmla="*/ 746 h 1008"/>
              <a:gd name="T56" fmla="*/ 1471 w 2221"/>
              <a:gd name="T57" fmla="*/ 871 h 1008"/>
              <a:gd name="T58" fmla="*/ 1798 w 2221"/>
              <a:gd name="T59" fmla="*/ 834 h 1008"/>
              <a:gd name="T60" fmla="*/ 1751 w 2221"/>
              <a:gd name="T61" fmla="*/ 943 h 1008"/>
              <a:gd name="T62" fmla="*/ 1697 w 2221"/>
              <a:gd name="T63" fmla="*/ 950 h 1008"/>
              <a:gd name="T64" fmla="*/ 1655 w 2221"/>
              <a:gd name="T65" fmla="*/ 953 h 1008"/>
              <a:gd name="T66" fmla="*/ 1653 w 2221"/>
              <a:gd name="T67" fmla="*/ 865 h 1008"/>
              <a:gd name="T68" fmla="*/ 1614 w 2221"/>
              <a:gd name="T69" fmla="*/ 818 h 1008"/>
              <a:gd name="T70" fmla="*/ 1718 w 2221"/>
              <a:gd name="T71" fmla="*/ 716 h 1008"/>
              <a:gd name="T72" fmla="*/ 1799 w 2221"/>
              <a:gd name="T73" fmla="*/ 938 h 1008"/>
              <a:gd name="T74" fmla="*/ 1803 w 2221"/>
              <a:gd name="T75" fmla="*/ 725 h 1008"/>
              <a:gd name="T76" fmla="*/ 1761 w 2221"/>
              <a:gd name="T77" fmla="*/ 818 h 1008"/>
              <a:gd name="T78" fmla="*/ 1679 w 2221"/>
              <a:gd name="T79" fmla="*/ 733 h 1008"/>
              <a:gd name="T80" fmla="*/ 1977 w 2221"/>
              <a:gd name="T81" fmla="*/ 817 h 1008"/>
              <a:gd name="T82" fmla="*/ 2138 w 2221"/>
              <a:gd name="T83" fmla="*/ 813 h 1008"/>
              <a:gd name="T84" fmla="*/ 2065 w 2221"/>
              <a:gd name="T85" fmla="*/ 847 h 1008"/>
              <a:gd name="T86" fmla="*/ 2007 w 2221"/>
              <a:gd name="T87" fmla="*/ 961 h 1008"/>
              <a:gd name="T88" fmla="*/ 1979 w 2221"/>
              <a:gd name="T89" fmla="*/ 847 h 1008"/>
              <a:gd name="T90" fmla="*/ 1952 w 2221"/>
              <a:gd name="T91" fmla="*/ 854 h 1008"/>
              <a:gd name="T92" fmla="*/ 1898 w 2221"/>
              <a:gd name="T93" fmla="*/ 719 h 1008"/>
              <a:gd name="T94" fmla="*/ 2096 w 2221"/>
              <a:gd name="T95" fmla="*/ 880 h 1008"/>
              <a:gd name="T96" fmla="*/ 1979 w 2221"/>
              <a:gd name="T97" fmla="*/ 951 h 1008"/>
              <a:gd name="T98" fmla="*/ 410 w 2221"/>
              <a:gd name="T99" fmla="*/ 595 h 1008"/>
              <a:gd name="T100" fmla="*/ 733 w 2221"/>
              <a:gd name="T101" fmla="*/ 605 h 1008"/>
              <a:gd name="T102" fmla="*/ 668 w 2221"/>
              <a:gd name="T103" fmla="*/ 505 h 1008"/>
              <a:gd name="T104" fmla="*/ 1350 w 2221"/>
              <a:gd name="T105" fmla="*/ 279 h 1008"/>
              <a:gd name="T106" fmla="*/ 1167 w 2221"/>
              <a:gd name="T107" fmla="*/ 527 h 1008"/>
              <a:gd name="T108" fmla="*/ 1488 w 2221"/>
              <a:gd name="T109" fmla="*/ 188 h 1008"/>
              <a:gd name="T110" fmla="*/ 1371 w 2221"/>
              <a:gd name="T111" fmla="*/ 552 h 1008"/>
              <a:gd name="T112" fmla="*/ 2221 w 2221"/>
              <a:gd name="T113" fmla="*/ 303 h 1008"/>
              <a:gd name="T114" fmla="*/ 1879 w 2221"/>
              <a:gd name="T115" fmla="*/ 303 h 1008"/>
              <a:gd name="T116" fmla="*/ 1961 w 2221"/>
              <a:gd name="T117" fmla="*/ 47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1" h="1008">
                <a:moveTo>
                  <a:pt x="2" y="637"/>
                </a:moveTo>
                <a:lnTo>
                  <a:pt x="2213" y="637"/>
                </a:lnTo>
                <a:lnTo>
                  <a:pt x="2213" y="1008"/>
                </a:lnTo>
                <a:lnTo>
                  <a:pt x="2" y="1008"/>
                </a:lnTo>
                <a:lnTo>
                  <a:pt x="2" y="637"/>
                </a:lnTo>
                <a:close/>
                <a:moveTo>
                  <a:pt x="124" y="840"/>
                </a:moveTo>
                <a:lnTo>
                  <a:pt x="124" y="822"/>
                </a:lnTo>
                <a:lnTo>
                  <a:pt x="271" y="822"/>
                </a:lnTo>
                <a:lnTo>
                  <a:pt x="271" y="839"/>
                </a:lnTo>
                <a:cubicBezTo>
                  <a:pt x="260" y="867"/>
                  <a:pt x="242" y="892"/>
                  <a:pt x="218" y="912"/>
                </a:cubicBezTo>
                <a:cubicBezTo>
                  <a:pt x="240" y="926"/>
                  <a:pt x="267" y="936"/>
                  <a:pt x="299" y="942"/>
                </a:cubicBezTo>
                <a:cubicBezTo>
                  <a:pt x="293" y="950"/>
                  <a:pt x="288" y="957"/>
                  <a:pt x="283" y="963"/>
                </a:cubicBezTo>
                <a:cubicBezTo>
                  <a:pt x="251" y="954"/>
                  <a:pt x="223" y="942"/>
                  <a:pt x="201" y="925"/>
                </a:cubicBezTo>
                <a:cubicBezTo>
                  <a:pt x="176" y="942"/>
                  <a:pt x="146" y="955"/>
                  <a:pt x="110" y="966"/>
                </a:cubicBezTo>
                <a:cubicBezTo>
                  <a:pt x="106" y="959"/>
                  <a:pt x="101" y="953"/>
                  <a:pt x="97" y="947"/>
                </a:cubicBezTo>
                <a:cubicBezTo>
                  <a:pt x="131" y="938"/>
                  <a:pt x="160" y="926"/>
                  <a:pt x="184" y="911"/>
                </a:cubicBezTo>
                <a:cubicBezTo>
                  <a:pt x="162" y="892"/>
                  <a:pt x="147" y="868"/>
                  <a:pt x="138" y="840"/>
                </a:cubicBezTo>
                <a:lnTo>
                  <a:pt x="124" y="840"/>
                </a:lnTo>
                <a:close/>
                <a:moveTo>
                  <a:pt x="237" y="737"/>
                </a:moveTo>
                <a:lnTo>
                  <a:pt x="168" y="737"/>
                </a:lnTo>
                <a:lnTo>
                  <a:pt x="168" y="748"/>
                </a:lnTo>
                <a:cubicBezTo>
                  <a:pt x="168" y="777"/>
                  <a:pt x="154" y="800"/>
                  <a:pt x="124" y="817"/>
                </a:cubicBezTo>
                <a:cubicBezTo>
                  <a:pt x="119" y="811"/>
                  <a:pt x="114" y="805"/>
                  <a:pt x="108" y="800"/>
                </a:cubicBezTo>
                <a:cubicBezTo>
                  <a:pt x="135" y="787"/>
                  <a:pt x="148" y="769"/>
                  <a:pt x="148" y="747"/>
                </a:cubicBezTo>
                <a:lnTo>
                  <a:pt x="148" y="718"/>
                </a:lnTo>
                <a:lnTo>
                  <a:pt x="258" y="718"/>
                </a:lnTo>
                <a:lnTo>
                  <a:pt x="258" y="771"/>
                </a:lnTo>
                <a:cubicBezTo>
                  <a:pt x="258" y="779"/>
                  <a:pt x="262" y="783"/>
                  <a:pt x="270" y="783"/>
                </a:cubicBezTo>
                <a:lnTo>
                  <a:pt x="299" y="783"/>
                </a:lnTo>
                <a:cubicBezTo>
                  <a:pt x="298" y="790"/>
                  <a:pt x="298" y="796"/>
                  <a:pt x="297" y="802"/>
                </a:cubicBezTo>
                <a:lnTo>
                  <a:pt x="263" y="802"/>
                </a:lnTo>
                <a:cubicBezTo>
                  <a:pt x="246" y="802"/>
                  <a:pt x="237" y="793"/>
                  <a:pt x="237" y="775"/>
                </a:cubicBezTo>
                <a:lnTo>
                  <a:pt x="237" y="737"/>
                </a:lnTo>
                <a:close/>
                <a:moveTo>
                  <a:pt x="247" y="840"/>
                </a:moveTo>
                <a:lnTo>
                  <a:pt x="158" y="840"/>
                </a:lnTo>
                <a:cubicBezTo>
                  <a:pt x="167" y="864"/>
                  <a:pt x="182" y="883"/>
                  <a:pt x="201" y="899"/>
                </a:cubicBezTo>
                <a:cubicBezTo>
                  <a:pt x="222" y="883"/>
                  <a:pt x="238" y="863"/>
                  <a:pt x="247" y="840"/>
                </a:cubicBezTo>
                <a:close/>
                <a:moveTo>
                  <a:pt x="75" y="851"/>
                </a:moveTo>
                <a:cubicBezTo>
                  <a:pt x="83" y="854"/>
                  <a:pt x="90" y="857"/>
                  <a:pt x="96" y="860"/>
                </a:cubicBezTo>
                <a:cubicBezTo>
                  <a:pt x="83" y="900"/>
                  <a:pt x="72" y="934"/>
                  <a:pt x="64" y="962"/>
                </a:cubicBezTo>
                <a:lnTo>
                  <a:pt x="41" y="954"/>
                </a:lnTo>
                <a:cubicBezTo>
                  <a:pt x="52" y="925"/>
                  <a:pt x="63" y="891"/>
                  <a:pt x="75" y="851"/>
                </a:cubicBezTo>
                <a:close/>
                <a:moveTo>
                  <a:pt x="50" y="776"/>
                </a:moveTo>
                <a:cubicBezTo>
                  <a:pt x="62" y="785"/>
                  <a:pt x="78" y="797"/>
                  <a:pt x="97" y="812"/>
                </a:cubicBezTo>
                <a:cubicBezTo>
                  <a:pt x="91" y="819"/>
                  <a:pt x="86" y="825"/>
                  <a:pt x="82" y="830"/>
                </a:cubicBezTo>
                <a:cubicBezTo>
                  <a:pt x="62" y="812"/>
                  <a:pt x="47" y="799"/>
                  <a:pt x="37" y="792"/>
                </a:cubicBezTo>
                <a:lnTo>
                  <a:pt x="50" y="776"/>
                </a:lnTo>
                <a:close/>
                <a:moveTo>
                  <a:pt x="60" y="709"/>
                </a:moveTo>
                <a:cubicBezTo>
                  <a:pt x="77" y="722"/>
                  <a:pt x="92" y="735"/>
                  <a:pt x="106" y="747"/>
                </a:cubicBezTo>
                <a:cubicBezTo>
                  <a:pt x="100" y="753"/>
                  <a:pt x="95" y="758"/>
                  <a:pt x="91" y="763"/>
                </a:cubicBezTo>
                <a:cubicBezTo>
                  <a:pt x="76" y="749"/>
                  <a:pt x="61" y="736"/>
                  <a:pt x="47" y="723"/>
                </a:cubicBezTo>
                <a:lnTo>
                  <a:pt x="60" y="709"/>
                </a:lnTo>
                <a:close/>
                <a:moveTo>
                  <a:pt x="381" y="963"/>
                </a:moveTo>
                <a:lnTo>
                  <a:pt x="360" y="963"/>
                </a:lnTo>
                <a:lnTo>
                  <a:pt x="360" y="827"/>
                </a:lnTo>
                <a:cubicBezTo>
                  <a:pt x="347" y="842"/>
                  <a:pt x="333" y="856"/>
                  <a:pt x="318" y="870"/>
                </a:cubicBezTo>
                <a:cubicBezTo>
                  <a:pt x="314" y="864"/>
                  <a:pt x="310" y="857"/>
                  <a:pt x="305" y="851"/>
                </a:cubicBezTo>
                <a:cubicBezTo>
                  <a:pt x="339" y="822"/>
                  <a:pt x="366" y="791"/>
                  <a:pt x="385" y="756"/>
                </a:cubicBezTo>
                <a:lnTo>
                  <a:pt x="313" y="756"/>
                </a:lnTo>
                <a:lnTo>
                  <a:pt x="313" y="737"/>
                </a:lnTo>
                <a:lnTo>
                  <a:pt x="395" y="737"/>
                </a:lnTo>
                <a:cubicBezTo>
                  <a:pt x="400" y="726"/>
                  <a:pt x="404" y="715"/>
                  <a:pt x="408" y="703"/>
                </a:cubicBezTo>
                <a:lnTo>
                  <a:pt x="429" y="708"/>
                </a:lnTo>
                <a:cubicBezTo>
                  <a:pt x="426" y="718"/>
                  <a:pt x="422" y="728"/>
                  <a:pt x="418" y="737"/>
                </a:cubicBezTo>
                <a:lnTo>
                  <a:pt x="567" y="737"/>
                </a:lnTo>
                <a:lnTo>
                  <a:pt x="567" y="756"/>
                </a:lnTo>
                <a:lnTo>
                  <a:pt x="408" y="756"/>
                </a:lnTo>
                <a:cubicBezTo>
                  <a:pt x="403" y="767"/>
                  <a:pt x="397" y="777"/>
                  <a:pt x="390" y="787"/>
                </a:cubicBezTo>
                <a:lnTo>
                  <a:pt x="535" y="787"/>
                </a:lnTo>
                <a:lnTo>
                  <a:pt x="535" y="927"/>
                </a:lnTo>
                <a:cubicBezTo>
                  <a:pt x="535" y="949"/>
                  <a:pt x="524" y="960"/>
                  <a:pt x="503" y="960"/>
                </a:cubicBezTo>
                <a:cubicBezTo>
                  <a:pt x="494" y="960"/>
                  <a:pt x="480" y="960"/>
                  <a:pt x="461" y="960"/>
                </a:cubicBezTo>
                <a:cubicBezTo>
                  <a:pt x="460" y="954"/>
                  <a:pt x="458" y="947"/>
                  <a:pt x="457" y="939"/>
                </a:cubicBezTo>
                <a:cubicBezTo>
                  <a:pt x="473" y="940"/>
                  <a:pt x="486" y="941"/>
                  <a:pt x="496" y="941"/>
                </a:cubicBezTo>
                <a:cubicBezTo>
                  <a:pt x="508" y="941"/>
                  <a:pt x="514" y="935"/>
                  <a:pt x="514" y="923"/>
                </a:cubicBezTo>
                <a:lnTo>
                  <a:pt x="514" y="904"/>
                </a:lnTo>
                <a:lnTo>
                  <a:pt x="381" y="904"/>
                </a:lnTo>
                <a:lnTo>
                  <a:pt x="381" y="963"/>
                </a:lnTo>
                <a:close/>
                <a:moveTo>
                  <a:pt x="381" y="886"/>
                </a:moveTo>
                <a:lnTo>
                  <a:pt x="514" y="886"/>
                </a:lnTo>
                <a:lnTo>
                  <a:pt x="514" y="854"/>
                </a:lnTo>
                <a:lnTo>
                  <a:pt x="381" y="854"/>
                </a:lnTo>
                <a:lnTo>
                  <a:pt x="381" y="886"/>
                </a:lnTo>
                <a:close/>
                <a:moveTo>
                  <a:pt x="514" y="805"/>
                </a:moveTo>
                <a:lnTo>
                  <a:pt x="381" y="805"/>
                </a:lnTo>
                <a:lnTo>
                  <a:pt x="381" y="836"/>
                </a:lnTo>
                <a:lnTo>
                  <a:pt x="514" y="836"/>
                </a:lnTo>
                <a:lnTo>
                  <a:pt x="514" y="805"/>
                </a:lnTo>
                <a:close/>
                <a:moveTo>
                  <a:pt x="706" y="929"/>
                </a:moveTo>
                <a:lnTo>
                  <a:pt x="599" y="929"/>
                </a:lnTo>
                <a:lnTo>
                  <a:pt x="599" y="725"/>
                </a:lnTo>
                <a:lnTo>
                  <a:pt x="625" y="725"/>
                </a:lnTo>
                <a:lnTo>
                  <a:pt x="625" y="906"/>
                </a:lnTo>
                <a:lnTo>
                  <a:pt x="706" y="906"/>
                </a:lnTo>
                <a:lnTo>
                  <a:pt x="706" y="929"/>
                </a:lnTo>
                <a:close/>
                <a:moveTo>
                  <a:pt x="714" y="829"/>
                </a:moveTo>
                <a:cubicBezTo>
                  <a:pt x="714" y="797"/>
                  <a:pt x="723" y="770"/>
                  <a:pt x="741" y="751"/>
                </a:cubicBezTo>
                <a:cubicBezTo>
                  <a:pt x="759" y="731"/>
                  <a:pt x="783" y="722"/>
                  <a:pt x="813" y="722"/>
                </a:cubicBezTo>
                <a:cubicBezTo>
                  <a:pt x="842" y="722"/>
                  <a:pt x="864" y="731"/>
                  <a:pt x="882" y="750"/>
                </a:cubicBezTo>
                <a:cubicBezTo>
                  <a:pt x="899" y="769"/>
                  <a:pt x="908" y="794"/>
                  <a:pt x="908" y="825"/>
                </a:cubicBezTo>
                <a:cubicBezTo>
                  <a:pt x="908" y="858"/>
                  <a:pt x="899" y="884"/>
                  <a:pt x="881" y="903"/>
                </a:cubicBezTo>
                <a:cubicBezTo>
                  <a:pt x="863" y="923"/>
                  <a:pt x="840" y="932"/>
                  <a:pt x="810" y="932"/>
                </a:cubicBezTo>
                <a:cubicBezTo>
                  <a:pt x="781" y="932"/>
                  <a:pt x="758" y="923"/>
                  <a:pt x="740" y="904"/>
                </a:cubicBezTo>
                <a:cubicBezTo>
                  <a:pt x="723" y="885"/>
                  <a:pt x="714" y="860"/>
                  <a:pt x="714" y="829"/>
                </a:cubicBezTo>
                <a:close/>
                <a:moveTo>
                  <a:pt x="742" y="827"/>
                </a:moveTo>
                <a:cubicBezTo>
                  <a:pt x="742" y="852"/>
                  <a:pt x="748" y="872"/>
                  <a:pt x="761" y="887"/>
                </a:cubicBezTo>
                <a:cubicBezTo>
                  <a:pt x="773" y="902"/>
                  <a:pt x="790" y="909"/>
                  <a:pt x="810" y="909"/>
                </a:cubicBezTo>
                <a:cubicBezTo>
                  <a:pt x="832" y="909"/>
                  <a:pt x="849" y="902"/>
                  <a:pt x="861" y="888"/>
                </a:cubicBezTo>
                <a:cubicBezTo>
                  <a:pt x="874" y="873"/>
                  <a:pt x="880" y="853"/>
                  <a:pt x="880" y="828"/>
                </a:cubicBezTo>
                <a:cubicBezTo>
                  <a:pt x="880" y="801"/>
                  <a:pt x="874" y="781"/>
                  <a:pt x="862" y="767"/>
                </a:cubicBezTo>
                <a:cubicBezTo>
                  <a:pt x="850" y="752"/>
                  <a:pt x="833" y="745"/>
                  <a:pt x="812" y="745"/>
                </a:cubicBezTo>
                <a:cubicBezTo>
                  <a:pt x="791" y="745"/>
                  <a:pt x="774" y="753"/>
                  <a:pt x="761" y="768"/>
                </a:cubicBezTo>
                <a:cubicBezTo>
                  <a:pt x="748" y="783"/>
                  <a:pt x="742" y="803"/>
                  <a:pt x="742" y="827"/>
                </a:cubicBezTo>
                <a:close/>
                <a:moveTo>
                  <a:pt x="1101" y="915"/>
                </a:moveTo>
                <a:cubicBezTo>
                  <a:pt x="1081" y="927"/>
                  <a:pt x="1058" y="932"/>
                  <a:pt x="1032" y="932"/>
                </a:cubicBezTo>
                <a:cubicBezTo>
                  <a:pt x="1003" y="932"/>
                  <a:pt x="979" y="923"/>
                  <a:pt x="961" y="905"/>
                </a:cubicBezTo>
                <a:cubicBezTo>
                  <a:pt x="943" y="886"/>
                  <a:pt x="934" y="861"/>
                  <a:pt x="934" y="830"/>
                </a:cubicBezTo>
                <a:cubicBezTo>
                  <a:pt x="934" y="798"/>
                  <a:pt x="944" y="772"/>
                  <a:pt x="964" y="752"/>
                </a:cubicBezTo>
                <a:cubicBezTo>
                  <a:pt x="984" y="732"/>
                  <a:pt x="1009" y="722"/>
                  <a:pt x="1041" y="722"/>
                </a:cubicBezTo>
                <a:cubicBezTo>
                  <a:pt x="1063" y="722"/>
                  <a:pt x="1081" y="725"/>
                  <a:pt x="1097" y="732"/>
                </a:cubicBezTo>
                <a:lnTo>
                  <a:pt x="1097" y="761"/>
                </a:lnTo>
                <a:cubicBezTo>
                  <a:pt x="1080" y="750"/>
                  <a:pt x="1061" y="745"/>
                  <a:pt x="1038" y="745"/>
                </a:cubicBezTo>
                <a:cubicBezTo>
                  <a:pt x="1016" y="745"/>
                  <a:pt x="998" y="753"/>
                  <a:pt x="983" y="768"/>
                </a:cubicBezTo>
                <a:cubicBezTo>
                  <a:pt x="969" y="783"/>
                  <a:pt x="962" y="803"/>
                  <a:pt x="962" y="828"/>
                </a:cubicBezTo>
                <a:cubicBezTo>
                  <a:pt x="962" y="854"/>
                  <a:pt x="968" y="874"/>
                  <a:pt x="982" y="888"/>
                </a:cubicBezTo>
                <a:cubicBezTo>
                  <a:pt x="995" y="902"/>
                  <a:pt x="1013" y="909"/>
                  <a:pt x="1035" y="909"/>
                </a:cubicBezTo>
                <a:cubicBezTo>
                  <a:pt x="1051" y="909"/>
                  <a:pt x="1064" y="906"/>
                  <a:pt x="1075" y="900"/>
                </a:cubicBezTo>
                <a:lnTo>
                  <a:pt x="1075" y="845"/>
                </a:lnTo>
                <a:lnTo>
                  <a:pt x="1031" y="845"/>
                </a:lnTo>
                <a:lnTo>
                  <a:pt x="1031" y="822"/>
                </a:lnTo>
                <a:lnTo>
                  <a:pt x="1101" y="822"/>
                </a:lnTo>
                <a:lnTo>
                  <a:pt x="1101" y="915"/>
                </a:lnTo>
                <a:close/>
                <a:moveTo>
                  <a:pt x="1135" y="829"/>
                </a:moveTo>
                <a:cubicBezTo>
                  <a:pt x="1135" y="797"/>
                  <a:pt x="1143" y="770"/>
                  <a:pt x="1161" y="751"/>
                </a:cubicBezTo>
                <a:cubicBezTo>
                  <a:pt x="1179" y="731"/>
                  <a:pt x="1203" y="722"/>
                  <a:pt x="1234" y="722"/>
                </a:cubicBezTo>
                <a:cubicBezTo>
                  <a:pt x="1262" y="722"/>
                  <a:pt x="1285" y="731"/>
                  <a:pt x="1302" y="750"/>
                </a:cubicBezTo>
                <a:cubicBezTo>
                  <a:pt x="1320" y="769"/>
                  <a:pt x="1328" y="794"/>
                  <a:pt x="1328" y="825"/>
                </a:cubicBezTo>
                <a:cubicBezTo>
                  <a:pt x="1328" y="858"/>
                  <a:pt x="1319" y="884"/>
                  <a:pt x="1302" y="903"/>
                </a:cubicBezTo>
                <a:cubicBezTo>
                  <a:pt x="1284" y="923"/>
                  <a:pt x="1260" y="932"/>
                  <a:pt x="1230" y="932"/>
                </a:cubicBezTo>
                <a:cubicBezTo>
                  <a:pt x="1201" y="932"/>
                  <a:pt x="1178" y="923"/>
                  <a:pt x="1161" y="904"/>
                </a:cubicBezTo>
                <a:cubicBezTo>
                  <a:pt x="1143" y="885"/>
                  <a:pt x="1135" y="860"/>
                  <a:pt x="1135" y="829"/>
                </a:cubicBezTo>
                <a:close/>
                <a:moveTo>
                  <a:pt x="1162" y="827"/>
                </a:moveTo>
                <a:cubicBezTo>
                  <a:pt x="1162" y="852"/>
                  <a:pt x="1169" y="872"/>
                  <a:pt x="1181" y="887"/>
                </a:cubicBezTo>
                <a:cubicBezTo>
                  <a:pt x="1194" y="902"/>
                  <a:pt x="1210" y="909"/>
                  <a:pt x="1230" y="909"/>
                </a:cubicBezTo>
                <a:cubicBezTo>
                  <a:pt x="1252" y="909"/>
                  <a:pt x="1269" y="902"/>
                  <a:pt x="1282" y="888"/>
                </a:cubicBezTo>
                <a:cubicBezTo>
                  <a:pt x="1294" y="873"/>
                  <a:pt x="1300" y="853"/>
                  <a:pt x="1300" y="828"/>
                </a:cubicBezTo>
                <a:cubicBezTo>
                  <a:pt x="1300" y="801"/>
                  <a:pt x="1294" y="781"/>
                  <a:pt x="1282" y="767"/>
                </a:cubicBezTo>
                <a:cubicBezTo>
                  <a:pt x="1270" y="752"/>
                  <a:pt x="1253" y="745"/>
                  <a:pt x="1232" y="745"/>
                </a:cubicBezTo>
                <a:cubicBezTo>
                  <a:pt x="1211" y="745"/>
                  <a:pt x="1195" y="753"/>
                  <a:pt x="1182" y="768"/>
                </a:cubicBezTo>
                <a:cubicBezTo>
                  <a:pt x="1169" y="783"/>
                  <a:pt x="1162" y="803"/>
                  <a:pt x="1162" y="827"/>
                </a:cubicBezTo>
                <a:close/>
                <a:moveTo>
                  <a:pt x="1376" y="785"/>
                </a:moveTo>
                <a:lnTo>
                  <a:pt x="1492" y="785"/>
                </a:lnTo>
                <a:lnTo>
                  <a:pt x="1492" y="889"/>
                </a:lnTo>
                <a:lnTo>
                  <a:pt x="1396" y="889"/>
                </a:lnTo>
                <a:lnTo>
                  <a:pt x="1396" y="908"/>
                </a:lnTo>
                <a:lnTo>
                  <a:pt x="1376" y="908"/>
                </a:lnTo>
                <a:lnTo>
                  <a:pt x="1376" y="785"/>
                </a:lnTo>
                <a:close/>
                <a:moveTo>
                  <a:pt x="1346" y="726"/>
                </a:moveTo>
                <a:lnTo>
                  <a:pt x="1607" y="726"/>
                </a:lnTo>
                <a:lnTo>
                  <a:pt x="1607" y="746"/>
                </a:lnTo>
                <a:lnTo>
                  <a:pt x="1563" y="746"/>
                </a:lnTo>
                <a:lnTo>
                  <a:pt x="1563" y="925"/>
                </a:lnTo>
                <a:cubicBezTo>
                  <a:pt x="1563" y="948"/>
                  <a:pt x="1551" y="960"/>
                  <a:pt x="1528" y="961"/>
                </a:cubicBezTo>
                <a:cubicBezTo>
                  <a:pt x="1512" y="961"/>
                  <a:pt x="1496" y="960"/>
                  <a:pt x="1480" y="960"/>
                </a:cubicBezTo>
                <a:cubicBezTo>
                  <a:pt x="1479" y="952"/>
                  <a:pt x="1478" y="944"/>
                  <a:pt x="1476" y="936"/>
                </a:cubicBezTo>
                <a:cubicBezTo>
                  <a:pt x="1496" y="938"/>
                  <a:pt x="1511" y="938"/>
                  <a:pt x="1521" y="938"/>
                </a:cubicBezTo>
                <a:cubicBezTo>
                  <a:pt x="1534" y="938"/>
                  <a:pt x="1541" y="931"/>
                  <a:pt x="1541" y="917"/>
                </a:cubicBezTo>
                <a:lnTo>
                  <a:pt x="1541" y="746"/>
                </a:lnTo>
                <a:lnTo>
                  <a:pt x="1346" y="746"/>
                </a:lnTo>
                <a:lnTo>
                  <a:pt x="1346" y="726"/>
                </a:lnTo>
                <a:close/>
                <a:moveTo>
                  <a:pt x="1471" y="804"/>
                </a:moveTo>
                <a:lnTo>
                  <a:pt x="1396" y="804"/>
                </a:lnTo>
                <a:lnTo>
                  <a:pt x="1396" y="871"/>
                </a:lnTo>
                <a:lnTo>
                  <a:pt x="1471" y="871"/>
                </a:lnTo>
                <a:lnTo>
                  <a:pt x="1471" y="804"/>
                </a:lnTo>
                <a:close/>
                <a:moveTo>
                  <a:pt x="1718" y="716"/>
                </a:moveTo>
                <a:lnTo>
                  <a:pt x="1778" y="716"/>
                </a:lnTo>
                <a:lnTo>
                  <a:pt x="1778" y="818"/>
                </a:lnTo>
                <a:lnTo>
                  <a:pt x="1798" y="818"/>
                </a:lnTo>
                <a:lnTo>
                  <a:pt x="1798" y="834"/>
                </a:lnTo>
                <a:lnTo>
                  <a:pt x="1778" y="834"/>
                </a:lnTo>
                <a:lnTo>
                  <a:pt x="1778" y="935"/>
                </a:lnTo>
                <a:cubicBezTo>
                  <a:pt x="1778" y="952"/>
                  <a:pt x="1771" y="960"/>
                  <a:pt x="1757" y="960"/>
                </a:cubicBezTo>
                <a:cubicBezTo>
                  <a:pt x="1750" y="960"/>
                  <a:pt x="1743" y="960"/>
                  <a:pt x="1734" y="959"/>
                </a:cubicBezTo>
                <a:cubicBezTo>
                  <a:pt x="1734" y="953"/>
                  <a:pt x="1733" y="947"/>
                  <a:pt x="1731" y="941"/>
                </a:cubicBezTo>
                <a:cubicBezTo>
                  <a:pt x="1738" y="942"/>
                  <a:pt x="1745" y="943"/>
                  <a:pt x="1751" y="943"/>
                </a:cubicBezTo>
                <a:cubicBezTo>
                  <a:pt x="1758" y="943"/>
                  <a:pt x="1761" y="939"/>
                  <a:pt x="1761" y="931"/>
                </a:cubicBezTo>
                <a:lnTo>
                  <a:pt x="1761" y="834"/>
                </a:lnTo>
                <a:lnTo>
                  <a:pt x="1735" y="834"/>
                </a:lnTo>
                <a:lnTo>
                  <a:pt x="1735" y="861"/>
                </a:lnTo>
                <a:cubicBezTo>
                  <a:pt x="1735" y="905"/>
                  <a:pt x="1727" y="940"/>
                  <a:pt x="1711" y="964"/>
                </a:cubicBezTo>
                <a:cubicBezTo>
                  <a:pt x="1706" y="958"/>
                  <a:pt x="1701" y="953"/>
                  <a:pt x="1697" y="950"/>
                </a:cubicBezTo>
                <a:cubicBezTo>
                  <a:pt x="1711" y="929"/>
                  <a:pt x="1718" y="900"/>
                  <a:pt x="1718" y="861"/>
                </a:cubicBezTo>
                <a:lnTo>
                  <a:pt x="1718" y="834"/>
                </a:lnTo>
                <a:lnTo>
                  <a:pt x="1696" y="834"/>
                </a:lnTo>
                <a:lnTo>
                  <a:pt x="1696" y="928"/>
                </a:lnTo>
                <a:cubicBezTo>
                  <a:pt x="1696" y="945"/>
                  <a:pt x="1689" y="953"/>
                  <a:pt x="1674" y="953"/>
                </a:cubicBezTo>
                <a:cubicBezTo>
                  <a:pt x="1668" y="953"/>
                  <a:pt x="1662" y="953"/>
                  <a:pt x="1655" y="953"/>
                </a:cubicBezTo>
                <a:cubicBezTo>
                  <a:pt x="1654" y="947"/>
                  <a:pt x="1653" y="940"/>
                  <a:pt x="1651" y="934"/>
                </a:cubicBezTo>
                <a:cubicBezTo>
                  <a:pt x="1659" y="936"/>
                  <a:pt x="1665" y="936"/>
                  <a:pt x="1670" y="936"/>
                </a:cubicBezTo>
                <a:cubicBezTo>
                  <a:pt x="1676" y="936"/>
                  <a:pt x="1679" y="933"/>
                  <a:pt x="1679" y="925"/>
                </a:cubicBezTo>
                <a:lnTo>
                  <a:pt x="1679" y="834"/>
                </a:lnTo>
                <a:lnTo>
                  <a:pt x="1653" y="834"/>
                </a:lnTo>
                <a:lnTo>
                  <a:pt x="1653" y="865"/>
                </a:lnTo>
                <a:cubicBezTo>
                  <a:pt x="1653" y="905"/>
                  <a:pt x="1644" y="938"/>
                  <a:pt x="1628" y="964"/>
                </a:cubicBezTo>
                <a:cubicBezTo>
                  <a:pt x="1623" y="958"/>
                  <a:pt x="1618" y="953"/>
                  <a:pt x="1614" y="949"/>
                </a:cubicBezTo>
                <a:cubicBezTo>
                  <a:pt x="1629" y="927"/>
                  <a:pt x="1636" y="898"/>
                  <a:pt x="1636" y="860"/>
                </a:cubicBezTo>
                <a:lnTo>
                  <a:pt x="1636" y="834"/>
                </a:lnTo>
                <a:lnTo>
                  <a:pt x="1614" y="834"/>
                </a:lnTo>
                <a:lnTo>
                  <a:pt x="1614" y="818"/>
                </a:lnTo>
                <a:lnTo>
                  <a:pt x="1636" y="818"/>
                </a:lnTo>
                <a:lnTo>
                  <a:pt x="1636" y="717"/>
                </a:lnTo>
                <a:lnTo>
                  <a:pt x="1696" y="717"/>
                </a:lnTo>
                <a:lnTo>
                  <a:pt x="1696" y="818"/>
                </a:lnTo>
                <a:lnTo>
                  <a:pt x="1718" y="818"/>
                </a:lnTo>
                <a:lnTo>
                  <a:pt x="1718" y="716"/>
                </a:lnTo>
                <a:close/>
                <a:moveTo>
                  <a:pt x="1844" y="706"/>
                </a:moveTo>
                <a:lnTo>
                  <a:pt x="1863" y="706"/>
                </a:lnTo>
                <a:lnTo>
                  <a:pt x="1863" y="932"/>
                </a:lnTo>
                <a:cubicBezTo>
                  <a:pt x="1863" y="951"/>
                  <a:pt x="1855" y="960"/>
                  <a:pt x="1838" y="960"/>
                </a:cubicBezTo>
                <a:cubicBezTo>
                  <a:pt x="1828" y="960"/>
                  <a:pt x="1816" y="960"/>
                  <a:pt x="1803" y="960"/>
                </a:cubicBezTo>
                <a:cubicBezTo>
                  <a:pt x="1802" y="952"/>
                  <a:pt x="1801" y="945"/>
                  <a:pt x="1799" y="938"/>
                </a:cubicBezTo>
                <a:cubicBezTo>
                  <a:pt x="1812" y="939"/>
                  <a:pt x="1822" y="940"/>
                  <a:pt x="1830" y="940"/>
                </a:cubicBezTo>
                <a:cubicBezTo>
                  <a:pt x="1839" y="940"/>
                  <a:pt x="1844" y="935"/>
                  <a:pt x="1844" y="926"/>
                </a:cubicBezTo>
                <a:lnTo>
                  <a:pt x="1844" y="706"/>
                </a:lnTo>
                <a:close/>
                <a:moveTo>
                  <a:pt x="1822" y="902"/>
                </a:moveTo>
                <a:lnTo>
                  <a:pt x="1803" y="902"/>
                </a:lnTo>
                <a:lnTo>
                  <a:pt x="1803" y="725"/>
                </a:lnTo>
                <a:lnTo>
                  <a:pt x="1822" y="725"/>
                </a:lnTo>
                <a:lnTo>
                  <a:pt x="1822" y="902"/>
                </a:lnTo>
                <a:close/>
                <a:moveTo>
                  <a:pt x="1761" y="733"/>
                </a:moveTo>
                <a:lnTo>
                  <a:pt x="1735" y="733"/>
                </a:lnTo>
                <a:lnTo>
                  <a:pt x="1735" y="818"/>
                </a:lnTo>
                <a:lnTo>
                  <a:pt x="1761" y="818"/>
                </a:lnTo>
                <a:lnTo>
                  <a:pt x="1761" y="733"/>
                </a:lnTo>
                <a:close/>
                <a:moveTo>
                  <a:pt x="1679" y="733"/>
                </a:moveTo>
                <a:lnTo>
                  <a:pt x="1653" y="733"/>
                </a:lnTo>
                <a:lnTo>
                  <a:pt x="1653" y="818"/>
                </a:lnTo>
                <a:lnTo>
                  <a:pt x="1679" y="818"/>
                </a:lnTo>
                <a:lnTo>
                  <a:pt x="1679" y="733"/>
                </a:lnTo>
                <a:close/>
                <a:moveTo>
                  <a:pt x="1979" y="847"/>
                </a:moveTo>
                <a:lnTo>
                  <a:pt x="2045" y="847"/>
                </a:lnTo>
                <a:lnTo>
                  <a:pt x="2045" y="814"/>
                </a:lnTo>
                <a:lnTo>
                  <a:pt x="1996" y="814"/>
                </a:lnTo>
                <a:lnTo>
                  <a:pt x="1996" y="801"/>
                </a:lnTo>
                <a:cubicBezTo>
                  <a:pt x="1990" y="807"/>
                  <a:pt x="1983" y="812"/>
                  <a:pt x="1977" y="817"/>
                </a:cubicBezTo>
                <a:cubicBezTo>
                  <a:pt x="1973" y="811"/>
                  <a:pt x="1969" y="805"/>
                  <a:pt x="1964" y="799"/>
                </a:cubicBezTo>
                <a:cubicBezTo>
                  <a:pt x="2001" y="774"/>
                  <a:pt x="2029" y="744"/>
                  <a:pt x="2048" y="710"/>
                </a:cubicBezTo>
                <a:lnTo>
                  <a:pt x="2069" y="710"/>
                </a:lnTo>
                <a:lnTo>
                  <a:pt x="2066" y="718"/>
                </a:lnTo>
                <a:cubicBezTo>
                  <a:pt x="2084" y="749"/>
                  <a:pt x="2112" y="774"/>
                  <a:pt x="2150" y="791"/>
                </a:cubicBezTo>
                <a:cubicBezTo>
                  <a:pt x="2145" y="800"/>
                  <a:pt x="2141" y="807"/>
                  <a:pt x="2138" y="813"/>
                </a:cubicBezTo>
                <a:cubicBezTo>
                  <a:pt x="2102" y="792"/>
                  <a:pt x="2075" y="766"/>
                  <a:pt x="2055" y="736"/>
                </a:cubicBezTo>
                <a:cubicBezTo>
                  <a:pt x="2040" y="759"/>
                  <a:pt x="2022" y="779"/>
                  <a:pt x="2003" y="796"/>
                </a:cubicBezTo>
                <a:lnTo>
                  <a:pt x="2111" y="796"/>
                </a:lnTo>
                <a:lnTo>
                  <a:pt x="2111" y="814"/>
                </a:lnTo>
                <a:lnTo>
                  <a:pt x="2065" y="814"/>
                </a:lnTo>
                <a:lnTo>
                  <a:pt x="2065" y="847"/>
                </a:lnTo>
                <a:lnTo>
                  <a:pt x="2136" y="847"/>
                </a:lnTo>
                <a:lnTo>
                  <a:pt x="2136" y="866"/>
                </a:lnTo>
                <a:lnTo>
                  <a:pt x="2065" y="866"/>
                </a:lnTo>
                <a:lnTo>
                  <a:pt x="2065" y="931"/>
                </a:lnTo>
                <a:cubicBezTo>
                  <a:pt x="2065" y="951"/>
                  <a:pt x="2056" y="961"/>
                  <a:pt x="2037" y="961"/>
                </a:cubicBezTo>
                <a:cubicBezTo>
                  <a:pt x="2030" y="961"/>
                  <a:pt x="2020" y="961"/>
                  <a:pt x="2007" y="961"/>
                </a:cubicBezTo>
                <a:cubicBezTo>
                  <a:pt x="2007" y="955"/>
                  <a:pt x="2005" y="948"/>
                  <a:pt x="2004" y="939"/>
                </a:cubicBezTo>
                <a:cubicBezTo>
                  <a:pt x="2013" y="941"/>
                  <a:pt x="2022" y="941"/>
                  <a:pt x="2031" y="941"/>
                </a:cubicBezTo>
                <a:cubicBezTo>
                  <a:pt x="2041" y="941"/>
                  <a:pt x="2045" y="936"/>
                  <a:pt x="2045" y="927"/>
                </a:cubicBezTo>
                <a:lnTo>
                  <a:pt x="2045" y="866"/>
                </a:lnTo>
                <a:lnTo>
                  <a:pt x="1979" y="866"/>
                </a:lnTo>
                <a:lnTo>
                  <a:pt x="1979" y="847"/>
                </a:lnTo>
                <a:close/>
                <a:moveTo>
                  <a:pt x="1973" y="854"/>
                </a:moveTo>
                <a:cubicBezTo>
                  <a:pt x="1978" y="887"/>
                  <a:pt x="1970" y="906"/>
                  <a:pt x="1949" y="910"/>
                </a:cubicBezTo>
                <a:cubicBezTo>
                  <a:pt x="1942" y="911"/>
                  <a:pt x="1934" y="911"/>
                  <a:pt x="1923" y="910"/>
                </a:cubicBezTo>
                <a:cubicBezTo>
                  <a:pt x="1922" y="903"/>
                  <a:pt x="1920" y="895"/>
                  <a:pt x="1917" y="888"/>
                </a:cubicBezTo>
                <a:cubicBezTo>
                  <a:pt x="1926" y="890"/>
                  <a:pt x="1933" y="891"/>
                  <a:pt x="1941" y="890"/>
                </a:cubicBezTo>
                <a:cubicBezTo>
                  <a:pt x="1953" y="889"/>
                  <a:pt x="1957" y="877"/>
                  <a:pt x="1952" y="854"/>
                </a:cubicBezTo>
                <a:cubicBezTo>
                  <a:pt x="1950" y="842"/>
                  <a:pt x="1943" y="827"/>
                  <a:pt x="1930" y="810"/>
                </a:cubicBezTo>
                <a:cubicBezTo>
                  <a:pt x="1936" y="787"/>
                  <a:pt x="1943" y="763"/>
                  <a:pt x="1951" y="737"/>
                </a:cubicBezTo>
                <a:lnTo>
                  <a:pt x="1917" y="737"/>
                </a:lnTo>
                <a:lnTo>
                  <a:pt x="1917" y="965"/>
                </a:lnTo>
                <a:lnTo>
                  <a:pt x="1898" y="965"/>
                </a:lnTo>
                <a:lnTo>
                  <a:pt x="1898" y="719"/>
                </a:lnTo>
                <a:lnTo>
                  <a:pt x="1972" y="719"/>
                </a:lnTo>
                <a:lnTo>
                  <a:pt x="1972" y="737"/>
                </a:lnTo>
                <a:cubicBezTo>
                  <a:pt x="1964" y="763"/>
                  <a:pt x="1956" y="787"/>
                  <a:pt x="1950" y="806"/>
                </a:cubicBezTo>
                <a:cubicBezTo>
                  <a:pt x="1963" y="825"/>
                  <a:pt x="1971" y="840"/>
                  <a:pt x="1973" y="854"/>
                </a:cubicBezTo>
                <a:close/>
                <a:moveTo>
                  <a:pt x="2082" y="893"/>
                </a:moveTo>
                <a:lnTo>
                  <a:pt x="2096" y="880"/>
                </a:lnTo>
                <a:cubicBezTo>
                  <a:pt x="2112" y="896"/>
                  <a:pt x="2128" y="913"/>
                  <a:pt x="2145" y="931"/>
                </a:cubicBezTo>
                <a:lnTo>
                  <a:pt x="2129" y="946"/>
                </a:lnTo>
                <a:cubicBezTo>
                  <a:pt x="2111" y="925"/>
                  <a:pt x="2095" y="907"/>
                  <a:pt x="2082" y="893"/>
                </a:cubicBezTo>
                <a:close/>
                <a:moveTo>
                  <a:pt x="2001" y="878"/>
                </a:moveTo>
                <a:lnTo>
                  <a:pt x="2019" y="888"/>
                </a:lnTo>
                <a:cubicBezTo>
                  <a:pt x="2006" y="911"/>
                  <a:pt x="1993" y="932"/>
                  <a:pt x="1979" y="951"/>
                </a:cubicBezTo>
                <a:cubicBezTo>
                  <a:pt x="1974" y="947"/>
                  <a:pt x="1968" y="943"/>
                  <a:pt x="1962" y="938"/>
                </a:cubicBezTo>
                <a:cubicBezTo>
                  <a:pt x="1976" y="922"/>
                  <a:pt x="1989" y="901"/>
                  <a:pt x="2001" y="878"/>
                </a:cubicBezTo>
                <a:close/>
                <a:moveTo>
                  <a:pt x="170" y="10"/>
                </a:moveTo>
                <a:lnTo>
                  <a:pt x="170" y="537"/>
                </a:lnTo>
                <a:lnTo>
                  <a:pt x="410" y="537"/>
                </a:lnTo>
                <a:lnTo>
                  <a:pt x="410" y="595"/>
                </a:lnTo>
                <a:lnTo>
                  <a:pt x="0" y="595"/>
                </a:lnTo>
                <a:lnTo>
                  <a:pt x="0" y="10"/>
                </a:lnTo>
                <a:lnTo>
                  <a:pt x="170" y="10"/>
                </a:lnTo>
                <a:close/>
                <a:moveTo>
                  <a:pt x="738" y="0"/>
                </a:moveTo>
                <a:cubicBezTo>
                  <a:pt x="908" y="0"/>
                  <a:pt x="993" y="101"/>
                  <a:pt x="993" y="303"/>
                </a:cubicBezTo>
                <a:cubicBezTo>
                  <a:pt x="993" y="504"/>
                  <a:pt x="907" y="605"/>
                  <a:pt x="733" y="605"/>
                </a:cubicBezTo>
                <a:cubicBezTo>
                  <a:pt x="560" y="605"/>
                  <a:pt x="473" y="502"/>
                  <a:pt x="473" y="296"/>
                </a:cubicBezTo>
                <a:cubicBezTo>
                  <a:pt x="473" y="99"/>
                  <a:pt x="561" y="0"/>
                  <a:pt x="738" y="0"/>
                </a:cubicBezTo>
                <a:close/>
                <a:moveTo>
                  <a:pt x="733" y="47"/>
                </a:moveTo>
                <a:cubicBezTo>
                  <a:pt x="701" y="47"/>
                  <a:pt x="680" y="64"/>
                  <a:pt x="668" y="100"/>
                </a:cubicBezTo>
                <a:cubicBezTo>
                  <a:pt x="657" y="135"/>
                  <a:pt x="651" y="203"/>
                  <a:pt x="651" y="303"/>
                </a:cubicBezTo>
                <a:cubicBezTo>
                  <a:pt x="651" y="403"/>
                  <a:pt x="657" y="470"/>
                  <a:pt x="668" y="505"/>
                </a:cubicBezTo>
                <a:cubicBezTo>
                  <a:pt x="680" y="541"/>
                  <a:pt x="701" y="558"/>
                  <a:pt x="733" y="558"/>
                </a:cubicBezTo>
                <a:cubicBezTo>
                  <a:pt x="765" y="558"/>
                  <a:pt x="787" y="541"/>
                  <a:pt x="798" y="505"/>
                </a:cubicBezTo>
                <a:cubicBezTo>
                  <a:pt x="809" y="470"/>
                  <a:pt x="815" y="403"/>
                  <a:pt x="815" y="303"/>
                </a:cubicBezTo>
                <a:cubicBezTo>
                  <a:pt x="815" y="203"/>
                  <a:pt x="809" y="135"/>
                  <a:pt x="798" y="100"/>
                </a:cubicBezTo>
                <a:cubicBezTo>
                  <a:pt x="787" y="64"/>
                  <a:pt x="765" y="47"/>
                  <a:pt x="733" y="47"/>
                </a:cubicBezTo>
                <a:close/>
                <a:moveTo>
                  <a:pt x="1350" y="279"/>
                </a:moveTo>
                <a:lnTo>
                  <a:pt x="1591" y="279"/>
                </a:lnTo>
                <a:lnTo>
                  <a:pt x="1591" y="595"/>
                </a:lnTo>
                <a:lnTo>
                  <a:pt x="1537" y="595"/>
                </a:lnTo>
                <a:lnTo>
                  <a:pt x="1518" y="555"/>
                </a:lnTo>
                <a:cubicBezTo>
                  <a:pt x="1471" y="588"/>
                  <a:pt x="1421" y="605"/>
                  <a:pt x="1369" y="605"/>
                </a:cubicBezTo>
                <a:cubicBezTo>
                  <a:pt x="1282" y="605"/>
                  <a:pt x="1215" y="579"/>
                  <a:pt x="1167" y="527"/>
                </a:cubicBezTo>
                <a:cubicBezTo>
                  <a:pt x="1119" y="475"/>
                  <a:pt x="1095" y="402"/>
                  <a:pt x="1095" y="308"/>
                </a:cubicBezTo>
                <a:cubicBezTo>
                  <a:pt x="1095" y="216"/>
                  <a:pt x="1121" y="142"/>
                  <a:pt x="1171" y="86"/>
                </a:cubicBezTo>
                <a:cubicBezTo>
                  <a:pt x="1222" y="29"/>
                  <a:pt x="1288" y="1"/>
                  <a:pt x="1370" y="1"/>
                </a:cubicBezTo>
                <a:cubicBezTo>
                  <a:pt x="1478" y="1"/>
                  <a:pt x="1544" y="56"/>
                  <a:pt x="1568" y="166"/>
                </a:cubicBezTo>
                <a:lnTo>
                  <a:pt x="1488" y="202"/>
                </a:lnTo>
                <a:lnTo>
                  <a:pt x="1488" y="188"/>
                </a:lnTo>
                <a:lnTo>
                  <a:pt x="1487" y="156"/>
                </a:lnTo>
                <a:cubicBezTo>
                  <a:pt x="1481" y="88"/>
                  <a:pt x="1449" y="53"/>
                  <a:pt x="1391" y="53"/>
                </a:cubicBezTo>
                <a:cubicBezTo>
                  <a:pt x="1348" y="53"/>
                  <a:pt x="1319" y="71"/>
                  <a:pt x="1303" y="108"/>
                </a:cubicBezTo>
                <a:cubicBezTo>
                  <a:pt x="1287" y="145"/>
                  <a:pt x="1280" y="213"/>
                  <a:pt x="1280" y="312"/>
                </a:cubicBezTo>
                <a:cubicBezTo>
                  <a:pt x="1280" y="406"/>
                  <a:pt x="1286" y="469"/>
                  <a:pt x="1299" y="502"/>
                </a:cubicBezTo>
                <a:cubicBezTo>
                  <a:pt x="1311" y="536"/>
                  <a:pt x="1336" y="552"/>
                  <a:pt x="1371" y="552"/>
                </a:cubicBezTo>
                <a:cubicBezTo>
                  <a:pt x="1413" y="552"/>
                  <a:pt x="1434" y="529"/>
                  <a:pt x="1434" y="482"/>
                </a:cubicBezTo>
                <a:lnTo>
                  <a:pt x="1434" y="338"/>
                </a:lnTo>
                <a:lnTo>
                  <a:pt x="1350" y="338"/>
                </a:lnTo>
                <a:lnTo>
                  <a:pt x="1350" y="279"/>
                </a:lnTo>
                <a:close/>
                <a:moveTo>
                  <a:pt x="1966" y="0"/>
                </a:moveTo>
                <a:cubicBezTo>
                  <a:pt x="2136" y="0"/>
                  <a:pt x="2221" y="101"/>
                  <a:pt x="2221" y="303"/>
                </a:cubicBezTo>
                <a:cubicBezTo>
                  <a:pt x="2221" y="504"/>
                  <a:pt x="2135" y="605"/>
                  <a:pt x="1961" y="605"/>
                </a:cubicBezTo>
                <a:cubicBezTo>
                  <a:pt x="1788" y="605"/>
                  <a:pt x="1701" y="502"/>
                  <a:pt x="1701" y="296"/>
                </a:cubicBezTo>
                <a:cubicBezTo>
                  <a:pt x="1701" y="99"/>
                  <a:pt x="1789" y="0"/>
                  <a:pt x="1966" y="0"/>
                </a:cubicBezTo>
                <a:close/>
                <a:moveTo>
                  <a:pt x="1961" y="47"/>
                </a:moveTo>
                <a:cubicBezTo>
                  <a:pt x="1929" y="47"/>
                  <a:pt x="1908" y="64"/>
                  <a:pt x="1896" y="100"/>
                </a:cubicBezTo>
                <a:cubicBezTo>
                  <a:pt x="1885" y="135"/>
                  <a:pt x="1879" y="203"/>
                  <a:pt x="1879" y="303"/>
                </a:cubicBezTo>
                <a:cubicBezTo>
                  <a:pt x="1879" y="403"/>
                  <a:pt x="1885" y="470"/>
                  <a:pt x="1896" y="505"/>
                </a:cubicBezTo>
                <a:cubicBezTo>
                  <a:pt x="1908" y="541"/>
                  <a:pt x="1929" y="558"/>
                  <a:pt x="1961" y="558"/>
                </a:cubicBezTo>
                <a:cubicBezTo>
                  <a:pt x="1993" y="558"/>
                  <a:pt x="2015" y="541"/>
                  <a:pt x="2026" y="505"/>
                </a:cubicBezTo>
                <a:cubicBezTo>
                  <a:pt x="2037" y="470"/>
                  <a:pt x="2043" y="403"/>
                  <a:pt x="2043" y="303"/>
                </a:cubicBezTo>
                <a:cubicBezTo>
                  <a:pt x="2043" y="203"/>
                  <a:pt x="2037" y="135"/>
                  <a:pt x="2026" y="100"/>
                </a:cubicBezTo>
                <a:cubicBezTo>
                  <a:pt x="2015" y="64"/>
                  <a:pt x="1993" y="47"/>
                  <a:pt x="1961" y="47"/>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Rectangle 4"/>
          <p:cNvSpPr txBox="1">
            <a:spLocks noChangeArrowheads="1"/>
          </p:cNvSpPr>
          <p:nvPr/>
        </p:nvSpPr>
        <p:spPr bwMode="auto">
          <a:xfrm>
            <a:off x="760451" y="4949611"/>
            <a:ext cx="550059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tx1"/>
                </a:solidFill>
                <a:effectLst/>
                <a:uLnTx/>
                <a:uFillTx/>
                <a:latin typeface="+mj-lt"/>
                <a:ea typeface="+mj-ea"/>
                <a:cs typeface="+mj-cs"/>
              </a:rPr>
              <a:t>这里可以输入公司</a:t>
            </a:r>
            <a:r>
              <a:rPr kumimoji="0" lang="en-US" altLang="zh-CN" sz="2800" b="1" i="0" u="none" strike="noStrike" kern="0" cap="none" spc="0" normalizeH="0" baseline="0" noProof="0" dirty="0">
                <a:ln>
                  <a:noFill/>
                </a:ln>
                <a:solidFill>
                  <a:schemeClr val="tx1"/>
                </a:solidFill>
                <a:effectLst/>
                <a:uLnTx/>
                <a:uFillTx/>
                <a:latin typeface="+mj-lt"/>
                <a:ea typeface="+mj-ea"/>
                <a:cs typeface="+mj-cs"/>
              </a:rPr>
              <a:t>/</a:t>
            </a:r>
            <a:r>
              <a:rPr kumimoji="0" lang="zh-CN" altLang="en-US" sz="2800" b="1" i="0" u="none" strike="noStrike" kern="0" cap="none" spc="0" normalizeH="0" baseline="0" noProof="0" dirty="0">
                <a:ln>
                  <a:noFill/>
                </a:ln>
                <a:solidFill>
                  <a:schemeClr val="tx1"/>
                </a:solidFill>
                <a:effectLst/>
                <a:uLnTx/>
                <a:uFillTx/>
                <a:latin typeface="+mj-lt"/>
                <a:ea typeface="+mj-ea"/>
                <a:cs typeface="+mj-cs"/>
              </a:rPr>
              <a:t>机构名称</a:t>
            </a:r>
            <a:endParaRPr kumimoji="0" lang="zh-CN" sz="2800" b="1" i="0" u="none" strike="noStrike" kern="0" cap="none" spc="0" normalizeH="0" baseline="0" noProof="0" dirty="0">
              <a:ln>
                <a:noFill/>
              </a:ln>
              <a:solidFill>
                <a:schemeClr val="tx1"/>
              </a:solidFill>
              <a:effectLst/>
              <a:uLnTx/>
              <a:uFillTx/>
              <a:latin typeface="+mj-lt"/>
              <a:ea typeface="+mj-ea"/>
              <a:cs typeface="+mj-cs"/>
            </a:endParaRPr>
          </a:p>
        </p:txBody>
      </p:sp>
      <p:sp>
        <p:nvSpPr>
          <p:cNvPr id="27" name="Rectangle 3"/>
          <p:cNvSpPr txBox="1">
            <a:spLocks noChangeArrowheads="1"/>
          </p:cNvSpPr>
          <p:nvPr/>
        </p:nvSpPr>
        <p:spPr bwMode="auto">
          <a:xfrm>
            <a:off x="751918" y="2326248"/>
            <a:ext cx="6864071" cy="12878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000" b="1" i="0" u="none" strike="noStrike" kern="0" cap="none" spc="0" normalizeH="0" baseline="0" noProof="0" dirty="0">
                <a:ln>
                  <a:noFill/>
                </a:ln>
                <a:solidFill>
                  <a:schemeClr val="bg1"/>
                </a:solidFill>
                <a:effectLst/>
                <a:uLnTx/>
                <a:uFillTx/>
                <a:latin typeface="+mj-ea"/>
                <a:ea typeface="+mj-ea"/>
                <a:cs typeface="+mj-cs"/>
              </a:rPr>
              <a:t>演示完毕  感谢关注</a:t>
            </a:r>
            <a:endParaRPr kumimoji="0" lang="zh-CN" altLang="zh-CN" sz="6000" b="1" i="0" u="none" strike="noStrike" kern="0" cap="none" spc="0" normalizeH="0" baseline="0" noProof="0" dirty="0">
              <a:ln>
                <a:noFill/>
              </a:ln>
              <a:solidFill>
                <a:schemeClr val="bg1"/>
              </a:solidFill>
              <a:effectLst/>
              <a:uLnTx/>
              <a:uFillTx/>
              <a:latin typeface="+mj-ea"/>
              <a:ea typeface="+mj-ea"/>
              <a:cs typeface="+mj-cs"/>
            </a:endParaRPr>
          </a:p>
        </p:txBody>
      </p:sp>
      <p:sp>
        <p:nvSpPr>
          <p:cNvPr id="29" name="TextBox 12"/>
          <p:cNvSpPr txBox="1"/>
          <p:nvPr/>
        </p:nvSpPr>
        <p:spPr>
          <a:xfrm>
            <a:off x="951485" y="3614140"/>
            <a:ext cx="1504408" cy="338554"/>
          </a:xfrm>
          <a:prstGeom prst="rect">
            <a:avLst/>
          </a:prstGeom>
          <a:solidFill>
            <a:schemeClr val="accent1"/>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2"/>
                </a:solidFill>
                <a:effectLst/>
                <a:uLnTx/>
                <a:uFillTx/>
                <a:latin typeface="+mj-ea"/>
                <a:ea typeface="+mj-ea"/>
              </a:rPr>
              <a:t>汇报人名字</a:t>
            </a:r>
            <a:endParaRPr kumimoji="0" lang="zh-CN" altLang="en-US" sz="1600" b="0" i="0" u="none" strike="noStrike" kern="0" cap="none" spc="0" normalizeH="0" baseline="0" noProof="0" dirty="0">
              <a:ln>
                <a:noFill/>
              </a:ln>
              <a:solidFill>
                <a:schemeClr val="tx2"/>
              </a:solidFill>
              <a:effectLst/>
              <a:uLnTx/>
              <a:uFillTx/>
              <a:latin typeface="+mj-ea"/>
              <a:ea typeface="+mj-ea"/>
            </a:endParaRPr>
          </a:p>
        </p:txBody>
      </p:sp>
      <p:sp>
        <p:nvSpPr>
          <p:cNvPr id="30" name="TextBox 25"/>
          <p:cNvSpPr txBox="1"/>
          <p:nvPr/>
        </p:nvSpPr>
        <p:spPr>
          <a:xfrm>
            <a:off x="2535660" y="3614140"/>
            <a:ext cx="1368152" cy="337185"/>
          </a:xfrm>
          <a:prstGeom prst="rect">
            <a:avLst/>
          </a:prstGeom>
          <a:solidFill>
            <a:schemeClr val="bg2"/>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mj-ea"/>
                <a:ea typeface="+mj-ea"/>
              </a:rPr>
              <a:t>2018-8-12</a:t>
            </a:r>
            <a:endParaRPr kumimoji="0" lang="zh-CN" altLang="en-US" sz="1600" b="0" i="0" u="none" strike="noStrike" kern="0" cap="none" spc="0" normalizeH="0" baseline="0" noProof="0" dirty="0">
              <a:ln>
                <a:noFill/>
              </a:ln>
              <a:solidFill>
                <a:sysClr val="windowText" lastClr="000000"/>
              </a:solidFill>
              <a:effectLst/>
              <a:uLnTx/>
              <a:uFillTx/>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2000" advTm="7871">
        <p:blinds dir="vert"/>
      </p:transition>
    </mc:Choice>
    <mc:Fallback>
      <p:transition spd="slow" advTm="7871">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500" autoRev="1" fill="hold">
                                          <p:stCondLst>
                                            <p:cond delay="0"/>
                                          </p:stCondLst>
                                        </p:cTn>
                                        <p:tgtEl>
                                          <p:spTgt spid="27"/>
                                        </p:tgtEl>
                                        <p:attrNameLst>
                                          <p:attrName>ppt_w</p:attrName>
                                        </p:attrNameLst>
                                      </p:cBhvr>
                                    </p:anim>
                                    <p:anim by="(#ppt_w*0.50)" calcmode="lin" valueType="num">
                                      <p:cBhvr>
                                        <p:cTn id="8" dur="500" decel="50000" autoRev="1" fill="hold">
                                          <p:stCondLst>
                                            <p:cond delay="0"/>
                                          </p:stCondLst>
                                        </p:cTn>
                                        <p:tgtEl>
                                          <p:spTgt spid="27"/>
                                        </p:tgtEl>
                                        <p:attrNameLst>
                                          <p:attrName>ppt_x</p:attrName>
                                        </p:attrNameLst>
                                      </p:cBhvr>
                                    </p:anim>
                                    <p:anim from="(-#ppt_h/2)" to="(#ppt_y)" calcmode="lin" valueType="num">
                                      <p:cBhvr>
                                        <p:cTn id="9" dur="1000" fill="hold">
                                          <p:stCondLst>
                                            <p:cond delay="0"/>
                                          </p:stCondLst>
                                        </p:cTn>
                                        <p:tgtEl>
                                          <p:spTgt spid="27"/>
                                        </p:tgtEl>
                                        <p:attrNameLst>
                                          <p:attrName>ppt_y</p:attrName>
                                        </p:attrNameLst>
                                      </p:cBhvr>
                                    </p:anim>
                                    <p:animRot by="21600000">
                                      <p:cBhvr>
                                        <p:cTn id="10" dur="1000" fill="hold">
                                          <p:stCondLst>
                                            <p:cond delay="0"/>
                                          </p:stCondLst>
                                        </p:cTn>
                                        <p:tgtEl>
                                          <p:spTgt spid="27"/>
                                        </p:tgtEl>
                                        <p:attrNameLst>
                                          <p:attrName>r</p:attrName>
                                        </p:attrNameLst>
                                      </p:cBhvr>
                                    </p:animRot>
                                  </p:childTnLst>
                                </p:cTn>
                              </p:par>
                            </p:childTnLst>
                          </p:cTn>
                        </p:par>
                        <p:par>
                          <p:cTn id="11" fill="hold">
                            <p:stCondLst>
                              <p:cond delay="1899"/>
                            </p:stCondLst>
                            <p:childTnLst>
                              <p:par>
                                <p:cTn id="12" presetID="3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400" fill="hold"/>
                                        <p:tgtEl>
                                          <p:spTgt spid="15"/>
                                        </p:tgtEl>
                                        <p:attrNameLst>
                                          <p:attrName>ppt_w</p:attrName>
                                        </p:attrNameLst>
                                      </p:cBhvr>
                                      <p:tavLst>
                                        <p:tav tm="0">
                                          <p:val>
                                            <p:fltVal val="0"/>
                                          </p:val>
                                        </p:tav>
                                        <p:tav tm="100000">
                                          <p:val>
                                            <p:strVal val="#ppt_w"/>
                                          </p:val>
                                        </p:tav>
                                      </p:tavLst>
                                    </p:anim>
                                    <p:anim calcmode="lin" valueType="num">
                                      <p:cBhvr>
                                        <p:cTn id="15" dur="400" fill="hold"/>
                                        <p:tgtEl>
                                          <p:spTgt spid="15"/>
                                        </p:tgtEl>
                                        <p:attrNameLst>
                                          <p:attrName>ppt_h</p:attrName>
                                        </p:attrNameLst>
                                      </p:cBhvr>
                                      <p:tavLst>
                                        <p:tav tm="0">
                                          <p:val>
                                            <p:fltVal val="0"/>
                                          </p:val>
                                        </p:tav>
                                        <p:tav tm="100000">
                                          <p:val>
                                            <p:strVal val="#ppt_h"/>
                                          </p:val>
                                        </p:tav>
                                      </p:tavLst>
                                    </p:anim>
                                    <p:anim calcmode="lin" valueType="num">
                                      <p:cBhvr>
                                        <p:cTn id="16" dur="400" fill="hold"/>
                                        <p:tgtEl>
                                          <p:spTgt spid="15"/>
                                        </p:tgtEl>
                                        <p:attrNameLst>
                                          <p:attrName>style.rotation</p:attrName>
                                        </p:attrNameLst>
                                      </p:cBhvr>
                                      <p:tavLst>
                                        <p:tav tm="0">
                                          <p:val>
                                            <p:fltVal val="90"/>
                                          </p:val>
                                        </p:tav>
                                        <p:tav tm="100000">
                                          <p:val>
                                            <p:fltVal val="0"/>
                                          </p:val>
                                        </p:tav>
                                      </p:tavLst>
                                    </p:anim>
                                    <p:animEffect transition="in" filter="fade">
                                      <p:cBhvr>
                                        <p:cTn id="17" dur="400"/>
                                        <p:tgtEl>
                                          <p:spTgt spid="1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399"/>
                            </p:stCondLst>
                            <p:childTnLst>
                              <p:par>
                                <p:cTn id="22" presetID="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0-#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1+#ppt_w/2"/>
                                          </p:val>
                                        </p:tav>
                                        <p:tav tm="100000">
                                          <p:val>
                                            <p:strVal val="#ppt_x"/>
                                          </p:val>
                                        </p:tav>
                                      </p:tavLst>
                                    </p:anim>
                                    <p:anim calcmode="lin" valueType="num">
                                      <p:cBhvr additive="base">
                                        <p:cTn id="29"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7" grpId="0"/>
      <p:bldP spid="29" grpId="0" animBg="1"/>
      <p:bldP spid="30" grpId="0" bldLvl="0" animBg="1"/>
    </p:bldLst>
  </p:timing>
</p:sld>
</file>

<file path=ppt/theme/theme1.xml><?xml version="1.0" encoding="utf-8"?>
<a:theme xmlns:a="http://schemas.openxmlformats.org/drawingml/2006/main" name="1_默认设计模板">
  <a:themeElements>
    <a:clrScheme name="自定义 1">
      <a:dk1>
        <a:srgbClr val="3F3935"/>
      </a:dk1>
      <a:lt1>
        <a:srgbClr val="AF2026"/>
      </a:lt1>
      <a:dk2>
        <a:srgbClr val="FFFFFF"/>
      </a:dk2>
      <a:lt2>
        <a:srgbClr val="D9BB8F"/>
      </a:lt2>
      <a:accent1>
        <a:srgbClr val="28424F"/>
      </a:accent1>
      <a:accent2>
        <a:srgbClr val="FFFFFF"/>
      </a:accent2>
      <a:accent3>
        <a:srgbClr val="3F3935"/>
      </a:accent3>
      <a:accent4>
        <a:srgbClr val="AF2026"/>
      </a:accent4>
      <a:accent5>
        <a:srgbClr val="D6C3BB"/>
      </a:accent5>
      <a:accent6>
        <a:srgbClr val="D14365"/>
      </a:accent6>
      <a:hlink>
        <a:srgbClr val="D6C3BB"/>
      </a:hlink>
      <a:folHlink>
        <a:srgbClr val="3F3935"/>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5094</Words>
  <Application>WPS 演示</Application>
  <PresentationFormat>自定义</PresentationFormat>
  <Paragraphs>761</Paragraphs>
  <Slides>37</Slides>
  <Notes>37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37</vt:i4>
      </vt:variant>
    </vt:vector>
  </HeadingPairs>
  <TitlesOfParts>
    <vt:vector size="50" baseType="lpstr">
      <vt:lpstr>Arial</vt:lpstr>
      <vt:lpstr>宋体</vt:lpstr>
      <vt:lpstr>Wingdings</vt:lpstr>
      <vt:lpstr>微软雅黑</vt:lpstr>
      <vt:lpstr>仿宋_GB2312</vt:lpstr>
      <vt:lpstr>Calibri</vt:lpstr>
      <vt:lpstr>方正卡通简体</vt:lpstr>
      <vt:lpstr>方正兰亭细黑_GBK_M</vt:lpstr>
      <vt:lpstr>Arial Unicode MS</vt:lpstr>
      <vt:lpstr>Segoe UI Light</vt:lpstr>
      <vt:lpstr>仿宋</vt:lpstr>
      <vt:lpstr>黑体</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cp:lastModifiedBy>
  <cp:revision>779</cp:revision>
  <dcterms:created xsi:type="dcterms:W3CDTF">2013-01-25T01:44:00Z</dcterms:created>
  <dcterms:modified xsi:type="dcterms:W3CDTF">2018-08-11T08:52:52Z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