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8" r:id="rId3"/>
    <p:sldId id="257" r:id="rId4"/>
    <p:sldId id="265" r:id="rId5"/>
    <p:sldId id="266" r:id="rId6"/>
    <p:sldId id="260" r:id="rId7"/>
    <p:sldId id="261" r:id="rId8"/>
    <p:sldId id="268" r:id="rId9"/>
    <p:sldId id="267" r:id="rId10"/>
    <p:sldId id="262" r:id="rId11"/>
    <p:sldId id="270" r:id="rId12"/>
    <p:sldId id="269" r:id="rId13"/>
    <p:sldId id="263" r:id="rId14"/>
    <p:sldId id="272" r:id="rId15"/>
    <p:sldId id="271" r:id="rId16"/>
    <p:sldId id="264" r:id="rId17"/>
    <p:sldId id="274" r:id="rId18"/>
    <p:sldId id="273" r:id="rId19"/>
    <p:sldId id="259"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4444"/>
    <a:srgbClr val="FFC000"/>
    <a:srgbClr val="EDA9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66" d="100"/>
          <a:sy n="66" d="100"/>
        </p:scale>
        <p:origin x="1330" y="40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A4D8F64-DD9C-4AE6-A0D7-48AA7E8CBB8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658DB7-F376-41E4-B7F9-5879ABDFB3D7}"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A4D8F64-DD9C-4AE6-A0D7-48AA7E8CBB8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658DB7-F376-41E4-B7F9-5879ABDFB3D7}"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5A4D8F64-DD9C-4AE6-A0D7-48AA7E8CBB8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658DB7-F376-41E4-B7F9-5879ABDFB3D7}"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A4D8F64-DD9C-4AE6-A0D7-48AA7E8CBB8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C658DB7-F376-41E4-B7F9-5879ABDFB3D7}"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A4D8F64-DD9C-4AE6-A0D7-48AA7E8CBB8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C658DB7-F376-41E4-B7F9-5879ABDFB3D7}"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A4D8F64-DD9C-4AE6-A0D7-48AA7E8CBB8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C658DB7-F376-41E4-B7F9-5879ABDFB3D7}"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A4D8F64-DD9C-4AE6-A0D7-48AA7E8CBB8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C658DB7-F376-41E4-B7F9-5879ABDFB3D7}"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5A4D8F64-DD9C-4AE6-A0D7-48AA7E8CBB8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C658DB7-F376-41E4-B7F9-5879ABDFB3D7}"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5A4D8F64-DD9C-4AE6-A0D7-48AA7E8CBB8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C658DB7-F376-41E4-B7F9-5879ABDFB3D7}"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A4D8F64-DD9C-4AE6-A0D7-48AA7E8CBB8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658DB7-F376-41E4-B7F9-5879ABDFB3D7}"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A4D8F64-DD9C-4AE6-A0D7-48AA7E8CBB8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658DB7-F376-41E4-B7F9-5879ABDFB3D7}"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4D8F64-DD9C-4AE6-A0D7-48AA7E8CBB8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658DB7-F376-41E4-B7F9-5879ABDFB3D7}"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jpe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rcRect l="28708" r="24666"/>
          <a:stretch>
            <a:fillRect/>
          </a:stretch>
        </p:blipFill>
        <p:spPr>
          <a:xfrm>
            <a:off x="2" y="1"/>
            <a:ext cx="4772331" cy="6857999"/>
          </a:xfrm>
          <a:custGeom>
            <a:avLst/>
            <a:gdLst>
              <a:gd name="connsiteX0" fmla="*/ 0 w 4772331"/>
              <a:gd name="connsiteY0" fmla="*/ 0 h 6857999"/>
              <a:gd name="connsiteX1" fmla="*/ 2385195 w 4772331"/>
              <a:gd name="connsiteY1" fmla="*/ 0 h 6857999"/>
              <a:gd name="connsiteX2" fmla="*/ 2649686 w 4772331"/>
              <a:gd name="connsiteY2" fmla="*/ 252276 h 6857999"/>
              <a:gd name="connsiteX3" fmla="*/ 4637878 w 4772331"/>
              <a:gd name="connsiteY3" fmla="*/ 6857999 h 6857999"/>
              <a:gd name="connsiteX4" fmla="*/ 0 w 4772331"/>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2331" h="6857999">
                <a:moveTo>
                  <a:pt x="0" y="0"/>
                </a:moveTo>
                <a:lnTo>
                  <a:pt x="2385195" y="0"/>
                </a:lnTo>
                <a:lnTo>
                  <a:pt x="2649686" y="252276"/>
                </a:lnTo>
                <a:cubicBezTo>
                  <a:pt x="5280683" y="2881230"/>
                  <a:pt x="4784587" y="6160182"/>
                  <a:pt x="4637878" y="6857999"/>
                </a:cubicBezTo>
                <a:cubicBezTo>
                  <a:pt x="4637878" y="6857999"/>
                  <a:pt x="4637878" y="6857999"/>
                  <a:pt x="0" y="6857999"/>
                </a:cubicBezTo>
                <a:close/>
              </a:path>
            </a:pathLst>
          </a:custGeom>
        </p:spPr>
      </p:pic>
      <p:sp>
        <p:nvSpPr>
          <p:cNvPr id="8" name="Freeform 6"/>
          <p:cNvSpPr/>
          <p:nvPr/>
        </p:nvSpPr>
        <p:spPr bwMode="auto">
          <a:xfrm rot="16200000">
            <a:off x="3973020" y="4899983"/>
            <a:ext cx="3002154" cy="913877"/>
          </a:xfrm>
          <a:custGeom>
            <a:avLst/>
            <a:gdLst>
              <a:gd name="T0" fmla="*/ 504 w 504"/>
              <a:gd name="T1" fmla="*/ 54 h 145"/>
              <a:gd name="T2" fmla="*/ 0 w 504"/>
              <a:gd name="T3" fmla="*/ 0 h 145"/>
              <a:gd name="T4" fmla="*/ 0 w 504"/>
              <a:gd name="T5" fmla="*/ 140 h 145"/>
              <a:gd name="T6" fmla="*/ 504 w 504"/>
              <a:gd name="T7" fmla="*/ 54 h 145"/>
            </a:gdLst>
            <a:ahLst/>
            <a:cxnLst>
              <a:cxn ang="0">
                <a:pos x="T0" y="T1"/>
              </a:cxn>
              <a:cxn ang="0">
                <a:pos x="T2" y="T3"/>
              </a:cxn>
              <a:cxn ang="0">
                <a:pos x="T4" y="T5"/>
              </a:cxn>
              <a:cxn ang="0">
                <a:pos x="T6" y="T7"/>
              </a:cxn>
            </a:cxnLst>
            <a:rect l="0" t="0" r="r" b="b"/>
            <a:pathLst>
              <a:path w="504" h="145">
                <a:moveTo>
                  <a:pt x="504" y="54"/>
                </a:moveTo>
                <a:cubicBezTo>
                  <a:pt x="504" y="54"/>
                  <a:pt x="187" y="89"/>
                  <a:pt x="0" y="0"/>
                </a:cubicBezTo>
                <a:cubicBezTo>
                  <a:pt x="0" y="140"/>
                  <a:pt x="0" y="140"/>
                  <a:pt x="0" y="140"/>
                </a:cubicBezTo>
                <a:cubicBezTo>
                  <a:pt x="52" y="143"/>
                  <a:pt x="262" y="145"/>
                  <a:pt x="504" y="54"/>
                </a:cubicBezTo>
                <a:close/>
              </a:path>
            </a:pathLst>
          </a:custGeom>
          <a:solidFill>
            <a:srgbClr val="444444"/>
          </a:solidFill>
          <a:ln>
            <a:noFill/>
          </a:ln>
        </p:spPr>
        <p:txBody>
          <a:bodyPr vert="horz" wrap="square" lIns="91440" tIns="45720" rIns="91440" bIns="45720" numCol="1" anchor="t" anchorCtr="0" compatLnSpc="1"/>
          <a:lstStyle/>
          <a:p>
            <a:endParaRPr lang="zh-CN" altLang="en-US"/>
          </a:p>
        </p:txBody>
      </p:sp>
      <p:sp>
        <p:nvSpPr>
          <p:cNvPr id="10" name="Freeform 8"/>
          <p:cNvSpPr/>
          <p:nvPr/>
        </p:nvSpPr>
        <p:spPr bwMode="auto">
          <a:xfrm rot="16200000">
            <a:off x="1361511" y="1275377"/>
            <a:ext cx="5549004" cy="2998248"/>
          </a:xfrm>
          <a:custGeom>
            <a:avLst/>
            <a:gdLst>
              <a:gd name="T0" fmla="*/ 0 w 932"/>
              <a:gd name="T1" fmla="*/ 378 h 475"/>
              <a:gd name="T2" fmla="*/ 932 w 932"/>
              <a:gd name="T3" fmla="*/ 138 h 475"/>
              <a:gd name="T4" fmla="*/ 932 w 932"/>
              <a:gd name="T5" fmla="*/ 0 h 475"/>
              <a:gd name="T6" fmla="*/ 0 w 932"/>
              <a:gd name="T7" fmla="*/ 378 h 475"/>
            </a:gdLst>
            <a:ahLst/>
            <a:cxnLst>
              <a:cxn ang="0">
                <a:pos x="T0" y="T1"/>
              </a:cxn>
              <a:cxn ang="0">
                <a:pos x="T2" y="T3"/>
              </a:cxn>
              <a:cxn ang="0">
                <a:pos x="T4" y="T5"/>
              </a:cxn>
              <a:cxn ang="0">
                <a:pos x="T6" y="T7"/>
              </a:cxn>
            </a:cxnLst>
            <a:rect l="0" t="0" r="r" b="b"/>
            <a:pathLst>
              <a:path w="932" h="475">
                <a:moveTo>
                  <a:pt x="0" y="378"/>
                </a:moveTo>
                <a:cubicBezTo>
                  <a:pt x="0" y="378"/>
                  <a:pt x="542" y="475"/>
                  <a:pt x="932" y="138"/>
                </a:cubicBezTo>
                <a:cubicBezTo>
                  <a:pt x="932" y="0"/>
                  <a:pt x="932" y="0"/>
                  <a:pt x="932" y="0"/>
                </a:cubicBezTo>
                <a:cubicBezTo>
                  <a:pt x="619" y="324"/>
                  <a:pt x="241" y="381"/>
                  <a:pt x="0" y="378"/>
                </a:cubicBezTo>
                <a:close/>
              </a:path>
            </a:pathLst>
          </a:custGeom>
          <a:solidFill>
            <a:srgbClr val="FFC000"/>
          </a:solidFill>
          <a:ln>
            <a:noFill/>
          </a:ln>
        </p:spPr>
        <p:txBody>
          <a:bodyPr vert="horz" wrap="square" lIns="91440" tIns="45720" rIns="91440" bIns="45720" numCol="1" anchor="t" anchorCtr="0" compatLnSpc="1"/>
          <a:lstStyle/>
          <a:p>
            <a:endParaRPr lang="zh-CN" altLang="en-US"/>
          </a:p>
        </p:txBody>
      </p:sp>
      <p:sp>
        <p:nvSpPr>
          <p:cNvPr id="6" name="任意多边形: 形状 5"/>
          <p:cNvSpPr/>
          <p:nvPr/>
        </p:nvSpPr>
        <p:spPr bwMode="auto">
          <a:xfrm rot="16200000">
            <a:off x="1399746" y="3760858"/>
            <a:ext cx="5183672" cy="1010611"/>
          </a:xfrm>
          <a:custGeom>
            <a:avLst/>
            <a:gdLst>
              <a:gd name="connsiteX0" fmla="*/ 5183672 w 5183672"/>
              <a:gd name="connsiteY0" fmla="*/ 0 h 1010611"/>
              <a:gd name="connsiteX1" fmla="*/ 5058912 w 5183672"/>
              <a:gd name="connsiteY1" fmla="*/ 73838 h 1010611"/>
              <a:gd name="connsiteX2" fmla="*/ 0 w 5183672"/>
              <a:gd name="connsiteY2" fmla="*/ 873634 h 1010611"/>
              <a:gd name="connsiteX3" fmla="*/ 0 w 5183672"/>
              <a:gd name="connsiteY3" fmla="*/ 454656 h 1010611"/>
              <a:gd name="connsiteX4" fmla="*/ 0 w 5183672"/>
              <a:gd name="connsiteY4" fmla="*/ 439129 h 1010611"/>
              <a:gd name="connsiteX5" fmla="*/ 131675 w 5183672"/>
              <a:gd name="connsiteY5" fmla="*/ 470954 h 1010611"/>
              <a:gd name="connsiteX6" fmla="*/ 5010681 w 5183672"/>
              <a:gd name="connsiteY6" fmla="*/ 75279 h 1010611"/>
              <a:gd name="connsiteX7" fmla="*/ 5183672 w 5183672"/>
              <a:gd name="connsiteY7" fmla="*/ 0 h 1010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83672" h="1010611">
                <a:moveTo>
                  <a:pt x="5183672" y="0"/>
                </a:moveTo>
                <a:lnTo>
                  <a:pt x="5058912" y="73838"/>
                </a:lnTo>
                <a:cubicBezTo>
                  <a:pt x="2823515" y="1343267"/>
                  <a:pt x="565243" y="995915"/>
                  <a:pt x="0" y="873634"/>
                </a:cubicBezTo>
                <a:cubicBezTo>
                  <a:pt x="0" y="873634"/>
                  <a:pt x="0" y="873634"/>
                  <a:pt x="0" y="454656"/>
                </a:cubicBezTo>
                <a:lnTo>
                  <a:pt x="0" y="439129"/>
                </a:lnTo>
                <a:lnTo>
                  <a:pt x="131675" y="470954"/>
                </a:lnTo>
                <a:cubicBezTo>
                  <a:pt x="1217457" y="721885"/>
                  <a:pt x="3027204" y="893967"/>
                  <a:pt x="5010681" y="75279"/>
                </a:cubicBezTo>
                <a:lnTo>
                  <a:pt x="5183672" y="0"/>
                </a:lnTo>
                <a:close/>
              </a:path>
            </a:pathLst>
          </a:custGeom>
          <a:solidFill>
            <a:srgbClr val="FFC000"/>
          </a:solidFill>
          <a:ln>
            <a:noFill/>
          </a:ln>
        </p:spPr>
        <p:txBody>
          <a:bodyPr vert="horz" wrap="square" lIns="91440" tIns="45720" rIns="91440" bIns="45720" numCol="1" anchor="t" anchorCtr="0" compatLnSpc="1">
            <a:noAutofit/>
          </a:bodyPr>
          <a:lstStyle/>
          <a:p>
            <a:endParaRPr lang="zh-CN" altLang="en-US"/>
          </a:p>
        </p:txBody>
      </p:sp>
      <p:sp>
        <p:nvSpPr>
          <p:cNvPr id="7" name="文本框 6"/>
          <p:cNvSpPr txBox="1"/>
          <p:nvPr/>
        </p:nvSpPr>
        <p:spPr>
          <a:xfrm>
            <a:off x="4686650" y="2500055"/>
            <a:ext cx="7121818"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5400" b="1" spc="600" dirty="0">
                <a:solidFill>
                  <a:schemeClr val="tx1">
                    <a:lumMod val="75000"/>
                    <a:lumOff val="25000"/>
                  </a:schemeClr>
                </a:solidFill>
                <a:latin typeface="微软雅黑" panose="020B0503020204020204" pitchFamily="34" charset="-122"/>
                <a:ea typeface="微软雅黑" panose="020B0503020204020204" pitchFamily="34" charset="-122"/>
              </a:rPr>
              <a:t>商务</a:t>
            </a:r>
            <a:r>
              <a:rPr lang="zh-CN" altLang="en-US" sz="5400" b="1" spc="600" dirty="0">
                <a:solidFill>
                  <a:srgbClr val="FFC000"/>
                </a:solidFill>
                <a:latin typeface="微软雅黑" panose="020B0503020204020204" pitchFamily="34" charset="-122"/>
                <a:ea typeface="微软雅黑" panose="020B0503020204020204" pitchFamily="34" charset="-122"/>
              </a:rPr>
              <a:t>简约商务</a:t>
            </a:r>
            <a:r>
              <a:rPr lang="zh-CN" altLang="en-US" sz="5400" b="1" spc="600" dirty="0">
                <a:solidFill>
                  <a:schemeClr val="tx1">
                    <a:lumMod val="75000"/>
                    <a:lumOff val="25000"/>
                  </a:schemeClr>
                </a:solidFill>
                <a:latin typeface="微软雅黑" panose="020B0503020204020204" pitchFamily="34" charset="-122"/>
                <a:ea typeface="微软雅黑" panose="020B0503020204020204" pitchFamily="34" charset="-122"/>
              </a:rPr>
              <a:t>通用</a:t>
            </a:r>
            <a:endParaRPr lang="zh-CN" altLang="en-US" sz="5400" b="1" spc="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9254780" y="4850379"/>
            <a:ext cx="2401288" cy="253916"/>
            <a:chOff x="5221692" y="4679017"/>
            <a:chExt cx="3380894" cy="295171"/>
          </a:xfrm>
        </p:grpSpPr>
        <p:sp>
          <p:nvSpPr>
            <p:cNvPr id="11" name="文本框 6"/>
            <p:cNvSpPr txBox="1"/>
            <p:nvPr/>
          </p:nvSpPr>
          <p:spPr>
            <a:xfrm>
              <a:off x="5221692" y="4679017"/>
              <a:ext cx="1690447" cy="293792"/>
            </a:xfrm>
            <a:prstGeom prst="roundRect">
              <a:avLst>
                <a:gd name="adj" fmla="val 0"/>
              </a:avLst>
            </a:prstGeom>
            <a:noFill/>
            <a:ln>
              <a:solidFill>
                <a:srgbClr val="FFC000"/>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汇报人：</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rPr>
                <a:t>XXX</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文本框 7"/>
            <p:cNvSpPr txBox="1"/>
            <p:nvPr/>
          </p:nvSpPr>
          <p:spPr>
            <a:xfrm>
              <a:off x="6912139" y="4679017"/>
              <a:ext cx="1690447" cy="295171"/>
            </a:xfrm>
            <a:prstGeom prst="roundRect">
              <a:avLst>
                <a:gd name="adj" fmla="val 0"/>
              </a:avLst>
            </a:prstGeom>
            <a:solidFill>
              <a:srgbClr val="FFC000"/>
            </a:solidFill>
            <a:ln>
              <a:solidFill>
                <a:srgbClr val="FFC000"/>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1050" b="1" dirty="0">
                  <a:solidFill>
                    <a:schemeClr val="bg1"/>
                  </a:solidFill>
                  <a:latin typeface="微软雅黑" panose="020B0503020204020204" pitchFamily="34" charset="-122"/>
                  <a:ea typeface="微软雅黑" panose="020B0503020204020204" pitchFamily="34" charset="-122"/>
                </a:rPr>
                <a:t>时间：</a:t>
              </a:r>
              <a:r>
                <a:rPr lang="en-US" altLang="zh-CN" sz="1050" dirty="0">
                  <a:solidFill>
                    <a:schemeClr val="bg1"/>
                  </a:solidFill>
                  <a:latin typeface="微软雅黑" panose="020B0503020204020204" pitchFamily="34" charset="-122"/>
                  <a:ea typeface="微软雅黑" panose="020B0503020204020204" pitchFamily="34" charset="-122"/>
                </a:rPr>
                <a:t>someday</a:t>
              </a:r>
              <a:endParaRPr lang="zh-CN" altLang="en-US" sz="1050" dirty="0">
                <a:solidFill>
                  <a:schemeClr val="bg1"/>
                </a:solidFill>
                <a:latin typeface="微软雅黑" panose="020B0503020204020204" pitchFamily="34" charset="-122"/>
                <a:ea typeface="微软雅黑" panose="020B0503020204020204" pitchFamily="34" charset="-122"/>
              </a:endParaRPr>
            </a:p>
          </p:txBody>
        </p:sp>
      </p:grpSp>
      <p:sp>
        <p:nvSpPr>
          <p:cNvPr id="14" name="文本框 13"/>
          <p:cNvSpPr txBox="1"/>
          <p:nvPr/>
        </p:nvSpPr>
        <p:spPr>
          <a:xfrm>
            <a:off x="6690167" y="1728839"/>
            <a:ext cx="5072581"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40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WORK REPORT</a:t>
            </a:r>
            <a:endParaRPr lang="zh-CN" altLang="en-US" sz="40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cxnSp>
        <p:nvCxnSpPr>
          <p:cNvPr id="15" name="直接连接符 14"/>
          <p:cNvCxnSpPr/>
          <p:nvPr/>
        </p:nvCxnSpPr>
        <p:spPr>
          <a:xfrm>
            <a:off x="10961919" y="4514892"/>
            <a:ext cx="648429" cy="0"/>
          </a:xfrm>
          <a:prstGeom prst="line">
            <a:avLst/>
          </a:prstGeom>
          <a:ln w="57150"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5370652" y="3566518"/>
            <a:ext cx="6346375" cy="510076"/>
          </a:xfrm>
          <a:prstGeom prst="rect">
            <a:avLst/>
          </a:prstGeom>
          <a:noFill/>
          <a:ln w="3175">
            <a:noFill/>
            <a:prstDash val="solid"/>
          </a:ln>
        </p:spPr>
        <p:txBody>
          <a:bodyPr wrap="square" rtlCol="0">
            <a:spAutoFit/>
          </a:bodyPr>
          <a:lstStyle>
            <a:defPPr>
              <a:defRPr lang="zh-CN"/>
            </a:defPPr>
            <a:lvl1pPr algn="ctr">
              <a:defRPr sz="6000" b="1">
                <a:blipFill dpi="0" rotWithShape="1">
                  <a:blip r:embed="rId2"/>
                  <a:srcRect/>
                  <a:stretch>
                    <a:fillRect/>
                  </a:stretch>
                </a:blipFill>
              </a:defRPr>
            </a:lvl1pPr>
          </a:lstStyle>
          <a:p>
            <a:pPr algn="r">
              <a:lnSpc>
                <a:spcPct val="130000"/>
              </a:lnSpc>
            </a:pPr>
            <a:r>
              <a:rPr lang="en-US" altLang="zh-CN" sz="1050" b="0" dirty="0">
                <a:solidFill>
                  <a:schemeClr val="tx1">
                    <a:lumMod val="75000"/>
                    <a:lumOff val="25000"/>
                  </a:schemeClr>
                </a:solidFill>
                <a:latin typeface="华文细黑" panose="02010600040101010101" pitchFamily="2" charset="-122"/>
                <a:ea typeface="华文细黑" panose="02010600040101010101" pitchFamily="2" charset="-122"/>
              </a:rPr>
              <a:t>A company is an association or collection of individuals, whether natural persons, legal persons, or a mixture of both. Company members share a common purpose. </a:t>
            </a:r>
            <a:endParaRPr lang="en-US" altLang="zh-CN" sz="1050" b="0" dirty="0">
              <a:solidFill>
                <a:schemeClr val="tx1">
                  <a:lumMod val="75000"/>
                  <a:lumOff val="25000"/>
                </a:schemeClr>
              </a:solidFill>
              <a:latin typeface="华文细黑" panose="02010600040101010101" pitchFamily="2" charset="-122"/>
              <a:ea typeface="华文细黑" panose="02010600040101010101" pitchFamily="2" charset="-122"/>
            </a:endParaRPr>
          </a:p>
        </p:txBody>
      </p:sp>
      <p:sp>
        <p:nvSpPr>
          <p:cNvPr id="18" name="Freeform 5"/>
          <p:cNvSpPr>
            <a:spLocks noEditPoints="1"/>
          </p:cNvSpPr>
          <p:nvPr/>
        </p:nvSpPr>
        <p:spPr bwMode="auto">
          <a:xfrm flipH="1" flipV="1">
            <a:off x="11050372" y="6126551"/>
            <a:ext cx="606636" cy="510077"/>
          </a:xfrm>
          <a:custGeom>
            <a:avLst/>
            <a:gdLst>
              <a:gd name="T0" fmla="*/ 118 w 285"/>
              <a:gd name="T1" fmla="*/ 131 h 240"/>
              <a:gd name="T2" fmla="*/ 118 w 285"/>
              <a:gd name="T3" fmla="*/ 240 h 240"/>
              <a:gd name="T4" fmla="*/ 0 w 285"/>
              <a:gd name="T5" fmla="*/ 240 h 240"/>
              <a:gd name="T6" fmla="*/ 0 w 285"/>
              <a:gd name="T7" fmla="*/ 131 h 240"/>
              <a:gd name="T8" fmla="*/ 32 w 285"/>
              <a:gd name="T9" fmla="*/ 39 h 240"/>
              <a:gd name="T10" fmla="*/ 118 w 285"/>
              <a:gd name="T11" fmla="*/ 0 h 240"/>
              <a:gd name="T12" fmla="*/ 118 w 285"/>
              <a:gd name="T13" fmla="*/ 55 h 240"/>
              <a:gd name="T14" fmla="*/ 75 w 285"/>
              <a:gd name="T15" fmla="*/ 70 h 240"/>
              <a:gd name="T16" fmla="*/ 53 w 285"/>
              <a:gd name="T17" fmla="*/ 115 h 240"/>
              <a:gd name="T18" fmla="*/ 53 w 285"/>
              <a:gd name="T19" fmla="*/ 131 h 240"/>
              <a:gd name="T20" fmla="*/ 118 w 285"/>
              <a:gd name="T21" fmla="*/ 131 h 240"/>
              <a:gd name="T22" fmla="*/ 285 w 285"/>
              <a:gd name="T23" fmla="*/ 131 h 240"/>
              <a:gd name="T24" fmla="*/ 285 w 285"/>
              <a:gd name="T25" fmla="*/ 240 h 240"/>
              <a:gd name="T26" fmla="*/ 167 w 285"/>
              <a:gd name="T27" fmla="*/ 240 h 240"/>
              <a:gd name="T28" fmla="*/ 167 w 285"/>
              <a:gd name="T29" fmla="*/ 136 h 240"/>
              <a:gd name="T30" fmla="*/ 199 w 285"/>
              <a:gd name="T31" fmla="*/ 41 h 240"/>
              <a:gd name="T32" fmla="*/ 285 w 285"/>
              <a:gd name="T33" fmla="*/ 0 h 240"/>
              <a:gd name="T34" fmla="*/ 285 w 285"/>
              <a:gd name="T35" fmla="*/ 55 h 240"/>
              <a:gd name="T36" fmla="*/ 241 w 285"/>
              <a:gd name="T37" fmla="*/ 70 h 240"/>
              <a:gd name="T38" fmla="*/ 219 w 285"/>
              <a:gd name="T39" fmla="*/ 115 h 240"/>
              <a:gd name="T40" fmla="*/ 219 w 285"/>
              <a:gd name="T41" fmla="*/ 131 h 240"/>
              <a:gd name="T42" fmla="*/ 285 w 285"/>
              <a:gd name="T43" fmla="*/ 13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5" h="240">
                <a:moveTo>
                  <a:pt x="118" y="131"/>
                </a:moveTo>
                <a:cubicBezTo>
                  <a:pt x="118" y="240"/>
                  <a:pt x="118" y="240"/>
                  <a:pt x="118" y="240"/>
                </a:cubicBezTo>
                <a:cubicBezTo>
                  <a:pt x="0" y="240"/>
                  <a:pt x="0" y="240"/>
                  <a:pt x="0" y="240"/>
                </a:cubicBezTo>
                <a:cubicBezTo>
                  <a:pt x="0" y="131"/>
                  <a:pt x="0" y="131"/>
                  <a:pt x="0" y="131"/>
                </a:cubicBezTo>
                <a:cubicBezTo>
                  <a:pt x="0" y="95"/>
                  <a:pt x="11" y="64"/>
                  <a:pt x="32" y="39"/>
                </a:cubicBezTo>
                <a:cubicBezTo>
                  <a:pt x="51" y="17"/>
                  <a:pt x="80" y="4"/>
                  <a:pt x="118" y="0"/>
                </a:cubicBezTo>
                <a:cubicBezTo>
                  <a:pt x="118" y="55"/>
                  <a:pt x="118" y="55"/>
                  <a:pt x="118" y="55"/>
                </a:cubicBezTo>
                <a:cubicBezTo>
                  <a:pt x="101" y="55"/>
                  <a:pt x="87" y="60"/>
                  <a:pt x="75" y="70"/>
                </a:cubicBezTo>
                <a:cubicBezTo>
                  <a:pt x="60" y="80"/>
                  <a:pt x="53" y="95"/>
                  <a:pt x="53" y="115"/>
                </a:cubicBezTo>
                <a:cubicBezTo>
                  <a:pt x="53" y="120"/>
                  <a:pt x="53" y="125"/>
                  <a:pt x="53" y="131"/>
                </a:cubicBezTo>
                <a:lnTo>
                  <a:pt x="118" y="131"/>
                </a:lnTo>
                <a:close/>
                <a:moveTo>
                  <a:pt x="285" y="131"/>
                </a:moveTo>
                <a:cubicBezTo>
                  <a:pt x="285" y="240"/>
                  <a:pt x="285" y="240"/>
                  <a:pt x="285" y="240"/>
                </a:cubicBezTo>
                <a:cubicBezTo>
                  <a:pt x="167" y="240"/>
                  <a:pt x="167" y="240"/>
                  <a:pt x="167" y="240"/>
                </a:cubicBezTo>
                <a:cubicBezTo>
                  <a:pt x="167" y="136"/>
                  <a:pt x="167" y="136"/>
                  <a:pt x="167" y="136"/>
                </a:cubicBezTo>
                <a:cubicBezTo>
                  <a:pt x="167" y="98"/>
                  <a:pt x="178" y="66"/>
                  <a:pt x="199" y="41"/>
                </a:cubicBezTo>
                <a:cubicBezTo>
                  <a:pt x="218" y="18"/>
                  <a:pt x="247" y="4"/>
                  <a:pt x="285" y="0"/>
                </a:cubicBezTo>
                <a:cubicBezTo>
                  <a:pt x="285" y="55"/>
                  <a:pt x="285" y="55"/>
                  <a:pt x="285" y="55"/>
                </a:cubicBezTo>
                <a:cubicBezTo>
                  <a:pt x="269" y="55"/>
                  <a:pt x="254" y="60"/>
                  <a:pt x="241" y="70"/>
                </a:cubicBezTo>
                <a:cubicBezTo>
                  <a:pt x="227" y="80"/>
                  <a:pt x="219" y="95"/>
                  <a:pt x="219" y="115"/>
                </a:cubicBezTo>
                <a:cubicBezTo>
                  <a:pt x="219" y="120"/>
                  <a:pt x="219" y="125"/>
                  <a:pt x="219" y="131"/>
                </a:cubicBezTo>
                <a:lnTo>
                  <a:pt x="285" y="131"/>
                </a:lnTo>
                <a:close/>
              </a:path>
            </a:pathLst>
          </a:custGeom>
          <a:solidFill>
            <a:srgbClr val="444444">
              <a:alpha val="90000"/>
            </a:srgbClr>
          </a:solidFill>
          <a:ln>
            <a:noFill/>
          </a:ln>
        </p:spPr>
        <p:txBody>
          <a:bodyPr vert="horz" wrap="square" lIns="91440" tIns="45720" rIns="91440" bIns="45720" numCol="1" anchor="t" anchorCtr="0" compatLnSpc="1"/>
          <a:lstStyle/>
          <a:p>
            <a:endParaRPr lang="zh-CN" altLang="en-US">
              <a:solidFill>
                <a:srgbClr val="45A1BA"/>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rcRect l="28708" r="24666"/>
          <a:stretch>
            <a:fillRect/>
          </a:stretch>
        </p:blipFill>
        <p:spPr>
          <a:xfrm>
            <a:off x="2" y="1"/>
            <a:ext cx="4772331" cy="6857999"/>
          </a:xfrm>
          <a:custGeom>
            <a:avLst/>
            <a:gdLst>
              <a:gd name="connsiteX0" fmla="*/ 0 w 4772331"/>
              <a:gd name="connsiteY0" fmla="*/ 0 h 6857999"/>
              <a:gd name="connsiteX1" fmla="*/ 2385195 w 4772331"/>
              <a:gd name="connsiteY1" fmla="*/ 0 h 6857999"/>
              <a:gd name="connsiteX2" fmla="*/ 2649686 w 4772331"/>
              <a:gd name="connsiteY2" fmla="*/ 252276 h 6857999"/>
              <a:gd name="connsiteX3" fmla="*/ 4637878 w 4772331"/>
              <a:gd name="connsiteY3" fmla="*/ 6857999 h 6857999"/>
              <a:gd name="connsiteX4" fmla="*/ 0 w 4772331"/>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2331" h="6857999">
                <a:moveTo>
                  <a:pt x="0" y="0"/>
                </a:moveTo>
                <a:lnTo>
                  <a:pt x="2385195" y="0"/>
                </a:lnTo>
                <a:lnTo>
                  <a:pt x="2649686" y="252276"/>
                </a:lnTo>
                <a:cubicBezTo>
                  <a:pt x="5280683" y="2881230"/>
                  <a:pt x="4784587" y="6160182"/>
                  <a:pt x="4637878" y="6857999"/>
                </a:cubicBezTo>
                <a:cubicBezTo>
                  <a:pt x="4637878" y="6857999"/>
                  <a:pt x="4637878" y="6857999"/>
                  <a:pt x="0" y="6857999"/>
                </a:cubicBezTo>
                <a:close/>
              </a:path>
            </a:pathLst>
          </a:custGeom>
        </p:spPr>
      </p:pic>
      <p:sp>
        <p:nvSpPr>
          <p:cNvPr id="8" name="Freeform 6"/>
          <p:cNvSpPr/>
          <p:nvPr/>
        </p:nvSpPr>
        <p:spPr bwMode="auto">
          <a:xfrm rot="16200000">
            <a:off x="3973020" y="4899983"/>
            <a:ext cx="3002154" cy="913877"/>
          </a:xfrm>
          <a:custGeom>
            <a:avLst/>
            <a:gdLst>
              <a:gd name="T0" fmla="*/ 504 w 504"/>
              <a:gd name="T1" fmla="*/ 54 h 145"/>
              <a:gd name="T2" fmla="*/ 0 w 504"/>
              <a:gd name="T3" fmla="*/ 0 h 145"/>
              <a:gd name="T4" fmla="*/ 0 w 504"/>
              <a:gd name="T5" fmla="*/ 140 h 145"/>
              <a:gd name="T6" fmla="*/ 504 w 504"/>
              <a:gd name="T7" fmla="*/ 54 h 145"/>
            </a:gdLst>
            <a:ahLst/>
            <a:cxnLst>
              <a:cxn ang="0">
                <a:pos x="T0" y="T1"/>
              </a:cxn>
              <a:cxn ang="0">
                <a:pos x="T2" y="T3"/>
              </a:cxn>
              <a:cxn ang="0">
                <a:pos x="T4" y="T5"/>
              </a:cxn>
              <a:cxn ang="0">
                <a:pos x="T6" y="T7"/>
              </a:cxn>
            </a:cxnLst>
            <a:rect l="0" t="0" r="r" b="b"/>
            <a:pathLst>
              <a:path w="504" h="145">
                <a:moveTo>
                  <a:pt x="504" y="54"/>
                </a:moveTo>
                <a:cubicBezTo>
                  <a:pt x="504" y="54"/>
                  <a:pt x="187" y="89"/>
                  <a:pt x="0" y="0"/>
                </a:cubicBezTo>
                <a:cubicBezTo>
                  <a:pt x="0" y="140"/>
                  <a:pt x="0" y="140"/>
                  <a:pt x="0" y="140"/>
                </a:cubicBezTo>
                <a:cubicBezTo>
                  <a:pt x="52" y="143"/>
                  <a:pt x="262" y="145"/>
                  <a:pt x="504" y="54"/>
                </a:cubicBezTo>
                <a:close/>
              </a:path>
            </a:pathLst>
          </a:custGeom>
          <a:solidFill>
            <a:srgbClr val="444444"/>
          </a:solidFill>
          <a:ln>
            <a:noFill/>
          </a:ln>
        </p:spPr>
        <p:txBody>
          <a:bodyPr vert="horz" wrap="square" lIns="91440" tIns="45720" rIns="91440" bIns="45720" numCol="1" anchor="t" anchorCtr="0" compatLnSpc="1"/>
          <a:lstStyle/>
          <a:p>
            <a:endParaRPr lang="zh-CN" altLang="en-US"/>
          </a:p>
        </p:txBody>
      </p:sp>
      <p:sp>
        <p:nvSpPr>
          <p:cNvPr id="13" name="任意多边形: 形状 12"/>
          <p:cNvSpPr/>
          <p:nvPr/>
        </p:nvSpPr>
        <p:spPr bwMode="auto">
          <a:xfrm rot="16200000">
            <a:off x="1268022" y="3629134"/>
            <a:ext cx="5275112" cy="1182618"/>
          </a:xfrm>
          <a:custGeom>
            <a:avLst/>
            <a:gdLst>
              <a:gd name="connsiteX0" fmla="*/ 5275112 w 5275112"/>
              <a:gd name="connsiteY0" fmla="*/ 117888 h 1182618"/>
              <a:gd name="connsiteX1" fmla="*/ 0 w 5275112"/>
              <a:gd name="connsiteY1" fmla="*/ 1045641 h 1182618"/>
              <a:gd name="connsiteX2" fmla="*/ 0 w 5275112"/>
              <a:gd name="connsiteY2" fmla="*/ 52507 h 1182618"/>
              <a:gd name="connsiteX3" fmla="*/ 0 w 5275112"/>
              <a:gd name="connsiteY3" fmla="*/ 0 h 1182618"/>
              <a:gd name="connsiteX4" fmla="*/ 57193 w 5275112"/>
              <a:gd name="connsiteY4" fmla="*/ 24780 h 1182618"/>
              <a:gd name="connsiteX5" fmla="*/ 5090199 w 5275112"/>
              <a:gd name="connsiteY5" fmla="*/ 178338 h 1182618"/>
              <a:gd name="connsiteX6" fmla="*/ 5250099 w 5275112"/>
              <a:gd name="connsiteY6" fmla="*/ 119508 h 1182618"/>
              <a:gd name="connsiteX7" fmla="*/ 5264576 w 5275112"/>
              <a:gd name="connsiteY7" fmla="*/ 118615 h 1182618"/>
              <a:gd name="connsiteX8" fmla="*/ 5275112 w 5275112"/>
              <a:gd name="connsiteY8" fmla="*/ 117888 h 118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75112" h="1182618">
                <a:moveTo>
                  <a:pt x="5275112" y="117888"/>
                </a:moveTo>
                <a:cubicBezTo>
                  <a:pt x="2970972" y="1537918"/>
                  <a:pt x="583477" y="1171866"/>
                  <a:pt x="0" y="1045641"/>
                </a:cubicBezTo>
                <a:cubicBezTo>
                  <a:pt x="0" y="1045641"/>
                  <a:pt x="0" y="1045641"/>
                  <a:pt x="0" y="52507"/>
                </a:cubicBezTo>
                <a:lnTo>
                  <a:pt x="0" y="0"/>
                </a:lnTo>
                <a:lnTo>
                  <a:pt x="57193" y="24780"/>
                </a:lnTo>
                <a:cubicBezTo>
                  <a:pt x="889326" y="376608"/>
                  <a:pt x="2823633" y="963269"/>
                  <a:pt x="5090199" y="178338"/>
                </a:cubicBezTo>
                <a:lnTo>
                  <a:pt x="5250099" y="119508"/>
                </a:lnTo>
                <a:lnTo>
                  <a:pt x="5264576" y="118615"/>
                </a:lnTo>
                <a:cubicBezTo>
                  <a:pt x="5271542" y="118153"/>
                  <a:pt x="5275112" y="117888"/>
                  <a:pt x="5275112" y="117888"/>
                </a:cubicBezTo>
                <a:close/>
              </a:path>
            </a:pathLst>
          </a:custGeom>
          <a:solidFill>
            <a:srgbClr val="FFC000"/>
          </a:solidFill>
          <a:ln>
            <a:noFill/>
          </a:ln>
        </p:spPr>
        <p:txBody>
          <a:bodyPr vert="horz" wrap="square" lIns="91440" tIns="45720" rIns="91440" bIns="45720" numCol="1" anchor="t" anchorCtr="0" compatLnSpc="1">
            <a:noAutofit/>
          </a:bodyPr>
          <a:lstStyle/>
          <a:p>
            <a:endParaRPr lang="zh-CN" altLang="en-US"/>
          </a:p>
        </p:txBody>
      </p:sp>
      <p:sp>
        <p:nvSpPr>
          <p:cNvPr id="10" name="Freeform 8"/>
          <p:cNvSpPr/>
          <p:nvPr/>
        </p:nvSpPr>
        <p:spPr bwMode="auto">
          <a:xfrm rot="16200000">
            <a:off x="1361511" y="1275377"/>
            <a:ext cx="5549004" cy="2998248"/>
          </a:xfrm>
          <a:custGeom>
            <a:avLst/>
            <a:gdLst>
              <a:gd name="T0" fmla="*/ 0 w 932"/>
              <a:gd name="T1" fmla="*/ 378 h 475"/>
              <a:gd name="T2" fmla="*/ 932 w 932"/>
              <a:gd name="T3" fmla="*/ 138 h 475"/>
              <a:gd name="T4" fmla="*/ 932 w 932"/>
              <a:gd name="T5" fmla="*/ 0 h 475"/>
              <a:gd name="T6" fmla="*/ 0 w 932"/>
              <a:gd name="T7" fmla="*/ 378 h 475"/>
            </a:gdLst>
            <a:ahLst/>
            <a:cxnLst>
              <a:cxn ang="0">
                <a:pos x="T0" y="T1"/>
              </a:cxn>
              <a:cxn ang="0">
                <a:pos x="T2" y="T3"/>
              </a:cxn>
              <a:cxn ang="0">
                <a:pos x="T4" y="T5"/>
              </a:cxn>
              <a:cxn ang="0">
                <a:pos x="T6" y="T7"/>
              </a:cxn>
            </a:cxnLst>
            <a:rect l="0" t="0" r="r" b="b"/>
            <a:pathLst>
              <a:path w="932" h="475">
                <a:moveTo>
                  <a:pt x="0" y="378"/>
                </a:moveTo>
                <a:cubicBezTo>
                  <a:pt x="0" y="378"/>
                  <a:pt x="542" y="475"/>
                  <a:pt x="932" y="138"/>
                </a:cubicBezTo>
                <a:cubicBezTo>
                  <a:pt x="932" y="0"/>
                  <a:pt x="932" y="0"/>
                  <a:pt x="932" y="0"/>
                </a:cubicBezTo>
                <a:cubicBezTo>
                  <a:pt x="619" y="324"/>
                  <a:pt x="241" y="381"/>
                  <a:pt x="0" y="378"/>
                </a:cubicBezTo>
                <a:close/>
              </a:path>
            </a:pathLst>
          </a:custGeom>
          <a:solidFill>
            <a:srgbClr val="FFC000"/>
          </a:solidFill>
          <a:ln>
            <a:noFill/>
          </a:ln>
        </p:spPr>
        <p:txBody>
          <a:bodyPr vert="horz" wrap="square" lIns="91440" tIns="45720" rIns="91440" bIns="45720" numCol="1" anchor="t" anchorCtr="0" compatLnSpc="1"/>
          <a:lstStyle/>
          <a:p>
            <a:endParaRPr lang="zh-CN" altLang="en-US"/>
          </a:p>
        </p:txBody>
      </p:sp>
      <p:sp>
        <p:nvSpPr>
          <p:cNvPr id="6" name="矩形 5"/>
          <p:cNvSpPr/>
          <p:nvPr/>
        </p:nvSpPr>
        <p:spPr>
          <a:xfrm>
            <a:off x="7524406" y="1821879"/>
            <a:ext cx="588049" cy="52322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p>
        </p:txBody>
      </p:sp>
      <p:sp>
        <p:nvSpPr>
          <p:cNvPr id="7" name="文本框 6"/>
          <p:cNvSpPr txBox="1"/>
          <p:nvPr/>
        </p:nvSpPr>
        <p:spPr>
          <a:xfrm>
            <a:off x="7454252" y="1852061"/>
            <a:ext cx="728357" cy="461665"/>
          </a:xfrm>
          <a:prstGeom prst="rect">
            <a:avLst/>
          </a:prstGeom>
          <a:noFill/>
          <a:ln>
            <a:noFill/>
          </a:ln>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01</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8272025" y="1821879"/>
            <a:ext cx="2899491" cy="52322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p>
        </p:txBody>
      </p:sp>
      <p:sp>
        <p:nvSpPr>
          <p:cNvPr id="11" name="矩形 10"/>
          <p:cNvSpPr/>
          <p:nvPr/>
        </p:nvSpPr>
        <p:spPr>
          <a:xfrm>
            <a:off x="8451275" y="1852358"/>
            <a:ext cx="3125107" cy="400110"/>
          </a:xfrm>
          <a:prstGeom prst="rect">
            <a:avLst/>
          </a:prstGeom>
        </p:spPr>
        <p:txBody>
          <a:bodyPr wrap="squar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工作完成情况</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7524406" y="2660955"/>
            <a:ext cx="588049" cy="52322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p>
        </p:txBody>
      </p:sp>
      <p:sp>
        <p:nvSpPr>
          <p:cNvPr id="14" name="文本框 13"/>
          <p:cNvSpPr txBox="1"/>
          <p:nvPr/>
        </p:nvSpPr>
        <p:spPr>
          <a:xfrm>
            <a:off x="7454252" y="2691137"/>
            <a:ext cx="728357" cy="461665"/>
          </a:xfrm>
          <a:prstGeom prst="rect">
            <a:avLst/>
          </a:prstGeom>
          <a:noFill/>
          <a:ln>
            <a:noFill/>
          </a:ln>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02</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8272025" y="2660955"/>
            <a:ext cx="2899491" cy="52322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p>
        </p:txBody>
      </p:sp>
      <p:sp>
        <p:nvSpPr>
          <p:cNvPr id="17" name="矩形 16"/>
          <p:cNvSpPr/>
          <p:nvPr/>
        </p:nvSpPr>
        <p:spPr>
          <a:xfrm>
            <a:off x="8451275" y="2691434"/>
            <a:ext cx="3125107" cy="400110"/>
          </a:xfrm>
          <a:prstGeom prst="rect">
            <a:avLst/>
          </a:prstGeom>
        </p:spPr>
        <p:txBody>
          <a:bodyPr wrap="squar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工作经验总结</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7524406" y="3500031"/>
            <a:ext cx="588049" cy="52322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p>
        </p:txBody>
      </p:sp>
      <p:sp>
        <p:nvSpPr>
          <p:cNvPr id="19" name="文本框 18"/>
          <p:cNvSpPr txBox="1"/>
          <p:nvPr/>
        </p:nvSpPr>
        <p:spPr>
          <a:xfrm>
            <a:off x="7454252" y="3530213"/>
            <a:ext cx="728357" cy="461665"/>
          </a:xfrm>
          <a:prstGeom prst="rect">
            <a:avLst/>
          </a:prstGeom>
          <a:noFill/>
          <a:ln>
            <a:noFill/>
          </a:ln>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03</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8272025" y="3500031"/>
            <a:ext cx="2899491" cy="52322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p>
        </p:txBody>
      </p:sp>
      <p:sp>
        <p:nvSpPr>
          <p:cNvPr id="21" name="矩形 20"/>
          <p:cNvSpPr/>
          <p:nvPr/>
        </p:nvSpPr>
        <p:spPr>
          <a:xfrm>
            <a:off x="8451275" y="3530510"/>
            <a:ext cx="3125107" cy="400110"/>
          </a:xfrm>
          <a:prstGeom prst="rect">
            <a:avLst/>
          </a:prstGeom>
        </p:spPr>
        <p:txBody>
          <a:bodyPr wrap="squar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后续工作目标</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7524406" y="4339107"/>
            <a:ext cx="588049" cy="52322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p>
        </p:txBody>
      </p:sp>
      <p:sp>
        <p:nvSpPr>
          <p:cNvPr id="23" name="文本框 22"/>
          <p:cNvSpPr txBox="1"/>
          <p:nvPr/>
        </p:nvSpPr>
        <p:spPr>
          <a:xfrm>
            <a:off x="7454252" y="4369289"/>
            <a:ext cx="728357" cy="461665"/>
          </a:xfrm>
          <a:prstGeom prst="rect">
            <a:avLst/>
          </a:prstGeom>
          <a:noFill/>
          <a:ln>
            <a:noFill/>
          </a:ln>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04</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8272025" y="4339107"/>
            <a:ext cx="2899491" cy="52322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p>
        </p:txBody>
      </p:sp>
      <p:sp>
        <p:nvSpPr>
          <p:cNvPr id="25" name="矩形 24"/>
          <p:cNvSpPr/>
          <p:nvPr/>
        </p:nvSpPr>
        <p:spPr>
          <a:xfrm>
            <a:off x="8451275" y="4369586"/>
            <a:ext cx="3125107" cy="400110"/>
          </a:xfrm>
          <a:prstGeom prst="rect">
            <a:avLst/>
          </a:prstGeom>
        </p:spPr>
        <p:txBody>
          <a:bodyPr wrap="squar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工作进度计划</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7524406" y="5178183"/>
            <a:ext cx="588049" cy="52322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p>
        </p:txBody>
      </p:sp>
      <p:sp>
        <p:nvSpPr>
          <p:cNvPr id="27" name="文本框 26"/>
          <p:cNvSpPr txBox="1"/>
          <p:nvPr/>
        </p:nvSpPr>
        <p:spPr>
          <a:xfrm>
            <a:off x="7454252" y="5208365"/>
            <a:ext cx="728357" cy="461665"/>
          </a:xfrm>
          <a:prstGeom prst="rect">
            <a:avLst/>
          </a:prstGeom>
          <a:noFill/>
          <a:ln>
            <a:noFill/>
          </a:ln>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05</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8" name="矩形 27"/>
          <p:cNvSpPr/>
          <p:nvPr/>
        </p:nvSpPr>
        <p:spPr>
          <a:xfrm>
            <a:off x="8272025" y="5178183"/>
            <a:ext cx="2899491" cy="52322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p>
        </p:txBody>
      </p:sp>
      <p:sp>
        <p:nvSpPr>
          <p:cNvPr id="29" name="矩形 28"/>
          <p:cNvSpPr/>
          <p:nvPr/>
        </p:nvSpPr>
        <p:spPr>
          <a:xfrm>
            <a:off x="8451275" y="5208662"/>
            <a:ext cx="3125107" cy="400110"/>
          </a:xfrm>
          <a:prstGeom prst="rect">
            <a:avLst/>
          </a:prstGeom>
        </p:spPr>
        <p:txBody>
          <a:bodyPr wrap="squar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具体工作措施</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5123083" y="348173"/>
            <a:ext cx="1945833" cy="369332"/>
          </a:xfrm>
          <a:prstGeom prst="rect">
            <a:avLst/>
          </a:prstGeom>
          <a:noFill/>
        </p:spPr>
        <p:txBody>
          <a:bodyPr vert="horz" wrap="square" rtlCol="0">
            <a:spAutoFit/>
          </a:bodyPr>
          <a:lstStyle/>
          <a:p>
            <a:pPr algn="dist"/>
            <a:r>
              <a:rPr lang="en-US" altLang="zh-CN" dirty="0">
                <a:solidFill>
                  <a:schemeClr val="tx1">
                    <a:lumMod val="75000"/>
                    <a:lumOff val="25000"/>
                  </a:schemeClr>
                </a:solidFill>
                <a:latin typeface="华文细黑" panose="02010600040101010101" pitchFamily="2" charset="-122"/>
                <a:ea typeface="华文细黑" panose="02010600040101010101" pitchFamily="2" charset="-122"/>
              </a:rPr>
              <a:t>CONTENTS</a:t>
            </a:r>
            <a:endParaRPr lang="zh-CN" altLang="en-US" dirty="0">
              <a:solidFill>
                <a:schemeClr val="tx1">
                  <a:lumMod val="75000"/>
                  <a:lumOff val="25000"/>
                </a:schemeClr>
              </a:solidFill>
              <a:latin typeface="华文细黑" panose="02010600040101010101" pitchFamily="2" charset="-122"/>
              <a:ea typeface="华文细黑" panose="0201060004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rcRect l="28708" r="24666"/>
          <a:stretch>
            <a:fillRect/>
          </a:stretch>
        </p:blipFill>
        <p:spPr>
          <a:xfrm>
            <a:off x="2" y="1"/>
            <a:ext cx="4772331" cy="6857999"/>
          </a:xfrm>
          <a:custGeom>
            <a:avLst/>
            <a:gdLst>
              <a:gd name="connsiteX0" fmla="*/ 0 w 4772331"/>
              <a:gd name="connsiteY0" fmla="*/ 0 h 6857999"/>
              <a:gd name="connsiteX1" fmla="*/ 2385195 w 4772331"/>
              <a:gd name="connsiteY1" fmla="*/ 0 h 6857999"/>
              <a:gd name="connsiteX2" fmla="*/ 2649686 w 4772331"/>
              <a:gd name="connsiteY2" fmla="*/ 252276 h 6857999"/>
              <a:gd name="connsiteX3" fmla="*/ 4637878 w 4772331"/>
              <a:gd name="connsiteY3" fmla="*/ 6857999 h 6857999"/>
              <a:gd name="connsiteX4" fmla="*/ 0 w 4772331"/>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2331" h="6857999">
                <a:moveTo>
                  <a:pt x="0" y="0"/>
                </a:moveTo>
                <a:lnTo>
                  <a:pt x="2385195" y="0"/>
                </a:lnTo>
                <a:lnTo>
                  <a:pt x="2649686" y="252276"/>
                </a:lnTo>
                <a:cubicBezTo>
                  <a:pt x="5280683" y="2881230"/>
                  <a:pt x="4784587" y="6160182"/>
                  <a:pt x="4637878" y="6857999"/>
                </a:cubicBezTo>
                <a:cubicBezTo>
                  <a:pt x="4637878" y="6857999"/>
                  <a:pt x="4637878" y="6857999"/>
                  <a:pt x="0" y="6857999"/>
                </a:cubicBezTo>
                <a:close/>
              </a:path>
            </a:pathLst>
          </a:custGeom>
        </p:spPr>
      </p:pic>
      <p:sp>
        <p:nvSpPr>
          <p:cNvPr id="8" name="Freeform 6"/>
          <p:cNvSpPr/>
          <p:nvPr/>
        </p:nvSpPr>
        <p:spPr bwMode="auto">
          <a:xfrm rot="16200000">
            <a:off x="3973020" y="4899983"/>
            <a:ext cx="3002154" cy="913877"/>
          </a:xfrm>
          <a:custGeom>
            <a:avLst/>
            <a:gdLst>
              <a:gd name="T0" fmla="*/ 504 w 504"/>
              <a:gd name="T1" fmla="*/ 54 h 145"/>
              <a:gd name="T2" fmla="*/ 0 w 504"/>
              <a:gd name="T3" fmla="*/ 0 h 145"/>
              <a:gd name="T4" fmla="*/ 0 w 504"/>
              <a:gd name="T5" fmla="*/ 140 h 145"/>
              <a:gd name="T6" fmla="*/ 504 w 504"/>
              <a:gd name="T7" fmla="*/ 54 h 145"/>
            </a:gdLst>
            <a:ahLst/>
            <a:cxnLst>
              <a:cxn ang="0">
                <a:pos x="T0" y="T1"/>
              </a:cxn>
              <a:cxn ang="0">
                <a:pos x="T2" y="T3"/>
              </a:cxn>
              <a:cxn ang="0">
                <a:pos x="T4" y="T5"/>
              </a:cxn>
              <a:cxn ang="0">
                <a:pos x="T6" y="T7"/>
              </a:cxn>
            </a:cxnLst>
            <a:rect l="0" t="0" r="r" b="b"/>
            <a:pathLst>
              <a:path w="504" h="145">
                <a:moveTo>
                  <a:pt x="504" y="54"/>
                </a:moveTo>
                <a:cubicBezTo>
                  <a:pt x="504" y="54"/>
                  <a:pt x="187" y="89"/>
                  <a:pt x="0" y="0"/>
                </a:cubicBezTo>
                <a:cubicBezTo>
                  <a:pt x="0" y="140"/>
                  <a:pt x="0" y="140"/>
                  <a:pt x="0" y="140"/>
                </a:cubicBezTo>
                <a:cubicBezTo>
                  <a:pt x="52" y="143"/>
                  <a:pt x="262" y="145"/>
                  <a:pt x="504" y="54"/>
                </a:cubicBezTo>
                <a:close/>
              </a:path>
            </a:pathLst>
          </a:custGeom>
          <a:solidFill>
            <a:srgbClr val="444444"/>
          </a:solidFill>
          <a:ln>
            <a:noFill/>
          </a:ln>
        </p:spPr>
        <p:txBody>
          <a:bodyPr vert="horz" wrap="square" lIns="91440" tIns="45720" rIns="91440" bIns="45720" numCol="1" anchor="t" anchorCtr="0" compatLnSpc="1"/>
          <a:lstStyle/>
          <a:p>
            <a:endParaRPr lang="zh-CN" altLang="en-US"/>
          </a:p>
        </p:txBody>
      </p:sp>
      <p:sp>
        <p:nvSpPr>
          <p:cNvPr id="10" name="Freeform 8"/>
          <p:cNvSpPr/>
          <p:nvPr/>
        </p:nvSpPr>
        <p:spPr bwMode="auto">
          <a:xfrm rot="16200000">
            <a:off x="1361511" y="1275377"/>
            <a:ext cx="5549004" cy="2998248"/>
          </a:xfrm>
          <a:custGeom>
            <a:avLst/>
            <a:gdLst>
              <a:gd name="T0" fmla="*/ 0 w 932"/>
              <a:gd name="T1" fmla="*/ 378 h 475"/>
              <a:gd name="T2" fmla="*/ 932 w 932"/>
              <a:gd name="T3" fmla="*/ 138 h 475"/>
              <a:gd name="T4" fmla="*/ 932 w 932"/>
              <a:gd name="T5" fmla="*/ 0 h 475"/>
              <a:gd name="T6" fmla="*/ 0 w 932"/>
              <a:gd name="T7" fmla="*/ 378 h 475"/>
            </a:gdLst>
            <a:ahLst/>
            <a:cxnLst>
              <a:cxn ang="0">
                <a:pos x="T0" y="T1"/>
              </a:cxn>
              <a:cxn ang="0">
                <a:pos x="T2" y="T3"/>
              </a:cxn>
              <a:cxn ang="0">
                <a:pos x="T4" y="T5"/>
              </a:cxn>
              <a:cxn ang="0">
                <a:pos x="T6" y="T7"/>
              </a:cxn>
            </a:cxnLst>
            <a:rect l="0" t="0" r="r" b="b"/>
            <a:pathLst>
              <a:path w="932" h="475">
                <a:moveTo>
                  <a:pt x="0" y="378"/>
                </a:moveTo>
                <a:cubicBezTo>
                  <a:pt x="0" y="378"/>
                  <a:pt x="542" y="475"/>
                  <a:pt x="932" y="138"/>
                </a:cubicBezTo>
                <a:cubicBezTo>
                  <a:pt x="932" y="0"/>
                  <a:pt x="932" y="0"/>
                  <a:pt x="932" y="0"/>
                </a:cubicBezTo>
                <a:cubicBezTo>
                  <a:pt x="619" y="324"/>
                  <a:pt x="241" y="381"/>
                  <a:pt x="0" y="378"/>
                </a:cubicBezTo>
                <a:close/>
              </a:path>
            </a:pathLst>
          </a:custGeom>
          <a:solidFill>
            <a:srgbClr val="FFC000"/>
          </a:solidFill>
          <a:ln>
            <a:noFill/>
          </a:ln>
        </p:spPr>
        <p:txBody>
          <a:bodyPr vert="horz" wrap="square" lIns="91440" tIns="45720" rIns="91440" bIns="45720" numCol="1" anchor="t" anchorCtr="0" compatLnSpc="1"/>
          <a:lstStyle/>
          <a:p>
            <a:endParaRPr lang="zh-CN" altLang="en-US"/>
          </a:p>
        </p:txBody>
      </p:sp>
      <p:sp>
        <p:nvSpPr>
          <p:cNvPr id="6" name="任意多边形: 形状 5"/>
          <p:cNvSpPr/>
          <p:nvPr/>
        </p:nvSpPr>
        <p:spPr bwMode="auto">
          <a:xfrm rot="16200000">
            <a:off x="1399746" y="3760858"/>
            <a:ext cx="5183672" cy="1010611"/>
          </a:xfrm>
          <a:custGeom>
            <a:avLst/>
            <a:gdLst>
              <a:gd name="connsiteX0" fmla="*/ 5183672 w 5183672"/>
              <a:gd name="connsiteY0" fmla="*/ 0 h 1010611"/>
              <a:gd name="connsiteX1" fmla="*/ 5058912 w 5183672"/>
              <a:gd name="connsiteY1" fmla="*/ 73838 h 1010611"/>
              <a:gd name="connsiteX2" fmla="*/ 0 w 5183672"/>
              <a:gd name="connsiteY2" fmla="*/ 873634 h 1010611"/>
              <a:gd name="connsiteX3" fmla="*/ 0 w 5183672"/>
              <a:gd name="connsiteY3" fmla="*/ 454656 h 1010611"/>
              <a:gd name="connsiteX4" fmla="*/ 0 w 5183672"/>
              <a:gd name="connsiteY4" fmla="*/ 439129 h 1010611"/>
              <a:gd name="connsiteX5" fmla="*/ 131675 w 5183672"/>
              <a:gd name="connsiteY5" fmla="*/ 470954 h 1010611"/>
              <a:gd name="connsiteX6" fmla="*/ 5010681 w 5183672"/>
              <a:gd name="connsiteY6" fmla="*/ 75279 h 1010611"/>
              <a:gd name="connsiteX7" fmla="*/ 5183672 w 5183672"/>
              <a:gd name="connsiteY7" fmla="*/ 0 h 1010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83672" h="1010611">
                <a:moveTo>
                  <a:pt x="5183672" y="0"/>
                </a:moveTo>
                <a:lnTo>
                  <a:pt x="5058912" y="73838"/>
                </a:lnTo>
                <a:cubicBezTo>
                  <a:pt x="2823515" y="1343267"/>
                  <a:pt x="565243" y="995915"/>
                  <a:pt x="0" y="873634"/>
                </a:cubicBezTo>
                <a:cubicBezTo>
                  <a:pt x="0" y="873634"/>
                  <a:pt x="0" y="873634"/>
                  <a:pt x="0" y="454656"/>
                </a:cubicBezTo>
                <a:lnTo>
                  <a:pt x="0" y="439129"/>
                </a:lnTo>
                <a:lnTo>
                  <a:pt x="131675" y="470954"/>
                </a:lnTo>
                <a:cubicBezTo>
                  <a:pt x="1217457" y="721885"/>
                  <a:pt x="3027204" y="893967"/>
                  <a:pt x="5010681" y="75279"/>
                </a:cubicBezTo>
                <a:lnTo>
                  <a:pt x="5183672" y="0"/>
                </a:lnTo>
                <a:close/>
              </a:path>
            </a:pathLst>
          </a:custGeom>
          <a:solidFill>
            <a:srgbClr val="FFC000"/>
          </a:solidFill>
          <a:ln>
            <a:noFill/>
          </a:ln>
        </p:spPr>
        <p:txBody>
          <a:bodyPr vert="horz" wrap="square" lIns="91440" tIns="45720" rIns="91440" bIns="45720" numCol="1" anchor="t" anchorCtr="0" compatLnSpc="1">
            <a:noAutofit/>
          </a:bodyPr>
          <a:lstStyle/>
          <a:p>
            <a:endParaRPr lang="zh-CN" altLang="en-US"/>
          </a:p>
        </p:txBody>
      </p:sp>
      <p:sp>
        <p:nvSpPr>
          <p:cNvPr id="18" name="Freeform 5"/>
          <p:cNvSpPr>
            <a:spLocks noEditPoints="1"/>
          </p:cNvSpPr>
          <p:nvPr/>
        </p:nvSpPr>
        <p:spPr bwMode="auto">
          <a:xfrm flipH="1" flipV="1">
            <a:off x="11050372" y="6126551"/>
            <a:ext cx="606636" cy="510077"/>
          </a:xfrm>
          <a:custGeom>
            <a:avLst/>
            <a:gdLst>
              <a:gd name="T0" fmla="*/ 118 w 285"/>
              <a:gd name="T1" fmla="*/ 131 h 240"/>
              <a:gd name="T2" fmla="*/ 118 w 285"/>
              <a:gd name="T3" fmla="*/ 240 h 240"/>
              <a:gd name="T4" fmla="*/ 0 w 285"/>
              <a:gd name="T5" fmla="*/ 240 h 240"/>
              <a:gd name="T6" fmla="*/ 0 w 285"/>
              <a:gd name="T7" fmla="*/ 131 h 240"/>
              <a:gd name="T8" fmla="*/ 32 w 285"/>
              <a:gd name="T9" fmla="*/ 39 h 240"/>
              <a:gd name="T10" fmla="*/ 118 w 285"/>
              <a:gd name="T11" fmla="*/ 0 h 240"/>
              <a:gd name="T12" fmla="*/ 118 w 285"/>
              <a:gd name="T13" fmla="*/ 55 h 240"/>
              <a:gd name="T14" fmla="*/ 75 w 285"/>
              <a:gd name="T15" fmla="*/ 70 h 240"/>
              <a:gd name="T16" fmla="*/ 53 w 285"/>
              <a:gd name="T17" fmla="*/ 115 h 240"/>
              <a:gd name="T18" fmla="*/ 53 w 285"/>
              <a:gd name="T19" fmla="*/ 131 h 240"/>
              <a:gd name="T20" fmla="*/ 118 w 285"/>
              <a:gd name="T21" fmla="*/ 131 h 240"/>
              <a:gd name="T22" fmla="*/ 285 w 285"/>
              <a:gd name="T23" fmla="*/ 131 h 240"/>
              <a:gd name="T24" fmla="*/ 285 w 285"/>
              <a:gd name="T25" fmla="*/ 240 h 240"/>
              <a:gd name="T26" fmla="*/ 167 w 285"/>
              <a:gd name="T27" fmla="*/ 240 h 240"/>
              <a:gd name="T28" fmla="*/ 167 w 285"/>
              <a:gd name="T29" fmla="*/ 136 h 240"/>
              <a:gd name="T30" fmla="*/ 199 w 285"/>
              <a:gd name="T31" fmla="*/ 41 h 240"/>
              <a:gd name="T32" fmla="*/ 285 w 285"/>
              <a:gd name="T33" fmla="*/ 0 h 240"/>
              <a:gd name="T34" fmla="*/ 285 w 285"/>
              <a:gd name="T35" fmla="*/ 55 h 240"/>
              <a:gd name="T36" fmla="*/ 241 w 285"/>
              <a:gd name="T37" fmla="*/ 70 h 240"/>
              <a:gd name="T38" fmla="*/ 219 w 285"/>
              <a:gd name="T39" fmla="*/ 115 h 240"/>
              <a:gd name="T40" fmla="*/ 219 w 285"/>
              <a:gd name="T41" fmla="*/ 131 h 240"/>
              <a:gd name="T42" fmla="*/ 285 w 285"/>
              <a:gd name="T43" fmla="*/ 13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5" h="240">
                <a:moveTo>
                  <a:pt x="118" y="131"/>
                </a:moveTo>
                <a:cubicBezTo>
                  <a:pt x="118" y="240"/>
                  <a:pt x="118" y="240"/>
                  <a:pt x="118" y="240"/>
                </a:cubicBezTo>
                <a:cubicBezTo>
                  <a:pt x="0" y="240"/>
                  <a:pt x="0" y="240"/>
                  <a:pt x="0" y="240"/>
                </a:cubicBezTo>
                <a:cubicBezTo>
                  <a:pt x="0" y="131"/>
                  <a:pt x="0" y="131"/>
                  <a:pt x="0" y="131"/>
                </a:cubicBezTo>
                <a:cubicBezTo>
                  <a:pt x="0" y="95"/>
                  <a:pt x="11" y="64"/>
                  <a:pt x="32" y="39"/>
                </a:cubicBezTo>
                <a:cubicBezTo>
                  <a:pt x="51" y="17"/>
                  <a:pt x="80" y="4"/>
                  <a:pt x="118" y="0"/>
                </a:cubicBezTo>
                <a:cubicBezTo>
                  <a:pt x="118" y="55"/>
                  <a:pt x="118" y="55"/>
                  <a:pt x="118" y="55"/>
                </a:cubicBezTo>
                <a:cubicBezTo>
                  <a:pt x="101" y="55"/>
                  <a:pt x="87" y="60"/>
                  <a:pt x="75" y="70"/>
                </a:cubicBezTo>
                <a:cubicBezTo>
                  <a:pt x="60" y="80"/>
                  <a:pt x="53" y="95"/>
                  <a:pt x="53" y="115"/>
                </a:cubicBezTo>
                <a:cubicBezTo>
                  <a:pt x="53" y="120"/>
                  <a:pt x="53" y="125"/>
                  <a:pt x="53" y="131"/>
                </a:cubicBezTo>
                <a:lnTo>
                  <a:pt x="118" y="131"/>
                </a:lnTo>
                <a:close/>
                <a:moveTo>
                  <a:pt x="285" y="131"/>
                </a:moveTo>
                <a:cubicBezTo>
                  <a:pt x="285" y="240"/>
                  <a:pt x="285" y="240"/>
                  <a:pt x="285" y="240"/>
                </a:cubicBezTo>
                <a:cubicBezTo>
                  <a:pt x="167" y="240"/>
                  <a:pt x="167" y="240"/>
                  <a:pt x="167" y="240"/>
                </a:cubicBezTo>
                <a:cubicBezTo>
                  <a:pt x="167" y="136"/>
                  <a:pt x="167" y="136"/>
                  <a:pt x="167" y="136"/>
                </a:cubicBezTo>
                <a:cubicBezTo>
                  <a:pt x="167" y="98"/>
                  <a:pt x="178" y="66"/>
                  <a:pt x="199" y="41"/>
                </a:cubicBezTo>
                <a:cubicBezTo>
                  <a:pt x="218" y="18"/>
                  <a:pt x="247" y="4"/>
                  <a:pt x="285" y="0"/>
                </a:cubicBezTo>
                <a:cubicBezTo>
                  <a:pt x="285" y="55"/>
                  <a:pt x="285" y="55"/>
                  <a:pt x="285" y="55"/>
                </a:cubicBezTo>
                <a:cubicBezTo>
                  <a:pt x="269" y="55"/>
                  <a:pt x="254" y="60"/>
                  <a:pt x="241" y="70"/>
                </a:cubicBezTo>
                <a:cubicBezTo>
                  <a:pt x="227" y="80"/>
                  <a:pt x="219" y="95"/>
                  <a:pt x="219" y="115"/>
                </a:cubicBezTo>
                <a:cubicBezTo>
                  <a:pt x="219" y="120"/>
                  <a:pt x="219" y="125"/>
                  <a:pt x="219" y="131"/>
                </a:cubicBezTo>
                <a:lnTo>
                  <a:pt x="285" y="131"/>
                </a:lnTo>
                <a:close/>
              </a:path>
            </a:pathLst>
          </a:custGeom>
          <a:solidFill>
            <a:srgbClr val="444444">
              <a:alpha val="90000"/>
            </a:srgbClr>
          </a:solidFill>
          <a:ln>
            <a:noFill/>
          </a:ln>
        </p:spPr>
        <p:txBody>
          <a:bodyPr vert="horz" wrap="square" lIns="91440" tIns="45720" rIns="91440" bIns="45720" numCol="1" anchor="t" anchorCtr="0" compatLnSpc="1"/>
          <a:lstStyle/>
          <a:p>
            <a:endParaRPr lang="zh-CN" altLang="en-US">
              <a:solidFill>
                <a:srgbClr val="45A1BA"/>
              </a:solidFill>
            </a:endParaRPr>
          </a:p>
        </p:txBody>
      </p:sp>
      <p:sp>
        <p:nvSpPr>
          <p:cNvPr id="19" name="文本框 18"/>
          <p:cNvSpPr txBox="1"/>
          <p:nvPr/>
        </p:nvSpPr>
        <p:spPr>
          <a:xfrm>
            <a:off x="8971732" y="-1727863"/>
            <a:ext cx="3220268" cy="37702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23900" spc="-300" dirty="0">
                <a:solidFill>
                  <a:srgbClr val="FFC000"/>
                </a:solidFill>
                <a:latin typeface="KyoMadoka" panose="02000609000000000000" pitchFamily="49" charset="-128"/>
                <a:ea typeface="KyoMadoka" panose="02000609000000000000" pitchFamily="49" charset="-128"/>
                <a:cs typeface="Arial" panose="020B0604020202020204" pitchFamily="34" charset="0"/>
              </a:rPr>
              <a:t>01 </a:t>
            </a:r>
            <a:endParaRPr lang="zh-CN" altLang="en-US" sz="23900" spc="-300" dirty="0">
              <a:solidFill>
                <a:srgbClr val="FFC000"/>
              </a:solidFill>
              <a:latin typeface="KyoMadoka" panose="02000609000000000000" pitchFamily="49" charset="-128"/>
              <a:ea typeface="KyoMadoka" panose="02000609000000000000" pitchFamily="49" charset="-128"/>
              <a:cs typeface="Arial" panose="020B0604020202020204" pitchFamily="34" charset="0"/>
            </a:endParaRPr>
          </a:p>
        </p:txBody>
      </p:sp>
      <p:sp>
        <p:nvSpPr>
          <p:cNvPr id="20" name="矩形 19"/>
          <p:cNvSpPr/>
          <p:nvPr/>
        </p:nvSpPr>
        <p:spPr>
          <a:xfrm>
            <a:off x="7365921" y="3092052"/>
            <a:ext cx="2611456" cy="743345"/>
          </a:xfrm>
          <a:prstGeom prst="rect">
            <a:avLst/>
          </a:prstGeom>
        </p:spPr>
        <p:txBody>
          <a:bodyPr wrap="square">
            <a:spAutoFit/>
          </a:bodyPr>
          <a:lstStyle/>
          <a:p>
            <a:pPr algn="dist">
              <a:lnSpc>
                <a:spcPct val="175000"/>
              </a:lnSpc>
            </a:pP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工作完成情况</a:t>
            </a:r>
            <a:endPar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7365921" y="3893271"/>
            <a:ext cx="3220268" cy="369332"/>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18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WORK COMPLETION</a:t>
            </a:r>
            <a:endParaRPr lang="en-US" altLang="zh-CN" sz="18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22" name="Rectangle 11"/>
          <p:cNvSpPr/>
          <p:nvPr/>
        </p:nvSpPr>
        <p:spPr>
          <a:xfrm>
            <a:off x="7365921" y="4292423"/>
            <a:ext cx="4006329" cy="531364"/>
          </a:xfrm>
          <a:prstGeom prst="rect">
            <a:avLst/>
          </a:prstGeom>
        </p:spPr>
        <p:txBody>
          <a:bodyPr wrap="square">
            <a:spAutoFit/>
          </a:bodyPr>
          <a:lstStyle/>
          <a:p>
            <a:pPr>
              <a:lnSpc>
                <a:spcPct val="125000"/>
              </a:lnSpc>
            </a:pPr>
            <a:r>
              <a:rPr lang="en-US" altLang="zh-CN" sz="12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A company is an association or collection of individuals, whether natural persons, legal persons.</a:t>
            </a:r>
            <a:endParaRPr lang="en-US" altLang="zh-CN" sz="12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cxnSp>
        <p:nvCxnSpPr>
          <p:cNvPr id="23" name="直接连接符 22"/>
          <p:cNvCxnSpPr/>
          <p:nvPr/>
        </p:nvCxnSpPr>
        <p:spPr>
          <a:xfrm>
            <a:off x="7507171" y="3097337"/>
            <a:ext cx="537234" cy="0"/>
          </a:xfrm>
          <a:prstGeom prst="line">
            <a:avLst/>
          </a:prstGeom>
          <a:ln w="50800"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7365920" y="2061639"/>
            <a:ext cx="2611457" cy="923330"/>
          </a:xfrm>
          <a:prstGeom prst="rect">
            <a:avLst/>
          </a:prstGeom>
          <a:noFill/>
          <a:ln>
            <a:noFill/>
          </a:ln>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Part</a:t>
            </a:r>
            <a:r>
              <a:rPr lang="en-US" altLang="zh-CN" sz="18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 </a:t>
            </a:r>
            <a:r>
              <a:rPr lang="en-US" altLang="zh-CN"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01</a:t>
            </a:r>
            <a:endParaRPr lang="zh-CN" altLang="en-US"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rot="16200000">
            <a:off x="-322886" y="239883"/>
            <a:ext cx="713548" cy="777240"/>
            <a:chOff x="-1152532" y="-2053997"/>
            <a:chExt cx="2731785" cy="2975625"/>
          </a:xfrm>
        </p:grpSpPr>
        <p:sp>
          <p:nvSpPr>
            <p:cNvPr id="14" name="直角三角形 13"/>
            <p:cNvSpPr/>
            <p:nvPr/>
          </p:nvSpPr>
          <p:spPr>
            <a:xfrm rot="13500000" flipV="1">
              <a:off x="-1152532" y="-1810157"/>
              <a:ext cx="2731785" cy="2731785"/>
            </a:xfrm>
            <a:prstGeom prst="rtTriangl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4"/>
            <p:cNvSpPr/>
            <p:nvPr/>
          </p:nvSpPr>
          <p:spPr>
            <a:xfrm rot="13500000" flipV="1">
              <a:off x="-1152532" y="-2053997"/>
              <a:ext cx="2731785" cy="2731785"/>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矩形 16"/>
          <p:cNvSpPr/>
          <p:nvPr/>
        </p:nvSpPr>
        <p:spPr>
          <a:xfrm>
            <a:off x="770158" y="27194"/>
            <a:ext cx="2582642" cy="650306"/>
          </a:xfrm>
          <a:prstGeom prst="rect">
            <a:avLst/>
          </a:prstGeom>
        </p:spPr>
        <p:txBody>
          <a:bodyPr wrap="square">
            <a:spAutoFit/>
          </a:bodyPr>
          <a:lstStyle/>
          <a:p>
            <a:pPr algn="dist">
              <a:lnSpc>
                <a:spcPct val="175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工作完成情况</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770158" y="677500"/>
            <a:ext cx="2856962" cy="307777"/>
          </a:xfrm>
          <a:prstGeom prst="snip1Rect">
            <a:avLst>
              <a:gd name="adj" fmla="val 0"/>
            </a:avLst>
          </a:prstGeom>
          <a:noFill/>
          <a:ln w="28575">
            <a:noFill/>
          </a:ln>
        </p:spPr>
        <p:txBody>
          <a:bodyPr wrap="square" rtlCol="0">
            <a:spAutoFit/>
          </a:bodyPr>
          <a:lstStyle/>
          <a:p>
            <a:pPr algn="dist"/>
            <a:r>
              <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WORK COMPLETION</a:t>
            </a:r>
            <a:endPar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7" name="文本框 6"/>
          <p:cNvSpPr txBox="1"/>
          <p:nvPr/>
        </p:nvSpPr>
        <p:spPr>
          <a:xfrm>
            <a:off x="963417" y="3772246"/>
            <a:ext cx="4778766" cy="532903"/>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963418" y="3466014"/>
            <a:ext cx="1154273"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Shape 717"/>
          <p:cNvSpPr txBox="1"/>
          <p:nvPr/>
        </p:nvSpPr>
        <p:spPr>
          <a:xfrm>
            <a:off x="1076788" y="4435521"/>
            <a:ext cx="4778766" cy="1797733"/>
          </a:xfrm>
          <a:prstGeom prst="rect">
            <a:avLst/>
          </a:prstGeom>
          <a:noFill/>
          <a:ln>
            <a:noFill/>
          </a:ln>
        </p:spPr>
        <p:txBody>
          <a:bodyPr lIns="0" tIns="0" rIns="0" bIns="0" anchor="t" anchorCtr="0">
            <a:noAutofit/>
          </a:bodyPr>
          <a:lstStyle/>
          <a:p>
            <a:pPr>
              <a:lnSpc>
                <a:spcPct val="150000"/>
              </a:lnSpc>
              <a:defRPr/>
            </a:pPr>
            <a:r>
              <a:rPr lang="en-US" altLang="zh-CN" sz="1100" dirty="0">
                <a:solidFill>
                  <a:schemeClr val="tx1">
                    <a:lumMod val="75000"/>
                    <a:lumOff val="25000"/>
                  </a:schemeClr>
                </a:solidFill>
                <a:latin typeface="Arial" panose="020B0604020202020204" pitchFamily="34" charset="0"/>
                <a:cs typeface="Arial" panose="020B0604020202020204" pitchFamily="34" charset="0"/>
              </a:rPr>
              <a:t>A company is an association or collection of individuals, whether natural persons, legal persons, or a mixture of both a company is an association or collection of individuals, whether natural persons, legal persons, or a mixture of both a company is an association or collection of individuals, whether natural persons, legal persons, or a mixture of both </a:t>
            </a:r>
            <a:endParaRPr lang="en-US" altLang="zh-CN" sz="1100" dirty="0">
              <a:solidFill>
                <a:schemeClr val="tx1">
                  <a:lumMod val="75000"/>
                  <a:lumOff val="25000"/>
                </a:schemeClr>
              </a:solidFill>
              <a:latin typeface="Arial" panose="020B0604020202020204" pitchFamily="34" charset="0"/>
              <a:cs typeface="Arial" panose="020B0604020202020204" pitchFamily="34" charset="0"/>
            </a:endParaRPr>
          </a:p>
          <a:p>
            <a:pPr>
              <a:lnSpc>
                <a:spcPct val="150000"/>
              </a:lnSpc>
              <a:defRPr/>
            </a:pPr>
            <a:endParaRPr lang="en-US" altLang="zh-CN" sz="1100" dirty="0">
              <a:solidFill>
                <a:schemeClr val="tx1">
                  <a:lumMod val="75000"/>
                  <a:lumOff val="25000"/>
                </a:schemeClr>
              </a:solidFill>
              <a:latin typeface="Arial" panose="020B0604020202020204" pitchFamily="34" charset="0"/>
              <a:cs typeface="Arial" panose="020B0604020202020204" pitchFamily="34" charset="0"/>
            </a:endParaRPr>
          </a:p>
          <a:p>
            <a:pPr>
              <a:lnSpc>
                <a:spcPct val="150000"/>
              </a:lnSpc>
              <a:defRPr/>
            </a:pPr>
            <a:endParaRPr lang="en-US" altLang="zh-CN" sz="1100" dirty="0">
              <a:solidFill>
                <a:schemeClr val="tx1">
                  <a:lumMod val="75000"/>
                  <a:lumOff val="25000"/>
                </a:schemeClr>
              </a:solidFill>
              <a:latin typeface="Arial" panose="020B0604020202020204" pitchFamily="34" charset="0"/>
              <a:cs typeface="Arial" panose="020B0604020202020204" pitchFamily="34" charset="0"/>
            </a:endParaRPr>
          </a:p>
          <a:p>
            <a:pPr>
              <a:lnSpc>
                <a:spcPct val="150000"/>
              </a:lnSpc>
              <a:defRPr/>
            </a:pPr>
            <a:endParaRPr lang="en-US" altLang="zh-CN" sz="1100" dirty="0">
              <a:solidFill>
                <a:schemeClr val="tx1">
                  <a:lumMod val="75000"/>
                  <a:lumOff val="25000"/>
                </a:schemeClr>
              </a:solidFill>
            </a:endParaRPr>
          </a:p>
        </p:txBody>
      </p:sp>
      <p:sp>
        <p:nvSpPr>
          <p:cNvPr id="10" name="文本框 9"/>
          <p:cNvSpPr txBox="1"/>
          <p:nvPr/>
        </p:nvSpPr>
        <p:spPr>
          <a:xfrm>
            <a:off x="934099" y="2317201"/>
            <a:ext cx="1832766" cy="923330"/>
          </a:xfrm>
          <a:prstGeom prst="rect">
            <a:avLst/>
          </a:prstGeom>
          <a:noFill/>
          <a:ln>
            <a:noFill/>
          </a:ln>
        </p:spPr>
        <p:txBody>
          <a:bodyPr wrap="square" rtlCol="0">
            <a:spAutoFit/>
          </a:bodyPr>
          <a:lstStyle>
            <a:defPPr>
              <a:defRPr lang="zh-CN"/>
            </a:defPPr>
            <a:lvl1pPr algn="ctr">
              <a:defRPr sz="6000" b="1">
                <a:blipFill dpi="0" rotWithShape="1">
                  <a:blip r:embed="rId1"/>
                  <a:srcRect/>
                  <a:stretch>
                    <a:fillRect/>
                  </a:stretch>
                </a:blipFill>
              </a:defRPr>
            </a:lvl1pPr>
          </a:lstStyle>
          <a:p>
            <a:pPr algn="dist"/>
            <a:r>
              <a:rPr lang="en-US" altLang="zh-CN" sz="5400" b="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99%</a:t>
            </a:r>
            <a:endParaRPr lang="zh-CN" altLang="en-US" sz="5400" b="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240" y="2317201"/>
            <a:ext cx="5376446" cy="358429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rot="16200000">
            <a:off x="-322886" y="239883"/>
            <a:ext cx="713548" cy="777240"/>
            <a:chOff x="-1152532" y="-2053997"/>
            <a:chExt cx="2731785" cy="2975625"/>
          </a:xfrm>
        </p:grpSpPr>
        <p:sp>
          <p:nvSpPr>
            <p:cNvPr id="14" name="直角三角形 13"/>
            <p:cNvSpPr/>
            <p:nvPr/>
          </p:nvSpPr>
          <p:spPr>
            <a:xfrm rot="13500000" flipV="1">
              <a:off x="-1152532" y="-1810157"/>
              <a:ext cx="2731785" cy="2731785"/>
            </a:xfrm>
            <a:prstGeom prst="rtTriangl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4"/>
            <p:cNvSpPr/>
            <p:nvPr/>
          </p:nvSpPr>
          <p:spPr>
            <a:xfrm rot="13500000" flipV="1">
              <a:off x="-1152532" y="-2053997"/>
              <a:ext cx="2731785" cy="2731785"/>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矩形 16"/>
          <p:cNvSpPr/>
          <p:nvPr/>
        </p:nvSpPr>
        <p:spPr>
          <a:xfrm>
            <a:off x="770158" y="27194"/>
            <a:ext cx="2582642" cy="650306"/>
          </a:xfrm>
          <a:prstGeom prst="rect">
            <a:avLst/>
          </a:prstGeom>
        </p:spPr>
        <p:txBody>
          <a:bodyPr wrap="square">
            <a:spAutoFit/>
          </a:bodyPr>
          <a:lstStyle/>
          <a:p>
            <a:pPr algn="dist">
              <a:lnSpc>
                <a:spcPct val="175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工作完成情况</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770158" y="677500"/>
            <a:ext cx="2856962" cy="307777"/>
          </a:xfrm>
          <a:prstGeom prst="snip1Rect">
            <a:avLst>
              <a:gd name="adj" fmla="val 0"/>
            </a:avLst>
          </a:prstGeom>
          <a:noFill/>
          <a:ln w="28575">
            <a:noFill/>
          </a:ln>
        </p:spPr>
        <p:txBody>
          <a:bodyPr wrap="square" rtlCol="0">
            <a:spAutoFit/>
          </a:bodyPr>
          <a:lstStyle/>
          <a:p>
            <a:pPr algn="dist"/>
            <a:r>
              <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WORK COMPLETION</a:t>
            </a:r>
            <a:endPar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7" name="Rectangle 24"/>
          <p:cNvSpPr>
            <a:spLocks noChangeArrowheads="1"/>
          </p:cNvSpPr>
          <p:nvPr/>
        </p:nvSpPr>
        <p:spPr bwMode="auto">
          <a:xfrm>
            <a:off x="812800" y="2427514"/>
            <a:ext cx="2133600" cy="3454400"/>
          </a:xfrm>
          <a:prstGeom prst="rect">
            <a:avLst/>
          </a:prstGeom>
          <a:noFill/>
          <a:ln w="19050">
            <a:solidFill>
              <a:srgbClr val="FFC000"/>
            </a:solidFill>
          </a:ln>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fontAlgn="base">
              <a:spcBef>
                <a:spcPct val="0"/>
              </a:spcBef>
              <a:spcAft>
                <a:spcPct val="0"/>
              </a:spcAft>
              <a:defRPr>
                <a:solidFill>
                  <a:schemeClr val="tx1"/>
                </a:solidFill>
                <a:latin typeface="Rockwell" panose="02060603020205020403" pitchFamily="18" charset="0"/>
              </a:defRPr>
            </a:lvl6pPr>
            <a:lvl7pPr marL="2971800" indent="-228600" fontAlgn="base">
              <a:spcBef>
                <a:spcPct val="0"/>
              </a:spcBef>
              <a:spcAft>
                <a:spcPct val="0"/>
              </a:spcAft>
              <a:defRPr>
                <a:solidFill>
                  <a:schemeClr val="tx1"/>
                </a:solidFill>
                <a:latin typeface="Rockwell" panose="02060603020205020403" pitchFamily="18" charset="0"/>
              </a:defRPr>
            </a:lvl7pPr>
            <a:lvl8pPr marL="3429000" indent="-228600" fontAlgn="base">
              <a:spcBef>
                <a:spcPct val="0"/>
              </a:spcBef>
              <a:spcAft>
                <a:spcPct val="0"/>
              </a:spcAft>
              <a:defRPr>
                <a:solidFill>
                  <a:schemeClr val="tx1"/>
                </a:solidFill>
                <a:latin typeface="Rockwell" panose="02060603020205020403" pitchFamily="18" charset="0"/>
              </a:defRPr>
            </a:lvl8pPr>
            <a:lvl9pPr marL="3886200" indent="-228600" fontAlgn="base">
              <a:spcBef>
                <a:spcPct val="0"/>
              </a:spcBef>
              <a:spcAft>
                <a:spcPct val="0"/>
              </a:spcAft>
              <a:defRPr>
                <a:solidFill>
                  <a:schemeClr val="tx1"/>
                </a:solidFill>
                <a:latin typeface="Rockwell" panose="02060603020205020403" pitchFamily="18" charset="0"/>
              </a:defRPr>
            </a:lvl9pPr>
          </a:lstStyle>
          <a:p>
            <a:endParaRPr lang="zh-CN" altLang="zh-CN" sz="2400"/>
          </a:p>
        </p:txBody>
      </p:sp>
      <p:sp>
        <p:nvSpPr>
          <p:cNvPr id="8" name="Freeform 25"/>
          <p:cNvSpPr/>
          <p:nvPr/>
        </p:nvSpPr>
        <p:spPr bwMode="auto">
          <a:xfrm>
            <a:off x="812801" y="2427514"/>
            <a:ext cx="954617" cy="1117600"/>
          </a:xfrm>
          <a:custGeom>
            <a:avLst/>
            <a:gdLst>
              <a:gd name="T0" fmla="*/ 64 w 64"/>
              <a:gd name="T1" fmla="*/ 21 h 75"/>
              <a:gd name="T2" fmla="*/ 59 w 64"/>
              <a:gd name="T3" fmla="*/ 0 h 75"/>
              <a:gd name="T4" fmla="*/ 0 w 64"/>
              <a:gd name="T5" fmla="*/ 0 h 75"/>
              <a:gd name="T6" fmla="*/ 0 w 64"/>
              <a:gd name="T7" fmla="*/ 74 h 75"/>
              <a:gd name="T8" fmla="*/ 10 w 64"/>
              <a:gd name="T9" fmla="*/ 75 h 75"/>
              <a:gd name="T10" fmla="*/ 64 w 64"/>
              <a:gd name="T11" fmla="*/ 21 h 75"/>
            </a:gdLst>
            <a:ahLst/>
            <a:cxnLst>
              <a:cxn ang="0">
                <a:pos x="T0" y="T1"/>
              </a:cxn>
              <a:cxn ang="0">
                <a:pos x="T2" y="T3"/>
              </a:cxn>
              <a:cxn ang="0">
                <a:pos x="T4" y="T5"/>
              </a:cxn>
              <a:cxn ang="0">
                <a:pos x="T6" y="T7"/>
              </a:cxn>
              <a:cxn ang="0">
                <a:pos x="T8" y="T9"/>
              </a:cxn>
              <a:cxn ang="0">
                <a:pos x="T10" y="T11"/>
              </a:cxn>
            </a:cxnLst>
            <a:rect l="0" t="0" r="r" b="b"/>
            <a:pathLst>
              <a:path w="64" h="75">
                <a:moveTo>
                  <a:pt x="64" y="21"/>
                </a:moveTo>
                <a:cubicBezTo>
                  <a:pt x="64" y="14"/>
                  <a:pt x="62" y="7"/>
                  <a:pt x="59" y="0"/>
                </a:cubicBezTo>
                <a:cubicBezTo>
                  <a:pt x="0" y="0"/>
                  <a:pt x="0" y="0"/>
                  <a:pt x="0" y="0"/>
                </a:cubicBezTo>
                <a:cubicBezTo>
                  <a:pt x="0" y="74"/>
                  <a:pt x="0" y="74"/>
                  <a:pt x="0" y="74"/>
                </a:cubicBezTo>
                <a:cubicBezTo>
                  <a:pt x="3" y="75"/>
                  <a:pt x="7" y="75"/>
                  <a:pt x="10" y="75"/>
                </a:cubicBezTo>
                <a:cubicBezTo>
                  <a:pt x="40" y="75"/>
                  <a:pt x="64" y="51"/>
                  <a:pt x="64" y="21"/>
                </a:cubicBezTo>
                <a:close/>
              </a:path>
            </a:pathLst>
          </a:custGeom>
          <a:solidFill>
            <a:srgbClr val="FFC000"/>
          </a:solidFill>
          <a:ln>
            <a:noFill/>
          </a:ln>
        </p:spPr>
        <p:txBody>
          <a:bodyPr/>
          <a:lstStyle/>
          <a:p>
            <a:pPr>
              <a:defRPr/>
            </a:pPr>
            <a:endParaRPr lang="en-US" sz="2400"/>
          </a:p>
        </p:txBody>
      </p:sp>
      <p:sp>
        <p:nvSpPr>
          <p:cNvPr id="9" name="Rectangle 24"/>
          <p:cNvSpPr>
            <a:spLocks noChangeArrowheads="1"/>
          </p:cNvSpPr>
          <p:nvPr/>
        </p:nvSpPr>
        <p:spPr bwMode="auto">
          <a:xfrm>
            <a:off x="3598333" y="2427514"/>
            <a:ext cx="2133600" cy="3454400"/>
          </a:xfrm>
          <a:prstGeom prst="rect">
            <a:avLst/>
          </a:prstGeom>
          <a:noFill/>
          <a:ln w="19050">
            <a:solidFill>
              <a:srgbClr val="444444"/>
            </a:solidFill>
          </a:ln>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fontAlgn="base">
              <a:spcBef>
                <a:spcPct val="0"/>
              </a:spcBef>
              <a:spcAft>
                <a:spcPct val="0"/>
              </a:spcAft>
              <a:defRPr>
                <a:solidFill>
                  <a:schemeClr val="tx1"/>
                </a:solidFill>
                <a:latin typeface="Rockwell" panose="02060603020205020403" pitchFamily="18" charset="0"/>
              </a:defRPr>
            </a:lvl6pPr>
            <a:lvl7pPr marL="2971800" indent="-228600" fontAlgn="base">
              <a:spcBef>
                <a:spcPct val="0"/>
              </a:spcBef>
              <a:spcAft>
                <a:spcPct val="0"/>
              </a:spcAft>
              <a:defRPr>
                <a:solidFill>
                  <a:schemeClr val="tx1"/>
                </a:solidFill>
                <a:latin typeface="Rockwell" panose="02060603020205020403" pitchFamily="18" charset="0"/>
              </a:defRPr>
            </a:lvl7pPr>
            <a:lvl8pPr marL="3429000" indent="-228600" fontAlgn="base">
              <a:spcBef>
                <a:spcPct val="0"/>
              </a:spcBef>
              <a:spcAft>
                <a:spcPct val="0"/>
              </a:spcAft>
              <a:defRPr>
                <a:solidFill>
                  <a:schemeClr val="tx1"/>
                </a:solidFill>
                <a:latin typeface="Rockwell" panose="02060603020205020403" pitchFamily="18" charset="0"/>
              </a:defRPr>
            </a:lvl8pPr>
            <a:lvl9pPr marL="3886200" indent="-228600" fontAlgn="base">
              <a:spcBef>
                <a:spcPct val="0"/>
              </a:spcBef>
              <a:spcAft>
                <a:spcPct val="0"/>
              </a:spcAft>
              <a:defRPr>
                <a:solidFill>
                  <a:schemeClr val="tx1"/>
                </a:solidFill>
                <a:latin typeface="Rockwell" panose="02060603020205020403" pitchFamily="18" charset="0"/>
              </a:defRPr>
            </a:lvl9pPr>
          </a:lstStyle>
          <a:p>
            <a:endParaRPr lang="zh-CN" altLang="zh-CN" sz="2400"/>
          </a:p>
        </p:txBody>
      </p:sp>
      <p:sp>
        <p:nvSpPr>
          <p:cNvPr id="10" name="Freeform 25"/>
          <p:cNvSpPr/>
          <p:nvPr/>
        </p:nvSpPr>
        <p:spPr bwMode="auto">
          <a:xfrm>
            <a:off x="3598334" y="2427514"/>
            <a:ext cx="954617" cy="1117600"/>
          </a:xfrm>
          <a:custGeom>
            <a:avLst/>
            <a:gdLst>
              <a:gd name="T0" fmla="*/ 64 w 64"/>
              <a:gd name="T1" fmla="*/ 21 h 75"/>
              <a:gd name="T2" fmla="*/ 59 w 64"/>
              <a:gd name="T3" fmla="*/ 0 h 75"/>
              <a:gd name="T4" fmla="*/ 0 w 64"/>
              <a:gd name="T5" fmla="*/ 0 h 75"/>
              <a:gd name="T6" fmla="*/ 0 w 64"/>
              <a:gd name="T7" fmla="*/ 74 h 75"/>
              <a:gd name="T8" fmla="*/ 10 w 64"/>
              <a:gd name="T9" fmla="*/ 75 h 75"/>
              <a:gd name="T10" fmla="*/ 64 w 64"/>
              <a:gd name="T11" fmla="*/ 21 h 75"/>
            </a:gdLst>
            <a:ahLst/>
            <a:cxnLst>
              <a:cxn ang="0">
                <a:pos x="T0" y="T1"/>
              </a:cxn>
              <a:cxn ang="0">
                <a:pos x="T2" y="T3"/>
              </a:cxn>
              <a:cxn ang="0">
                <a:pos x="T4" y="T5"/>
              </a:cxn>
              <a:cxn ang="0">
                <a:pos x="T6" y="T7"/>
              </a:cxn>
              <a:cxn ang="0">
                <a:pos x="T8" y="T9"/>
              </a:cxn>
              <a:cxn ang="0">
                <a:pos x="T10" y="T11"/>
              </a:cxn>
            </a:cxnLst>
            <a:rect l="0" t="0" r="r" b="b"/>
            <a:pathLst>
              <a:path w="64" h="75">
                <a:moveTo>
                  <a:pt x="64" y="21"/>
                </a:moveTo>
                <a:cubicBezTo>
                  <a:pt x="64" y="14"/>
                  <a:pt x="62" y="7"/>
                  <a:pt x="59" y="0"/>
                </a:cubicBezTo>
                <a:cubicBezTo>
                  <a:pt x="0" y="0"/>
                  <a:pt x="0" y="0"/>
                  <a:pt x="0" y="0"/>
                </a:cubicBezTo>
                <a:cubicBezTo>
                  <a:pt x="0" y="74"/>
                  <a:pt x="0" y="74"/>
                  <a:pt x="0" y="74"/>
                </a:cubicBezTo>
                <a:cubicBezTo>
                  <a:pt x="3" y="75"/>
                  <a:pt x="7" y="75"/>
                  <a:pt x="10" y="75"/>
                </a:cubicBezTo>
                <a:cubicBezTo>
                  <a:pt x="40" y="75"/>
                  <a:pt x="64" y="51"/>
                  <a:pt x="64" y="21"/>
                </a:cubicBezTo>
                <a:close/>
              </a:path>
            </a:pathLst>
          </a:custGeom>
          <a:solidFill>
            <a:srgbClr val="444444"/>
          </a:solidFill>
          <a:ln>
            <a:noFill/>
          </a:ln>
        </p:spPr>
        <p:txBody>
          <a:bodyPr/>
          <a:lstStyle/>
          <a:p>
            <a:pPr>
              <a:defRPr/>
            </a:pPr>
            <a:endParaRPr lang="en-US" sz="2400"/>
          </a:p>
        </p:txBody>
      </p:sp>
      <p:sp>
        <p:nvSpPr>
          <p:cNvPr id="11" name="Rectangle 24"/>
          <p:cNvSpPr>
            <a:spLocks noChangeArrowheads="1"/>
          </p:cNvSpPr>
          <p:nvPr/>
        </p:nvSpPr>
        <p:spPr bwMode="auto">
          <a:xfrm>
            <a:off x="6383867" y="2427514"/>
            <a:ext cx="2133600" cy="3454400"/>
          </a:xfrm>
          <a:prstGeom prst="rect">
            <a:avLst/>
          </a:prstGeom>
          <a:noFill/>
          <a:ln w="19050">
            <a:solidFill>
              <a:srgbClr val="FFC000"/>
            </a:solidFill>
          </a:ln>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fontAlgn="base">
              <a:spcBef>
                <a:spcPct val="0"/>
              </a:spcBef>
              <a:spcAft>
                <a:spcPct val="0"/>
              </a:spcAft>
              <a:defRPr>
                <a:solidFill>
                  <a:schemeClr val="tx1"/>
                </a:solidFill>
                <a:latin typeface="Rockwell" panose="02060603020205020403" pitchFamily="18" charset="0"/>
              </a:defRPr>
            </a:lvl6pPr>
            <a:lvl7pPr marL="2971800" indent="-228600" fontAlgn="base">
              <a:spcBef>
                <a:spcPct val="0"/>
              </a:spcBef>
              <a:spcAft>
                <a:spcPct val="0"/>
              </a:spcAft>
              <a:defRPr>
                <a:solidFill>
                  <a:schemeClr val="tx1"/>
                </a:solidFill>
                <a:latin typeface="Rockwell" panose="02060603020205020403" pitchFamily="18" charset="0"/>
              </a:defRPr>
            </a:lvl7pPr>
            <a:lvl8pPr marL="3429000" indent="-228600" fontAlgn="base">
              <a:spcBef>
                <a:spcPct val="0"/>
              </a:spcBef>
              <a:spcAft>
                <a:spcPct val="0"/>
              </a:spcAft>
              <a:defRPr>
                <a:solidFill>
                  <a:schemeClr val="tx1"/>
                </a:solidFill>
                <a:latin typeface="Rockwell" panose="02060603020205020403" pitchFamily="18" charset="0"/>
              </a:defRPr>
            </a:lvl8pPr>
            <a:lvl9pPr marL="3886200" indent="-228600" fontAlgn="base">
              <a:spcBef>
                <a:spcPct val="0"/>
              </a:spcBef>
              <a:spcAft>
                <a:spcPct val="0"/>
              </a:spcAft>
              <a:defRPr>
                <a:solidFill>
                  <a:schemeClr val="tx1"/>
                </a:solidFill>
                <a:latin typeface="Rockwell" panose="02060603020205020403" pitchFamily="18" charset="0"/>
              </a:defRPr>
            </a:lvl9pPr>
          </a:lstStyle>
          <a:p>
            <a:endParaRPr lang="zh-CN" altLang="zh-CN" sz="2400"/>
          </a:p>
        </p:txBody>
      </p:sp>
      <p:sp>
        <p:nvSpPr>
          <p:cNvPr id="12" name="Freeform 25"/>
          <p:cNvSpPr/>
          <p:nvPr/>
        </p:nvSpPr>
        <p:spPr bwMode="auto">
          <a:xfrm>
            <a:off x="6383868" y="2427514"/>
            <a:ext cx="954617" cy="1117600"/>
          </a:xfrm>
          <a:custGeom>
            <a:avLst/>
            <a:gdLst>
              <a:gd name="T0" fmla="*/ 64 w 64"/>
              <a:gd name="T1" fmla="*/ 21 h 75"/>
              <a:gd name="T2" fmla="*/ 59 w 64"/>
              <a:gd name="T3" fmla="*/ 0 h 75"/>
              <a:gd name="T4" fmla="*/ 0 w 64"/>
              <a:gd name="T5" fmla="*/ 0 h 75"/>
              <a:gd name="T6" fmla="*/ 0 w 64"/>
              <a:gd name="T7" fmla="*/ 74 h 75"/>
              <a:gd name="T8" fmla="*/ 10 w 64"/>
              <a:gd name="T9" fmla="*/ 75 h 75"/>
              <a:gd name="T10" fmla="*/ 64 w 64"/>
              <a:gd name="T11" fmla="*/ 21 h 75"/>
            </a:gdLst>
            <a:ahLst/>
            <a:cxnLst>
              <a:cxn ang="0">
                <a:pos x="T0" y="T1"/>
              </a:cxn>
              <a:cxn ang="0">
                <a:pos x="T2" y="T3"/>
              </a:cxn>
              <a:cxn ang="0">
                <a:pos x="T4" y="T5"/>
              </a:cxn>
              <a:cxn ang="0">
                <a:pos x="T6" y="T7"/>
              </a:cxn>
              <a:cxn ang="0">
                <a:pos x="T8" y="T9"/>
              </a:cxn>
              <a:cxn ang="0">
                <a:pos x="T10" y="T11"/>
              </a:cxn>
            </a:cxnLst>
            <a:rect l="0" t="0" r="r" b="b"/>
            <a:pathLst>
              <a:path w="64" h="75">
                <a:moveTo>
                  <a:pt x="64" y="21"/>
                </a:moveTo>
                <a:cubicBezTo>
                  <a:pt x="64" y="14"/>
                  <a:pt x="62" y="7"/>
                  <a:pt x="59" y="0"/>
                </a:cubicBezTo>
                <a:cubicBezTo>
                  <a:pt x="0" y="0"/>
                  <a:pt x="0" y="0"/>
                  <a:pt x="0" y="0"/>
                </a:cubicBezTo>
                <a:cubicBezTo>
                  <a:pt x="0" y="74"/>
                  <a:pt x="0" y="74"/>
                  <a:pt x="0" y="74"/>
                </a:cubicBezTo>
                <a:cubicBezTo>
                  <a:pt x="3" y="75"/>
                  <a:pt x="7" y="75"/>
                  <a:pt x="10" y="75"/>
                </a:cubicBezTo>
                <a:cubicBezTo>
                  <a:pt x="40" y="75"/>
                  <a:pt x="64" y="51"/>
                  <a:pt x="64" y="21"/>
                </a:cubicBezTo>
                <a:close/>
              </a:path>
            </a:pathLst>
          </a:custGeom>
          <a:solidFill>
            <a:srgbClr val="FFC000"/>
          </a:solidFill>
          <a:ln>
            <a:noFill/>
          </a:ln>
        </p:spPr>
        <p:txBody>
          <a:bodyPr/>
          <a:lstStyle/>
          <a:p>
            <a:pPr>
              <a:defRPr/>
            </a:pPr>
            <a:endParaRPr lang="en-US" sz="2400"/>
          </a:p>
        </p:txBody>
      </p:sp>
      <p:sp>
        <p:nvSpPr>
          <p:cNvPr id="16" name="Rectangle 24"/>
          <p:cNvSpPr>
            <a:spLocks noChangeArrowheads="1"/>
          </p:cNvSpPr>
          <p:nvPr/>
        </p:nvSpPr>
        <p:spPr bwMode="auto">
          <a:xfrm>
            <a:off x="9167284" y="2427514"/>
            <a:ext cx="2133600" cy="3454400"/>
          </a:xfrm>
          <a:prstGeom prst="rect">
            <a:avLst/>
          </a:prstGeom>
          <a:noFill/>
          <a:ln w="19050">
            <a:solidFill>
              <a:srgbClr val="444444"/>
            </a:solidFill>
          </a:ln>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fontAlgn="base">
              <a:spcBef>
                <a:spcPct val="0"/>
              </a:spcBef>
              <a:spcAft>
                <a:spcPct val="0"/>
              </a:spcAft>
              <a:defRPr>
                <a:solidFill>
                  <a:schemeClr val="tx1"/>
                </a:solidFill>
                <a:latin typeface="Rockwell" panose="02060603020205020403" pitchFamily="18" charset="0"/>
              </a:defRPr>
            </a:lvl6pPr>
            <a:lvl7pPr marL="2971800" indent="-228600" fontAlgn="base">
              <a:spcBef>
                <a:spcPct val="0"/>
              </a:spcBef>
              <a:spcAft>
                <a:spcPct val="0"/>
              </a:spcAft>
              <a:defRPr>
                <a:solidFill>
                  <a:schemeClr val="tx1"/>
                </a:solidFill>
                <a:latin typeface="Rockwell" panose="02060603020205020403" pitchFamily="18" charset="0"/>
              </a:defRPr>
            </a:lvl7pPr>
            <a:lvl8pPr marL="3429000" indent="-228600" fontAlgn="base">
              <a:spcBef>
                <a:spcPct val="0"/>
              </a:spcBef>
              <a:spcAft>
                <a:spcPct val="0"/>
              </a:spcAft>
              <a:defRPr>
                <a:solidFill>
                  <a:schemeClr val="tx1"/>
                </a:solidFill>
                <a:latin typeface="Rockwell" panose="02060603020205020403" pitchFamily="18" charset="0"/>
              </a:defRPr>
            </a:lvl8pPr>
            <a:lvl9pPr marL="3886200" indent="-228600" fontAlgn="base">
              <a:spcBef>
                <a:spcPct val="0"/>
              </a:spcBef>
              <a:spcAft>
                <a:spcPct val="0"/>
              </a:spcAft>
              <a:defRPr>
                <a:solidFill>
                  <a:schemeClr val="tx1"/>
                </a:solidFill>
                <a:latin typeface="Rockwell" panose="02060603020205020403" pitchFamily="18" charset="0"/>
              </a:defRPr>
            </a:lvl9pPr>
          </a:lstStyle>
          <a:p>
            <a:endParaRPr lang="zh-CN" altLang="zh-CN" sz="2400"/>
          </a:p>
        </p:txBody>
      </p:sp>
      <p:sp>
        <p:nvSpPr>
          <p:cNvPr id="18" name="Freeform 25"/>
          <p:cNvSpPr/>
          <p:nvPr/>
        </p:nvSpPr>
        <p:spPr bwMode="auto">
          <a:xfrm>
            <a:off x="9167284" y="2427514"/>
            <a:ext cx="956733" cy="1117600"/>
          </a:xfrm>
          <a:custGeom>
            <a:avLst/>
            <a:gdLst>
              <a:gd name="T0" fmla="*/ 64 w 64"/>
              <a:gd name="T1" fmla="*/ 21 h 75"/>
              <a:gd name="T2" fmla="*/ 59 w 64"/>
              <a:gd name="T3" fmla="*/ 0 h 75"/>
              <a:gd name="T4" fmla="*/ 0 w 64"/>
              <a:gd name="T5" fmla="*/ 0 h 75"/>
              <a:gd name="T6" fmla="*/ 0 w 64"/>
              <a:gd name="T7" fmla="*/ 74 h 75"/>
              <a:gd name="T8" fmla="*/ 10 w 64"/>
              <a:gd name="T9" fmla="*/ 75 h 75"/>
              <a:gd name="T10" fmla="*/ 64 w 64"/>
              <a:gd name="T11" fmla="*/ 21 h 75"/>
            </a:gdLst>
            <a:ahLst/>
            <a:cxnLst>
              <a:cxn ang="0">
                <a:pos x="T0" y="T1"/>
              </a:cxn>
              <a:cxn ang="0">
                <a:pos x="T2" y="T3"/>
              </a:cxn>
              <a:cxn ang="0">
                <a:pos x="T4" y="T5"/>
              </a:cxn>
              <a:cxn ang="0">
                <a:pos x="T6" y="T7"/>
              </a:cxn>
              <a:cxn ang="0">
                <a:pos x="T8" y="T9"/>
              </a:cxn>
              <a:cxn ang="0">
                <a:pos x="T10" y="T11"/>
              </a:cxn>
            </a:cxnLst>
            <a:rect l="0" t="0" r="r" b="b"/>
            <a:pathLst>
              <a:path w="64" h="75">
                <a:moveTo>
                  <a:pt x="64" y="21"/>
                </a:moveTo>
                <a:cubicBezTo>
                  <a:pt x="64" y="14"/>
                  <a:pt x="62" y="7"/>
                  <a:pt x="59" y="0"/>
                </a:cubicBezTo>
                <a:cubicBezTo>
                  <a:pt x="0" y="0"/>
                  <a:pt x="0" y="0"/>
                  <a:pt x="0" y="0"/>
                </a:cubicBezTo>
                <a:cubicBezTo>
                  <a:pt x="0" y="74"/>
                  <a:pt x="0" y="74"/>
                  <a:pt x="0" y="74"/>
                </a:cubicBezTo>
                <a:cubicBezTo>
                  <a:pt x="3" y="75"/>
                  <a:pt x="7" y="75"/>
                  <a:pt x="10" y="75"/>
                </a:cubicBezTo>
                <a:cubicBezTo>
                  <a:pt x="40" y="75"/>
                  <a:pt x="64" y="51"/>
                  <a:pt x="64" y="21"/>
                </a:cubicBezTo>
                <a:close/>
              </a:path>
            </a:pathLst>
          </a:custGeom>
          <a:solidFill>
            <a:srgbClr val="444444"/>
          </a:solidFill>
          <a:ln>
            <a:noFill/>
          </a:ln>
        </p:spPr>
        <p:txBody>
          <a:bodyPr/>
          <a:lstStyle/>
          <a:p>
            <a:pPr>
              <a:defRPr/>
            </a:pPr>
            <a:endParaRPr lang="en-US" sz="2400"/>
          </a:p>
        </p:txBody>
      </p:sp>
      <p:sp>
        <p:nvSpPr>
          <p:cNvPr id="19" name="TextBox 18"/>
          <p:cNvSpPr txBox="1"/>
          <p:nvPr/>
        </p:nvSpPr>
        <p:spPr>
          <a:xfrm>
            <a:off x="1016001" y="2630714"/>
            <a:ext cx="791633" cy="502766"/>
          </a:xfrm>
          <a:prstGeom prst="rect">
            <a:avLst/>
          </a:prstGeom>
          <a:noFill/>
        </p:spPr>
        <p:txBody>
          <a:bodyPr>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fontAlgn="base">
              <a:spcBef>
                <a:spcPct val="0"/>
              </a:spcBef>
              <a:spcAft>
                <a:spcPct val="0"/>
              </a:spcAft>
              <a:defRPr>
                <a:solidFill>
                  <a:schemeClr val="tx1"/>
                </a:solidFill>
                <a:latin typeface="Rockwell" panose="02060603020205020403" pitchFamily="18" charset="0"/>
              </a:defRPr>
            </a:lvl6pPr>
            <a:lvl7pPr marL="2971800" indent="-228600" fontAlgn="base">
              <a:spcBef>
                <a:spcPct val="0"/>
              </a:spcBef>
              <a:spcAft>
                <a:spcPct val="0"/>
              </a:spcAft>
              <a:defRPr>
                <a:solidFill>
                  <a:schemeClr val="tx1"/>
                </a:solidFill>
                <a:latin typeface="Rockwell" panose="02060603020205020403" pitchFamily="18" charset="0"/>
              </a:defRPr>
            </a:lvl7pPr>
            <a:lvl8pPr marL="3429000" indent="-228600" fontAlgn="base">
              <a:spcBef>
                <a:spcPct val="0"/>
              </a:spcBef>
              <a:spcAft>
                <a:spcPct val="0"/>
              </a:spcAft>
              <a:defRPr>
                <a:solidFill>
                  <a:schemeClr val="tx1"/>
                </a:solidFill>
                <a:latin typeface="Rockwell" panose="02060603020205020403" pitchFamily="18" charset="0"/>
              </a:defRPr>
            </a:lvl8pPr>
            <a:lvl9pPr marL="3886200" indent="-228600" fontAlgn="base">
              <a:spcBef>
                <a:spcPct val="0"/>
              </a:spcBef>
              <a:spcAft>
                <a:spcPct val="0"/>
              </a:spcAft>
              <a:defRPr>
                <a:solidFill>
                  <a:schemeClr val="tx1"/>
                </a:solidFill>
                <a:latin typeface="Rockwell" panose="02060603020205020403" pitchFamily="18" charset="0"/>
              </a:defRPr>
            </a:lvl9pPr>
          </a:lstStyle>
          <a:p>
            <a:r>
              <a:rPr lang="en-US" altLang="zh-CN" sz="2665" dirty="0">
                <a:solidFill>
                  <a:schemeClr val="bg1"/>
                </a:solidFill>
                <a:latin typeface="Bebas Neue" pitchFamily="34" charset="0"/>
                <a:ea typeface="宋体" panose="02010600030101010101" pitchFamily="2" charset="-122"/>
              </a:rPr>
              <a:t>01’</a:t>
            </a:r>
            <a:endParaRPr lang="en-US" altLang="zh-CN" sz="2665" dirty="0">
              <a:solidFill>
                <a:schemeClr val="bg1"/>
              </a:solidFill>
              <a:latin typeface="Bebas Neue" pitchFamily="34" charset="0"/>
              <a:ea typeface="宋体" panose="02010600030101010101" pitchFamily="2" charset="-122"/>
            </a:endParaRPr>
          </a:p>
        </p:txBody>
      </p:sp>
      <p:sp>
        <p:nvSpPr>
          <p:cNvPr id="20" name="TextBox 19"/>
          <p:cNvSpPr txBox="1"/>
          <p:nvPr/>
        </p:nvSpPr>
        <p:spPr>
          <a:xfrm>
            <a:off x="3780367" y="2630714"/>
            <a:ext cx="789517" cy="502766"/>
          </a:xfrm>
          <a:prstGeom prst="rect">
            <a:avLst/>
          </a:prstGeom>
          <a:noFill/>
        </p:spPr>
        <p:txBody>
          <a:bodyPr>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fontAlgn="base">
              <a:spcBef>
                <a:spcPct val="0"/>
              </a:spcBef>
              <a:spcAft>
                <a:spcPct val="0"/>
              </a:spcAft>
              <a:defRPr>
                <a:solidFill>
                  <a:schemeClr val="tx1"/>
                </a:solidFill>
                <a:latin typeface="Rockwell" panose="02060603020205020403" pitchFamily="18" charset="0"/>
              </a:defRPr>
            </a:lvl6pPr>
            <a:lvl7pPr marL="2971800" indent="-228600" fontAlgn="base">
              <a:spcBef>
                <a:spcPct val="0"/>
              </a:spcBef>
              <a:spcAft>
                <a:spcPct val="0"/>
              </a:spcAft>
              <a:defRPr>
                <a:solidFill>
                  <a:schemeClr val="tx1"/>
                </a:solidFill>
                <a:latin typeface="Rockwell" panose="02060603020205020403" pitchFamily="18" charset="0"/>
              </a:defRPr>
            </a:lvl7pPr>
            <a:lvl8pPr marL="3429000" indent="-228600" fontAlgn="base">
              <a:spcBef>
                <a:spcPct val="0"/>
              </a:spcBef>
              <a:spcAft>
                <a:spcPct val="0"/>
              </a:spcAft>
              <a:defRPr>
                <a:solidFill>
                  <a:schemeClr val="tx1"/>
                </a:solidFill>
                <a:latin typeface="Rockwell" panose="02060603020205020403" pitchFamily="18" charset="0"/>
              </a:defRPr>
            </a:lvl8pPr>
            <a:lvl9pPr marL="3886200" indent="-228600" fontAlgn="base">
              <a:spcBef>
                <a:spcPct val="0"/>
              </a:spcBef>
              <a:spcAft>
                <a:spcPct val="0"/>
              </a:spcAft>
              <a:defRPr>
                <a:solidFill>
                  <a:schemeClr val="tx1"/>
                </a:solidFill>
                <a:latin typeface="Rockwell" panose="02060603020205020403" pitchFamily="18" charset="0"/>
              </a:defRPr>
            </a:lvl9pPr>
          </a:lstStyle>
          <a:p>
            <a:r>
              <a:rPr lang="en-US" altLang="zh-CN" sz="2665">
                <a:solidFill>
                  <a:schemeClr val="bg1"/>
                </a:solidFill>
                <a:latin typeface="Bebas Neue" pitchFamily="34" charset="0"/>
                <a:ea typeface="宋体" panose="02010600030101010101" pitchFamily="2" charset="-122"/>
              </a:rPr>
              <a:t>02’</a:t>
            </a:r>
            <a:endParaRPr lang="en-US" altLang="zh-CN" sz="2665">
              <a:solidFill>
                <a:schemeClr val="bg1"/>
              </a:solidFill>
              <a:latin typeface="Bebas Neue" pitchFamily="34" charset="0"/>
              <a:ea typeface="宋体" panose="02010600030101010101" pitchFamily="2" charset="-122"/>
            </a:endParaRPr>
          </a:p>
        </p:txBody>
      </p:sp>
      <p:sp>
        <p:nvSpPr>
          <p:cNvPr id="21" name="TextBox 20"/>
          <p:cNvSpPr txBox="1"/>
          <p:nvPr/>
        </p:nvSpPr>
        <p:spPr>
          <a:xfrm>
            <a:off x="6542618" y="2630714"/>
            <a:ext cx="791633" cy="502766"/>
          </a:xfrm>
          <a:prstGeom prst="rect">
            <a:avLst/>
          </a:prstGeom>
          <a:noFill/>
        </p:spPr>
        <p:txBody>
          <a:bodyPr>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fontAlgn="base">
              <a:spcBef>
                <a:spcPct val="0"/>
              </a:spcBef>
              <a:spcAft>
                <a:spcPct val="0"/>
              </a:spcAft>
              <a:defRPr>
                <a:solidFill>
                  <a:schemeClr val="tx1"/>
                </a:solidFill>
                <a:latin typeface="Rockwell" panose="02060603020205020403" pitchFamily="18" charset="0"/>
              </a:defRPr>
            </a:lvl6pPr>
            <a:lvl7pPr marL="2971800" indent="-228600" fontAlgn="base">
              <a:spcBef>
                <a:spcPct val="0"/>
              </a:spcBef>
              <a:spcAft>
                <a:spcPct val="0"/>
              </a:spcAft>
              <a:defRPr>
                <a:solidFill>
                  <a:schemeClr val="tx1"/>
                </a:solidFill>
                <a:latin typeface="Rockwell" panose="02060603020205020403" pitchFamily="18" charset="0"/>
              </a:defRPr>
            </a:lvl7pPr>
            <a:lvl8pPr marL="3429000" indent="-228600" fontAlgn="base">
              <a:spcBef>
                <a:spcPct val="0"/>
              </a:spcBef>
              <a:spcAft>
                <a:spcPct val="0"/>
              </a:spcAft>
              <a:defRPr>
                <a:solidFill>
                  <a:schemeClr val="tx1"/>
                </a:solidFill>
                <a:latin typeface="Rockwell" panose="02060603020205020403" pitchFamily="18" charset="0"/>
              </a:defRPr>
            </a:lvl8pPr>
            <a:lvl9pPr marL="3886200" indent="-228600" fontAlgn="base">
              <a:spcBef>
                <a:spcPct val="0"/>
              </a:spcBef>
              <a:spcAft>
                <a:spcPct val="0"/>
              </a:spcAft>
              <a:defRPr>
                <a:solidFill>
                  <a:schemeClr val="tx1"/>
                </a:solidFill>
                <a:latin typeface="Rockwell" panose="02060603020205020403" pitchFamily="18" charset="0"/>
              </a:defRPr>
            </a:lvl9pPr>
          </a:lstStyle>
          <a:p>
            <a:r>
              <a:rPr lang="en-US" altLang="zh-CN" sz="2665">
                <a:solidFill>
                  <a:schemeClr val="bg1"/>
                </a:solidFill>
                <a:latin typeface="Bebas Neue" pitchFamily="34" charset="0"/>
                <a:ea typeface="宋体" panose="02010600030101010101" pitchFamily="2" charset="-122"/>
              </a:rPr>
              <a:t>03’</a:t>
            </a:r>
            <a:endParaRPr lang="en-US" altLang="zh-CN" sz="2665">
              <a:solidFill>
                <a:schemeClr val="bg1"/>
              </a:solidFill>
              <a:latin typeface="Bebas Neue" pitchFamily="34" charset="0"/>
              <a:ea typeface="宋体" panose="02010600030101010101" pitchFamily="2" charset="-122"/>
            </a:endParaRPr>
          </a:p>
        </p:txBody>
      </p:sp>
      <p:sp>
        <p:nvSpPr>
          <p:cNvPr id="22" name="TextBox 21"/>
          <p:cNvSpPr txBox="1"/>
          <p:nvPr/>
        </p:nvSpPr>
        <p:spPr>
          <a:xfrm>
            <a:off x="9306985" y="2630714"/>
            <a:ext cx="791633" cy="502766"/>
          </a:xfrm>
          <a:prstGeom prst="rect">
            <a:avLst/>
          </a:prstGeom>
          <a:noFill/>
        </p:spPr>
        <p:txBody>
          <a:bodyPr>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fontAlgn="base">
              <a:spcBef>
                <a:spcPct val="0"/>
              </a:spcBef>
              <a:spcAft>
                <a:spcPct val="0"/>
              </a:spcAft>
              <a:defRPr>
                <a:solidFill>
                  <a:schemeClr val="tx1"/>
                </a:solidFill>
                <a:latin typeface="Rockwell" panose="02060603020205020403" pitchFamily="18" charset="0"/>
              </a:defRPr>
            </a:lvl6pPr>
            <a:lvl7pPr marL="2971800" indent="-228600" fontAlgn="base">
              <a:spcBef>
                <a:spcPct val="0"/>
              </a:spcBef>
              <a:spcAft>
                <a:spcPct val="0"/>
              </a:spcAft>
              <a:defRPr>
                <a:solidFill>
                  <a:schemeClr val="tx1"/>
                </a:solidFill>
                <a:latin typeface="Rockwell" panose="02060603020205020403" pitchFamily="18" charset="0"/>
              </a:defRPr>
            </a:lvl7pPr>
            <a:lvl8pPr marL="3429000" indent="-228600" fontAlgn="base">
              <a:spcBef>
                <a:spcPct val="0"/>
              </a:spcBef>
              <a:spcAft>
                <a:spcPct val="0"/>
              </a:spcAft>
              <a:defRPr>
                <a:solidFill>
                  <a:schemeClr val="tx1"/>
                </a:solidFill>
                <a:latin typeface="Rockwell" panose="02060603020205020403" pitchFamily="18" charset="0"/>
              </a:defRPr>
            </a:lvl8pPr>
            <a:lvl9pPr marL="3886200" indent="-228600" fontAlgn="base">
              <a:spcBef>
                <a:spcPct val="0"/>
              </a:spcBef>
              <a:spcAft>
                <a:spcPct val="0"/>
              </a:spcAft>
              <a:defRPr>
                <a:solidFill>
                  <a:schemeClr val="tx1"/>
                </a:solidFill>
                <a:latin typeface="Rockwell" panose="02060603020205020403" pitchFamily="18" charset="0"/>
              </a:defRPr>
            </a:lvl9pPr>
          </a:lstStyle>
          <a:p>
            <a:r>
              <a:rPr lang="en-US" altLang="zh-CN" sz="2665">
                <a:solidFill>
                  <a:schemeClr val="bg1"/>
                </a:solidFill>
                <a:latin typeface="Bebas Neue" pitchFamily="34" charset="0"/>
                <a:ea typeface="宋体" panose="02010600030101010101" pitchFamily="2" charset="-122"/>
              </a:rPr>
              <a:t>04’</a:t>
            </a:r>
            <a:endParaRPr lang="en-US" altLang="zh-CN" sz="2665">
              <a:solidFill>
                <a:schemeClr val="bg1"/>
              </a:solidFill>
              <a:latin typeface="Bebas Neue" pitchFamily="34" charset="0"/>
              <a:ea typeface="宋体" panose="02010600030101010101" pitchFamily="2" charset="-122"/>
            </a:endParaRPr>
          </a:p>
        </p:txBody>
      </p:sp>
      <p:grpSp>
        <p:nvGrpSpPr>
          <p:cNvPr id="23" name="Group 23"/>
          <p:cNvGrpSpPr/>
          <p:nvPr/>
        </p:nvGrpSpPr>
        <p:grpSpPr>
          <a:xfrm>
            <a:off x="1893089" y="3350058"/>
            <a:ext cx="678587" cy="700964"/>
            <a:chOff x="8188325" y="3233738"/>
            <a:chExt cx="506413" cy="500062"/>
          </a:xfrm>
          <a:solidFill>
            <a:srgbClr val="FFC000"/>
          </a:solidFill>
        </p:grpSpPr>
        <p:sp>
          <p:nvSpPr>
            <p:cNvPr id="24" name="Freeform 24"/>
            <p:cNvSpPr/>
            <p:nvPr/>
          </p:nvSpPr>
          <p:spPr bwMode="auto">
            <a:xfrm>
              <a:off x="8262938" y="3346450"/>
              <a:ext cx="19050" cy="198437"/>
            </a:xfrm>
            <a:custGeom>
              <a:avLst/>
              <a:gdLst>
                <a:gd name="T0" fmla="*/ 5 w 5"/>
                <a:gd name="T1" fmla="*/ 51 h 53"/>
                <a:gd name="T2" fmla="*/ 3 w 5"/>
                <a:gd name="T3" fmla="*/ 53 h 53"/>
                <a:gd name="T4" fmla="*/ 3 w 5"/>
                <a:gd name="T5" fmla="*/ 53 h 53"/>
                <a:gd name="T6" fmla="*/ 1 w 5"/>
                <a:gd name="T7" fmla="*/ 51 h 53"/>
                <a:gd name="T8" fmla="*/ 0 w 5"/>
                <a:gd name="T9" fmla="*/ 2 h 53"/>
                <a:gd name="T10" fmla="*/ 3 w 5"/>
                <a:gd name="T11" fmla="*/ 0 h 53"/>
                <a:gd name="T12" fmla="*/ 3 w 5"/>
                <a:gd name="T13" fmla="*/ 0 h 53"/>
                <a:gd name="T14" fmla="*/ 5 w 5"/>
                <a:gd name="T15" fmla="*/ 2 h 53"/>
                <a:gd name="T16" fmla="*/ 5 w 5"/>
                <a:gd name="T17" fmla="*/ 5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3">
                  <a:moveTo>
                    <a:pt x="5" y="51"/>
                  </a:moveTo>
                  <a:cubicBezTo>
                    <a:pt x="5" y="52"/>
                    <a:pt x="4" y="53"/>
                    <a:pt x="3" y="53"/>
                  </a:cubicBezTo>
                  <a:cubicBezTo>
                    <a:pt x="3" y="53"/>
                    <a:pt x="3" y="53"/>
                    <a:pt x="3" y="53"/>
                  </a:cubicBezTo>
                  <a:cubicBezTo>
                    <a:pt x="1" y="53"/>
                    <a:pt x="1" y="52"/>
                    <a:pt x="1" y="51"/>
                  </a:cubicBezTo>
                  <a:cubicBezTo>
                    <a:pt x="0" y="2"/>
                    <a:pt x="0" y="2"/>
                    <a:pt x="0" y="2"/>
                  </a:cubicBezTo>
                  <a:cubicBezTo>
                    <a:pt x="0" y="1"/>
                    <a:pt x="1" y="0"/>
                    <a:pt x="3" y="0"/>
                  </a:cubicBezTo>
                  <a:cubicBezTo>
                    <a:pt x="3" y="0"/>
                    <a:pt x="3" y="0"/>
                    <a:pt x="3" y="0"/>
                  </a:cubicBezTo>
                  <a:cubicBezTo>
                    <a:pt x="4" y="0"/>
                    <a:pt x="5" y="1"/>
                    <a:pt x="5" y="2"/>
                  </a:cubicBezTo>
                  <a:lnTo>
                    <a:pt x="5" y="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26" name="Freeform 25"/>
            <p:cNvSpPr/>
            <p:nvPr/>
          </p:nvSpPr>
          <p:spPr bwMode="auto">
            <a:xfrm>
              <a:off x="8267700" y="3530600"/>
              <a:ext cx="269875" cy="14287"/>
            </a:xfrm>
            <a:custGeom>
              <a:avLst/>
              <a:gdLst>
                <a:gd name="T0" fmla="*/ 69 w 72"/>
                <a:gd name="T1" fmla="*/ 0 h 4"/>
                <a:gd name="T2" fmla="*/ 72 w 72"/>
                <a:gd name="T3" fmla="*/ 2 h 4"/>
                <a:gd name="T4" fmla="*/ 72 w 72"/>
                <a:gd name="T5" fmla="*/ 2 h 4"/>
                <a:gd name="T6" fmla="*/ 69 w 72"/>
                <a:gd name="T7" fmla="*/ 4 h 4"/>
                <a:gd name="T8" fmla="*/ 2 w 72"/>
                <a:gd name="T9" fmla="*/ 4 h 4"/>
                <a:gd name="T10" fmla="*/ 0 w 72"/>
                <a:gd name="T11" fmla="*/ 2 h 4"/>
                <a:gd name="T12" fmla="*/ 0 w 72"/>
                <a:gd name="T13" fmla="*/ 2 h 4"/>
                <a:gd name="T14" fmla="*/ 2 w 72"/>
                <a:gd name="T15" fmla="*/ 0 h 4"/>
                <a:gd name="T16" fmla="*/ 69 w 7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4">
                  <a:moveTo>
                    <a:pt x="69" y="0"/>
                  </a:moveTo>
                  <a:cubicBezTo>
                    <a:pt x="70" y="0"/>
                    <a:pt x="72" y="1"/>
                    <a:pt x="72" y="2"/>
                  </a:cubicBezTo>
                  <a:cubicBezTo>
                    <a:pt x="72" y="2"/>
                    <a:pt x="72" y="2"/>
                    <a:pt x="72" y="2"/>
                  </a:cubicBezTo>
                  <a:cubicBezTo>
                    <a:pt x="72" y="3"/>
                    <a:pt x="70" y="4"/>
                    <a:pt x="69" y="4"/>
                  </a:cubicBezTo>
                  <a:cubicBezTo>
                    <a:pt x="2" y="4"/>
                    <a:pt x="2" y="4"/>
                    <a:pt x="2" y="4"/>
                  </a:cubicBezTo>
                  <a:cubicBezTo>
                    <a:pt x="0" y="4"/>
                    <a:pt x="0" y="3"/>
                    <a:pt x="0" y="2"/>
                  </a:cubicBezTo>
                  <a:cubicBezTo>
                    <a:pt x="0" y="2"/>
                    <a:pt x="0" y="2"/>
                    <a:pt x="0" y="2"/>
                  </a:cubicBezTo>
                  <a:cubicBezTo>
                    <a:pt x="0" y="1"/>
                    <a:pt x="0" y="0"/>
                    <a:pt x="2" y="0"/>
                  </a:cubicBezTo>
                  <a:lnTo>
                    <a:pt x="6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27" name="Freeform 26"/>
            <p:cNvSpPr/>
            <p:nvPr/>
          </p:nvSpPr>
          <p:spPr bwMode="auto">
            <a:xfrm>
              <a:off x="8416925" y="3451225"/>
              <a:ext cx="34925" cy="93662"/>
            </a:xfrm>
            <a:custGeom>
              <a:avLst/>
              <a:gdLst>
                <a:gd name="T0" fmla="*/ 7 w 9"/>
                <a:gd name="T1" fmla="*/ 0 h 25"/>
                <a:gd name="T2" fmla="*/ 3 w 9"/>
                <a:gd name="T3" fmla="*/ 0 h 25"/>
                <a:gd name="T4" fmla="*/ 0 w 9"/>
                <a:gd name="T5" fmla="*/ 2 h 25"/>
                <a:gd name="T6" fmla="*/ 0 w 9"/>
                <a:gd name="T7" fmla="*/ 25 h 25"/>
                <a:gd name="T8" fmla="*/ 9 w 9"/>
                <a:gd name="T9" fmla="*/ 25 h 25"/>
                <a:gd name="T10" fmla="*/ 9 w 9"/>
                <a:gd name="T11" fmla="*/ 2 h 25"/>
                <a:gd name="T12" fmla="*/ 7 w 9"/>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9" h="25">
                  <a:moveTo>
                    <a:pt x="7" y="0"/>
                  </a:moveTo>
                  <a:cubicBezTo>
                    <a:pt x="3" y="0"/>
                    <a:pt x="3" y="0"/>
                    <a:pt x="3" y="0"/>
                  </a:cubicBezTo>
                  <a:cubicBezTo>
                    <a:pt x="1" y="0"/>
                    <a:pt x="0" y="1"/>
                    <a:pt x="0" y="2"/>
                  </a:cubicBezTo>
                  <a:cubicBezTo>
                    <a:pt x="0" y="25"/>
                    <a:pt x="0" y="25"/>
                    <a:pt x="0" y="25"/>
                  </a:cubicBezTo>
                  <a:cubicBezTo>
                    <a:pt x="9" y="25"/>
                    <a:pt x="9" y="25"/>
                    <a:pt x="9" y="25"/>
                  </a:cubicBezTo>
                  <a:cubicBezTo>
                    <a:pt x="9" y="2"/>
                    <a:pt x="9" y="2"/>
                    <a:pt x="9" y="2"/>
                  </a:cubicBezTo>
                  <a:cubicBezTo>
                    <a:pt x="9"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28" name="Freeform 27"/>
            <p:cNvSpPr/>
            <p:nvPr/>
          </p:nvSpPr>
          <p:spPr bwMode="auto">
            <a:xfrm>
              <a:off x="8361363" y="3425825"/>
              <a:ext cx="33338" cy="119062"/>
            </a:xfrm>
            <a:custGeom>
              <a:avLst/>
              <a:gdLst>
                <a:gd name="T0" fmla="*/ 7 w 9"/>
                <a:gd name="T1" fmla="*/ 0 h 32"/>
                <a:gd name="T2" fmla="*/ 3 w 9"/>
                <a:gd name="T3" fmla="*/ 0 h 32"/>
                <a:gd name="T4" fmla="*/ 0 w 9"/>
                <a:gd name="T5" fmla="*/ 2 h 32"/>
                <a:gd name="T6" fmla="*/ 0 w 9"/>
                <a:gd name="T7" fmla="*/ 32 h 32"/>
                <a:gd name="T8" fmla="*/ 9 w 9"/>
                <a:gd name="T9" fmla="*/ 32 h 32"/>
                <a:gd name="T10" fmla="*/ 9 w 9"/>
                <a:gd name="T11" fmla="*/ 2 h 32"/>
                <a:gd name="T12" fmla="*/ 7 w 9"/>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9" h="32">
                  <a:moveTo>
                    <a:pt x="7" y="0"/>
                  </a:moveTo>
                  <a:cubicBezTo>
                    <a:pt x="3" y="0"/>
                    <a:pt x="3" y="0"/>
                    <a:pt x="3" y="0"/>
                  </a:cubicBezTo>
                  <a:cubicBezTo>
                    <a:pt x="1" y="0"/>
                    <a:pt x="0" y="1"/>
                    <a:pt x="0" y="2"/>
                  </a:cubicBezTo>
                  <a:cubicBezTo>
                    <a:pt x="0" y="32"/>
                    <a:pt x="0" y="32"/>
                    <a:pt x="0" y="32"/>
                  </a:cubicBezTo>
                  <a:cubicBezTo>
                    <a:pt x="9" y="32"/>
                    <a:pt x="9" y="32"/>
                    <a:pt x="9" y="32"/>
                  </a:cubicBezTo>
                  <a:cubicBezTo>
                    <a:pt x="9" y="2"/>
                    <a:pt x="9" y="2"/>
                    <a:pt x="9" y="2"/>
                  </a:cubicBezTo>
                  <a:cubicBezTo>
                    <a:pt x="9"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29" name="Freeform 28"/>
            <p:cNvSpPr/>
            <p:nvPr/>
          </p:nvSpPr>
          <p:spPr bwMode="auto">
            <a:xfrm>
              <a:off x="8474075" y="3403600"/>
              <a:ext cx="33338" cy="141287"/>
            </a:xfrm>
            <a:custGeom>
              <a:avLst/>
              <a:gdLst>
                <a:gd name="T0" fmla="*/ 7 w 9"/>
                <a:gd name="T1" fmla="*/ 0 h 38"/>
                <a:gd name="T2" fmla="*/ 3 w 9"/>
                <a:gd name="T3" fmla="*/ 0 h 38"/>
                <a:gd name="T4" fmla="*/ 0 w 9"/>
                <a:gd name="T5" fmla="*/ 3 h 38"/>
                <a:gd name="T6" fmla="*/ 0 w 9"/>
                <a:gd name="T7" fmla="*/ 38 h 38"/>
                <a:gd name="T8" fmla="*/ 9 w 9"/>
                <a:gd name="T9" fmla="*/ 38 h 38"/>
                <a:gd name="T10" fmla="*/ 9 w 9"/>
                <a:gd name="T11" fmla="*/ 3 h 38"/>
                <a:gd name="T12" fmla="*/ 7 w 9"/>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9" h="38">
                  <a:moveTo>
                    <a:pt x="7" y="0"/>
                  </a:moveTo>
                  <a:cubicBezTo>
                    <a:pt x="3" y="0"/>
                    <a:pt x="3" y="0"/>
                    <a:pt x="3" y="0"/>
                  </a:cubicBezTo>
                  <a:cubicBezTo>
                    <a:pt x="1" y="0"/>
                    <a:pt x="0" y="1"/>
                    <a:pt x="0" y="3"/>
                  </a:cubicBezTo>
                  <a:cubicBezTo>
                    <a:pt x="0" y="38"/>
                    <a:pt x="0" y="38"/>
                    <a:pt x="0" y="38"/>
                  </a:cubicBezTo>
                  <a:cubicBezTo>
                    <a:pt x="9" y="38"/>
                    <a:pt x="9" y="38"/>
                    <a:pt x="9" y="38"/>
                  </a:cubicBezTo>
                  <a:cubicBezTo>
                    <a:pt x="9" y="3"/>
                    <a:pt x="9" y="3"/>
                    <a:pt x="9" y="3"/>
                  </a:cubicBezTo>
                  <a:cubicBezTo>
                    <a:pt x="9"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30" name="Freeform 29"/>
            <p:cNvSpPr/>
            <p:nvPr/>
          </p:nvSpPr>
          <p:spPr bwMode="auto">
            <a:xfrm>
              <a:off x="8304213" y="3481388"/>
              <a:ext cx="34925" cy="63500"/>
            </a:xfrm>
            <a:custGeom>
              <a:avLst/>
              <a:gdLst>
                <a:gd name="T0" fmla="*/ 7 w 9"/>
                <a:gd name="T1" fmla="*/ 0 h 17"/>
                <a:gd name="T2" fmla="*/ 3 w 9"/>
                <a:gd name="T3" fmla="*/ 0 h 17"/>
                <a:gd name="T4" fmla="*/ 0 w 9"/>
                <a:gd name="T5" fmla="*/ 2 h 17"/>
                <a:gd name="T6" fmla="*/ 0 w 9"/>
                <a:gd name="T7" fmla="*/ 17 h 17"/>
                <a:gd name="T8" fmla="*/ 9 w 9"/>
                <a:gd name="T9" fmla="*/ 17 h 17"/>
                <a:gd name="T10" fmla="*/ 9 w 9"/>
                <a:gd name="T11" fmla="*/ 2 h 17"/>
                <a:gd name="T12" fmla="*/ 7 w 9"/>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9" h="17">
                  <a:moveTo>
                    <a:pt x="7" y="0"/>
                  </a:moveTo>
                  <a:cubicBezTo>
                    <a:pt x="3" y="0"/>
                    <a:pt x="3" y="0"/>
                    <a:pt x="3" y="0"/>
                  </a:cubicBezTo>
                  <a:cubicBezTo>
                    <a:pt x="1" y="0"/>
                    <a:pt x="0" y="1"/>
                    <a:pt x="0" y="2"/>
                  </a:cubicBezTo>
                  <a:cubicBezTo>
                    <a:pt x="0" y="17"/>
                    <a:pt x="0" y="17"/>
                    <a:pt x="0" y="17"/>
                  </a:cubicBezTo>
                  <a:cubicBezTo>
                    <a:pt x="9" y="17"/>
                    <a:pt x="9" y="17"/>
                    <a:pt x="9" y="17"/>
                  </a:cubicBezTo>
                  <a:cubicBezTo>
                    <a:pt x="9" y="2"/>
                    <a:pt x="9" y="2"/>
                    <a:pt x="9" y="2"/>
                  </a:cubicBezTo>
                  <a:cubicBezTo>
                    <a:pt x="9"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31" name="Freeform 30"/>
            <p:cNvSpPr/>
            <p:nvPr/>
          </p:nvSpPr>
          <p:spPr bwMode="auto">
            <a:xfrm>
              <a:off x="8308975" y="3376613"/>
              <a:ext cx="66675" cy="74612"/>
            </a:xfrm>
            <a:custGeom>
              <a:avLst/>
              <a:gdLst>
                <a:gd name="T0" fmla="*/ 42 w 42"/>
                <a:gd name="T1" fmla="*/ 7 h 47"/>
                <a:gd name="T2" fmla="*/ 7 w 42"/>
                <a:gd name="T3" fmla="*/ 47 h 47"/>
                <a:gd name="T4" fmla="*/ 0 w 42"/>
                <a:gd name="T5" fmla="*/ 40 h 47"/>
                <a:gd name="T6" fmla="*/ 35 w 42"/>
                <a:gd name="T7" fmla="*/ 0 h 47"/>
                <a:gd name="T8" fmla="*/ 42 w 42"/>
                <a:gd name="T9" fmla="*/ 7 h 47"/>
              </a:gdLst>
              <a:ahLst/>
              <a:cxnLst>
                <a:cxn ang="0">
                  <a:pos x="T0" y="T1"/>
                </a:cxn>
                <a:cxn ang="0">
                  <a:pos x="T2" y="T3"/>
                </a:cxn>
                <a:cxn ang="0">
                  <a:pos x="T4" y="T5"/>
                </a:cxn>
                <a:cxn ang="0">
                  <a:pos x="T6" y="T7"/>
                </a:cxn>
                <a:cxn ang="0">
                  <a:pos x="T8" y="T9"/>
                </a:cxn>
              </a:cxnLst>
              <a:rect l="0" t="0" r="r" b="b"/>
              <a:pathLst>
                <a:path w="42" h="47">
                  <a:moveTo>
                    <a:pt x="42" y="7"/>
                  </a:moveTo>
                  <a:lnTo>
                    <a:pt x="7" y="47"/>
                  </a:lnTo>
                  <a:lnTo>
                    <a:pt x="0" y="40"/>
                  </a:lnTo>
                  <a:lnTo>
                    <a:pt x="35" y="0"/>
                  </a:lnTo>
                  <a:lnTo>
                    <a:pt x="42"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32" name="Freeform 31"/>
            <p:cNvSpPr/>
            <p:nvPr/>
          </p:nvSpPr>
          <p:spPr bwMode="auto">
            <a:xfrm>
              <a:off x="8364538" y="3362325"/>
              <a:ext cx="82550" cy="77787"/>
            </a:xfrm>
            <a:custGeom>
              <a:avLst/>
              <a:gdLst>
                <a:gd name="T0" fmla="*/ 45 w 52"/>
                <a:gd name="T1" fmla="*/ 49 h 49"/>
                <a:gd name="T2" fmla="*/ 0 w 52"/>
                <a:gd name="T3" fmla="*/ 9 h 49"/>
                <a:gd name="T4" fmla="*/ 7 w 52"/>
                <a:gd name="T5" fmla="*/ 0 h 49"/>
                <a:gd name="T6" fmla="*/ 52 w 52"/>
                <a:gd name="T7" fmla="*/ 40 h 49"/>
                <a:gd name="T8" fmla="*/ 45 w 52"/>
                <a:gd name="T9" fmla="*/ 49 h 49"/>
              </a:gdLst>
              <a:ahLst/>
              <a:cxnLst>
                <a:cxn ang="0">
                  <a:pos x="T0" y="T1"/>
                </a:cxn>
                <a:cxn ang="0">
                  <a:pos x="T2" y="T3"/>
                </a:cxn>
                <a:cxn ang="0">
                  <a:pos x="T4" y="T5"/>
                </a:cxn>
                <a:cxn ang="0">
                  <a:pos x="T6" y="T7"/>
                </a:cxn>
                <a:cxn ang="0">
                  <a:pos x="T8" y="T9"/>
                </a:cxn>
              </a:cxnLst>
              <a:rect l="0" t="0" r="r" b="b"/>
              <a:pathLst>
                <a:path w="52" h="49">
                  <a:moveTo>
                    <a:pt x="45" y="49"/>
                  </a:moveTo>
                  <a:lnTo>
                    <a:pt x="0" y="9"/>
                  </a:lnTo>
                  <a:lnTo>
                    <a:pt x="7" y="0"/>
                  </a:lnTo>
                  <a:lnTo>
                    <a:pt x="52" y="40"/>
                  </a:lnTo>
                  <a:lnTo>
                    <a:pt x="45"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33" name="Freeform 32"/>
            <p:cNvSpPr/>
            <p:nvPr/>
          </p:nvSpPr>
          <p:spPr bwMode="auto">
            <a:xfrm>
              <a:off x="8424863" y="3357563"/>
              <a:ext cx="74613" cy="82550"/>
            </a:xfrm>
            <a:custGeom>
              <a:avLst/>
              <a:gdLst>
                <a:gd name="T0" fmla="*/ 47 w 47"/>
                <a:gd name="T1" fmla="*/ 7 h 52"/>
                <a:gd name="T2" fmla="*/ 7 w 47"/>
                <a:gd name="T3" fmla="*/ 52 h 52"/>
                <a:gd name="T4" fmla="*/ 0 w 47"/>
                <a:gd name="T5" fmla="*/ 45 h 52"/>
                <a:gd name="T6" fmla="*/ 38 w 47"/>
                <a:gd name="T7" fmla="*/ 0 h 52"/>
                <a:gd name="T8" fmla="*/ 47 w 47"/>
                <a:gd name="T9" fmla="*/ 7 h 52"/>
              </a:gdLst>
              <a:ahLst/>
              <a:cxnLst>
                <a:cxn ang="0">
                  <a:pos x="T0" y="T1"/>
                </a:cxn>
                <a:cxn ang="0">
                  <a:pos x="T2" y="T3"/>
                </a:cxn>
                <a:cxn ang="0">
                  <a:pos x="T4" y="T5"/>
                </a:cxn>
                <a:cxn ang="0">
                  <a:pos x="T6" y="T7"/>
                </a:cxn>
                <a:cxn ang="0">
                  <a:pos x="T8" y="T9"/>
                </a:cxn>
              </a:cxnLst>
              <a:rect l="0" t="0" r="r" b="b"/>
              <a:pathLst>
                <a:path w="47" h="52">
                  <a:moveTo>
                    <a:pt x="47" y="7"/>
                  </a:moveTo>
                  <a:lnTo>
                    <a:pt x="7" y="52"/>
                  </a:lnTo>
                  <a:lnTo>
                    <a:pt x="0" y="45"/>
                  </a:lnTo>
                  <a:lnTo>
                    <a:pt x="38" y="0"/>
                  </a:lnTo>
                  <a:lnTo>
                    <a:pt x="47"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34" name="Freeform 33"/>
            <p:cNvSpPr/>
            <p:nvPr/>
          </p:nvSpPr>
          <p:spPr bwMode="auto">
            <a:xfrm>
              <a:off x="8466138" y="3346450"/>
              <a:ext cx="41275" cy="41275"/>
            </a:xfrm>
            <a:custGeom>
              <a:avLst/>
              <a:gdLst>
                <a:gd name="T0" fmla="*/ 10 w 11"/>
                <a:gd name="T1" fmla="*/ 0 h 11"/>
                <a:gd name="T2" fmla="*/ 11 w 11"/>
                <a:gd name="T3" fmla="*/ 2 h 11"/>
                <a:gd name="T4" fmla="*/ 10 w 11"/>
                <a:gd name="T5" fmla="*/ 4 h 11"/>
                <a:gd name="T6" fmla="*/ 9 w 11"/>
                <a:gd name="T7" fmla="*/ 8 h 11"/>
                <a:gd name="T8" fmla="*/ 9 w 11"/>
                <a:gd name="T9" fmla="*/ 10 h 11"/>
                <a:gd name="T10" fmla="*/ 7 w 11"/>
                <a:gd name="T11" fmla="*/ 11 h 11"/>
                <a:gd name="T12" fmla="*/ 5 w 11"/>
                <a:gd name="T13" fmla="*/ 9 h 11"/>
                <a:gd name="T14" fmla="*/ 3 w 11"/>
                <a:gd name="T15" fmla="*/ 7 h 11"/>
                <a:gd name="T16" fmla="*/ 0 w 11"/>
                <a:gd name="T17" fmla="*/ 5 h 11"/>
                <a:gd name="T18" fmla="*/ 1 w 11"/>
                <a:gd name="T19" fmla="*/ 3 h 11"/>
                <a:gd name="T20" fmla="*/ 3 w 11"/>
                <a:gd name="T21" fmla="*/ 2 h 11"/>
                <a:gd name="T22" fmla="*/ 7 w 11"/>
                <a:gd name="T23" fmla="*/ 1 h 11"/>
                <a:gd name="T24" fmla="*/ 10 w 11"/>
                <a:gd name="T2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1">
                  <a:moveTo>
                    <a:pt x="10" y="0"/>
                  </a:moveTo>
                  <a:cubicBezTo>
                    <a:pt x="10" y="0"/>
                    <a:pt x="11" y="1"/>
                    <a:pt x="11" y="2"/>
                  </a:cubicBezTo>
                  <a:cubicBezTo>
                    <a:pt x="10" y="4"/>
                    <a:pt x="10" y="4"/>
                    <a:pt x="10" y="4"/>
                  </a:cubicBezTo>
                  <a:cubicBezTo>
                    <a:pt x="10" y="5"/>
                    <a:pt x="10" y="7"/>
                    <a:pt x="9" y="8"/>
                  </a:cubicBezTo>
                  <a:cubicBezTo>
                    <a:pt x="9" y="10"/>
                    <a:pt x="9" y="10"/>
                    <a:pt x="9" y="10"/>
                  </a:cubicBezTo>
                  <a:cubicBezTo>
                    <a:pt x="9" y="11"/>
                    <a:pt x="8" y="11"/>
                    <a:pt x="7" y="11"/>
                  </a:cubicBezTo>
                  <a:cubicBezTo>
                    <a:pt x="5" y="9"/>
                    <a:pt x="5" y="9"/>
                    <a:pt x="5" y="9"/>
                  </a:cubicBezTo>
                  <a:cubicBezTo>
                    <a:pt x="4" y="8"/>
                    <a:pt x="3" y="7"/>
                    <a:pt x="3" y="7"/>
                  </a:cubicBezTo>
                  <a:cubicBezTo>
                    <a:pt x="0" y="5"/>
                    <a:pt x="0" y="5"/>
                    <a:pt x="0" y="5"/>
                  </a:cubicBezTo>
                  <a:cubicBezTo>
                    <a:pt x="0" y="4"/>
                    <a:pt x="0" y="4"/>
                    <a:pt x="1" y="3"/>
                  </a:cubicBezTo>
                  <a:cubicBezTo>
                    <a:pt x="3" y="2"/>
                    <a:pt x="3" y="2"/>
                    <a:pt x="3" y="2"/>
                  </a:cubicBezTo>
                  <a:cubicBezTo>
                    <a:pt x="4" y="2"/>
                    <a:pt x="6" y="2"/>
                    <a:pt x="7" y="1"/>
                  </a:cubicBez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35" name="Freeform 34"/>
            <p:cNvSpPr>
              <a:spLocks noEditPoints="1"/>
            </p:cNvSpPr>
            <p:nvPr/>
          </p:nvSpPr>
          <p:spPr bwMode="auto">
            <a:xfrm>
              <a:off x="8188325" y="3233738"/>
              <a:ext cx="506413" cy="500062"/>
            </a:xfrm>
            <a:custGeom>
              <a:avLst/>
              <a:gdLst>
                <a:gd name="T0" fmla="*/ 128 w 135"/>
                <a:gd name="T1" fmla="*/ 128 h 133"/>
                <a:gd name="T2" fmla="*/ 116 w 135"/>
                <a:gd name="T3" fmla="*/ 133 h 133"/>
                <a:gd name="T4" fmla="*/ 103 w 135"/>
                <a:gd name="T5" fmla="*/ 128 h 133"/>
                <a:gd name="T6" fmla="*/ 82 w 135"/>
                <a:gd name="T7" fmla="*/ 107 h 133"/>
                <a:gd name="T8" fmla="*/ 56 w 135"/>
                <a:gd name="T9" fmla="*/ 113 h 133"/>
                <a:gd name="T10" fmla="*/ 0 w 135"/>
                <a:gd name="T11" fmla="*/ 56 h 133"/>
                <a:gd name="T12" fmla="*/ 56 w 135"/>
                <a:gd name="T13" fmla="*/ 0 h 133"/>
                <a:gd name="T14" fmla="*/ 113 w 135"/>
                <a:gd name="T15" fmla="*/ 56 h 133"/>
                <a:gd name="T16" fmla="*/ 107 w 135"/>
                <a:gd name="T17" fmla="*/ 82 h 133"/>
                <a:gd name="T18" fmla="*/ 128 w 135"/>
                <a:gd name="T19" fmla="*/ 103 h 133"/>
                <a:gd name="T20" fmla="*/ 128 w 135"/>
                <a:gd name="T21" fmla="*/ 128 h 133"/>
                <a:gd name="T22" fmla="*/ 56 w 135"/>
                <a:gd name="T23" fmla="*/ 106 h 133"/>
                <a:gd name="T24" fmla="*/ 106 w 135"/>
                <a:gd name="T25" fmla="*/ 56 h 133"/>
                <a:gd name="T26" fmla="*/ 56 w 135"/>
                <a:gd name="T27" fmla="*/ 7 h 133"/>
                <a:gd name="T28" fmla="*/ 7 w 135"/>
                <a:gd name="T29" fmla="*/ 56 h 133"/>
                <a:gd name="T30" fmla="*/ 56 w 135"/>
                <a:gd name="T31" fmla="*/ 10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133">
                  <a:moveTo>
                    <a:pt x="128" y="128"/>
                  </a:moveTo>
                  <a:cubicBezTo>
                    <a:pt x="125" y="131"/>
                    <a:pt x="120" y="133"/>
                    <a:pt x="116" y="133"/>
                  </a:cubicBezTo>
                  <a:cubicBezTo>
                    <a:pt x="111" y="133"/>
                    <a:pt x="107" y="131"/>
                    <a:pt x="103" y="128"/>
                  </a:cubicBezTo>
                  <a:cubicBezTo>
                    <a:pt x="82" y="107"/>
                    <a:pt x="82" y="107"/>
                    <a:pt x="82" y="107"/>
                  </a:cubicBezTo>
                  <a:cubicBezTo>
                    <a:pt x="75" y="111"/>
                    <a:pt x="66" y="113"/>
                    <a:pt x="56" y="113"/>
                  </a:cubicBezTo>
                  <a:cubicBezTo>
                    <a:pt x="25" y="113"/>
                    <a:pt x="0" y="88"/>
                    <a:pt x="0" y="56"/>
                  </a:cubicBezTo>
                  <a:cubicBezTo>
                    <a:pt x="0" y="25"/>
                    <a:pt x="25" y="0"/>
                    <a:pt x="56" y="0"/>
                  </a:cubicBezTo>
                  <a:cubicBezTo>
                    <a:pt x="88" y="0"/>
                    <a:pt x="113" y="25"/>
                    <a:pt x="113" y="56"/>
                  </a:cubicBezTo>
                  <a:cubicBezTo>
                    <a:pt x="113" y="66"/>
                    <a:pt x="111" y="75"/>
                    <a:pt x="107" y="82"/>
                  </a:cubicBezTo>
                  <a:cubicBezTo>
                    <a:pt x="128" y="103"/>
                    <a:pt x="128" y="103"/>
                    <a:pt x="128" y="103"/>
                  </a:cubicBezTo>
                  <a:cubicBezTo>
                    <a:pt x="135" y="110"/>
                    <a:pt x="135" y="121"/>
                    <a:pt x="128" y="128"/>
                  </a:cubicBezTo>
                  <a:close/>
                  <a:moveTo>
                    <a:pt x="56" y="106"/>
                  </a:moveTo>
                  <a:cubicBezTo>
                    <a:pt x="84" y="106"/>
                    <a:pt x="106" y="84"/>
                    <a:pt x="106" y="56"/>
                  </a:cubicBezTo>
                  <a:cubicBezTo>
                    <a:pt x="106" y="29"/>
                    <a:pt x="84" y="7"/>
                    <a:pt x="56" y="7"/>
                  </a:cubicBezTo>
                  <a:cubicBezTo>
                    <a:pt x="29" y="7"/>
                    <a:pt x="7" y="29"/>
                    <a:pt x="7" y="56"/>
                  </a:cubicBezTo>
                  <a:cubicBezTo>
                    <a:pt x="7" y="84"/>
                    <a:pt x="29" y="106"/>
                    <a:pt x="56"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grpSp>
      <p:grpSp>
        <p:nvGrpSpPr>
          <p:cNvPr id="36" name="Group 35"/>
          <p:cNvGrpSpPr/>
          <p:nvPr/>
        </p:nvGrpSpPr>
        <p:grpSpPr>
          <a:xfrm>
            <a:off x="7477759" y="3299089"/>
            <a:ext cx="767551" cy="802903"/>
            <a:chOff x="7640638" y="3014663"/>
            <a:chExt cx="434976" cy="434976"/>
          </a:xfrm>
          <a:solidFill>
            <a:srgbClr val="FFC000"/>
          </a:solidFill>
        </p:grpSpPr>
        <p:sp>
          <p:nvSpPr>
            <p:cNvPr id="37" name="Freeform 36"/>
            <p:cNvSpPr/>
            <p:nvPr/>
          </p:nvSpPr>
          <p:spPr bwMode="auto">
            <a:xfrm>
              <a:off x="7651751" y="3014663"/>
              <a:ext cx="198438" cy="190500"/>
            </a:xfrm>
            <a:custGeom>
              <a:avLst/>
              <a:gdLst>
                <a:gd name="T0" fmla="*/ 42 w 53"/>
                <a:gd name="T1" fmla="*/ 0 h 51"/>
                <a:gd name="T2" fmla="*/ 41 w 53"/>
                <a:gd name="T3" fmla="*/ 0 h 51"/>
                <a:gd name="T4" fmla="*/ 38 w 53"/>
                <a:gd name="T5" fmla="*/ 2 h 51"/>
                <a:gd name="T6" fmla="*/ 38 w 53"/>
                <a:gd name="T7" fmla="*/ 6 h 51"/>
                <a:gd name="T8" fmla="*/ 13 w 53"/>
                <a:gd name="T9" fmla="*/ 22 h 51"/>
                <a:gd name="T10" fmla="*/ 0 w 53"/>
                <a:gd name="T11" fmla="*/ 50 h 51"/>
                <a:gd name="T12" fmla="*/ 0 w 53"/>
                <a:gd name="T13" fmla="*/ 51 h 51"/>
                <a:gd name="T14" fmla="*/ 1 w 53"/>
                <a:gd name="T15" fmla="*/ 51 h 51"/>
                <a:gd name="T16" fmla="*/ 8 w 53"/>
                <a:gd name="T17" fmla="*/ 51 h 51"/>
                <a:gd name="T18" fmla="*/ 9 w 53"/>
                <a:gd name="T19" fmla="*/ 50 h 51"/>
                <a:gd name="T20" fmla="*/ 38 w 53"/>
                <a:gd name="T21" fmla="*/ 15 h 51"/>
                <a:gd name="T22" fmla="*/ 38 w 53"/>
                <a:gd name="T23" fmla="*/ 18 h 51"/>
                <a:gd name="T24" fmla="*/ 41 w 53"/>
                <a:gd name="T25" fmla="*/ 21 h 51"/>
                <a:gd name="T26" fmla="*/ 42 w 53"/>
                <a:gd name="T27" fmla="*/ 20 h 51"/>
                <a:gd name="T28" fmla="*/ 52 w 53"/>
                <a:gd name="T29" fmla="*/ 12 h 51"/>
                <a:gd name="T30" fmla="*/ 53 w 53"/>
                <a:gd name="T31" fmla="*/ 10 h 51"/>
                <a:gd name="T32" fmla="*/ 52 w 53"/>
                <a:gd name="T33" fmla="*/ 8 h 51"/>
                <a:gd name="T34" fmla="*/ 42 w 53"/>
                <a:gd name="T3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51">
                  <a:moveTo>
                    <a:pt x="42" y="0"/>
                  </a:moveTo>
                  <a:cubicBezTo>
                    <a:pt x="42" y="0"/>
                    <a:pt x="41" y="0"/>
                    <a:pt x="41" y="0"/>
                  </a:cubicBezTo>
                  <a:cubicBezTo>
                    <a:pt x="39" y="0"/>
                    <a:pt x="38" y="1"/>
                    <a:pt x="38" y="2"/>
                  </a:cubicBezTo>
                  <a:cubicBezTo>
                    <a:pt x="38" y="6"/>
                    <a:pt x="38" y="6"/>
                    <a:pt x="38" y="6"/>
                  </a:cubicBezTo>
                  <a:cubicBezTo>
                    <a:pt x="28" y="9"/>
                    <a:pt x="20" y="14"/>
                    <a:pt x="13" y="22"/>
                  </a:cubicBezTo>
                  <a:cubicBezTo>
                    <a:pt x="6" y="30"/>
                    <a:pt x="1" y="40"/>
                    <a:pt x="0" y="50"/>
                  </a:cubicBezTo>
                  <a:cubicBezTo>
                    <a:pt x="0" y="50"/>
                    <a:pt x="0" y="51"/>
                    <a:pt x="0" y="51"/>
                  </a:cubicBezTo>
                  <a:cubicBezTo>
                    <a:pt x="0" y="51"/>
                    <a:pt x="1" y="51"/>
                    <a:pt x="1" y="51"/>
                  </a:cubicBezTo>
                  <a:cubicBezTo>
                    <a:pt x="8" y="51"/>
                    <a:pt x="8" y="51"/>
                    <a:pt x="8" y="51"/>
                  </a:cubicBezTo>
                  <a:cubicBezTo>
                    <a:pt x="8" y="51"/>
                    <a:pt x="9" y="51"/>
                    <a:pt x="9" y="50"/>
                  </a:cubicBezTo>
                  <a:cubicBezTo>
                    <a:pt x="11" y="34"/>
                    <a:pt x="23" y="20"/>
                    <a:pt x="38" y="15"/>
                  </a:cubicBezTo>
                  <a:cubicBezTo>
                    <a:pt x="38" y="18"/>
                    <a:pt x="38" y="18"/>
                    <a:pt x="38" y="18"/>
                  </a:cubicBezTo>
                  <a:cubicBezTo>
                    <a:pt x="38" y="19"/>
                    <a:pt x="39" y="21"/>
                    <a:pt x="41" y="21"/>
                  </a:cubicBezTo>
                  <a:cubicBezTo>
                    <a:pt x="41" y="21"/>
                    <a:pt x="42" y="20"/>
                    <a:pt x="42" y="20"/>
                  </a:cubicBezTo>
                  <a:cubicBezTo>
                    <a:pt x="52" y="12"/>
                    <a:pt x="52" y="12"/>
                    <a:pt x="52" y="12"/>
                  </a:cubicBezTo>
                  <a:cubicBezTo>
                    <a:pt x="52" y="12"/>
                    <a:pt x="53" y="11"/>
                    <a:pt x="53" y="10"/>
                  </a:cubicBezTo>
                  <a:cubicBezTo>
                    <a:pt x="53" y="9"/>
                    <a:pt x="52" y="9"/>
                    <a:pt x="52" y="8"/>
                  </a:cubicBezTo>
                  <a:lnTo>
                    <a:pt x="4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38" name="Freeform 37"/>
            <p:cNvSpPr/>
            <p:nvPr/>
          </p:nvSpPr>
          <p:spPr bwMode="auto">
            <a:xfrm>
              <a:off x="7640638" y="3235326"/>
              <a:ext cx="190500" cy="198438"/>
            </a:xfrm>
            <a:custGeom>
              <a:avLst/>
              <a:gdLst>
                <a:gd name="T0" fmla="*/ 50 w 51"/>
                <a:gd name="T1" fmla="*/ 44 h 53"/>
                <a:gd name="T2" fmla="*/ 15 w 51"/>
                <a:gd name="T3" fmla="*/ 14 h 53"/>
                <a:gd name="T4" fmla="*/ 18 w 51"/>
                <a:gd name="T5" fmla="*/ 14 h 53"/>
                <a:gd name="T6" fmla="*/ 20 w 51"/>
                <a:gd name="T7" fmla="*/ 13 h 53"/>
                <a:gd name="T8" fmla="*/ 20 w 51"/>
                <a:gd name="T9" fmla="*/ 10 h 53"/>
                <a:gd name="T10" fmla="*/ 12 w 51"/>
                <a:gd name="T11" fmla="*/ 1 h 53"/>
                <a:gd name="T12" fmla="*/ 10 w 51"/>
                <a:gd name="T13" fmla="*/ 0 h 53"/>
                <a:gd name="T14" fmla="*/ 8 w 51"/>
                <a:gd name="T15" fmla="*/ 1 h 53"/>
                <a:gd name="T16" fmla="*/ 0 w 51"/>
                <a:gd name="T17" fmla="*/ 10 h 53"/>
                <a:gd name="T18" fmla="*/ 0 w 51"/>
                <a:gd name="T19" fmla="*/ 13 h 53"/>
                <a:gd name="T20" fmla="*/ 2 w 51"/>
                <a:gd name="T21" fmla="*/ 14 h 53"/>
                <a:gd name="T22" fmla="*/ 6 w 51"/>
                <a:gd name="T23" fmla="*/ 14 h 53"/>
                <a:gd name="T24" fmla="*/ 22 w 51"/>
                <a:gd name="T25" fmla="*/ 40 h 53"/>
                <a:gd name="T26" fmla="*/ 50 w 51"/>
                <a:gd name="T27" fmla="*/ 53 h 53"/>
                <a:gd name="T28" fmla="*/ 50 w 51"/>
                <a:gd name="T29" fmla="*/ 53 h 53"/>
                <a:gd name="T30" fmla="*/ 51 w 51"/>
                <a:gd name="T31" fmla="*/ 52 h 53"/>
                <a:gd name="T32" fmla="*/ 51 w 51"/>
                <a:gd name="T33" fmla="*/ 52 h 53"/>
                <a:gd name="T34" fmla="*/ 51 w 51"/>
                <a:gd name="T35" fmla="*/ 45 h 53"/>
                <a:gd name="T36" fmla="*/ 50 w 51"/>
                <a:gd name="T37" fmla="*/ 4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53">
                  <a:moveTo>
                    <a:pt x="50" y="44"/>
                  </a:moveTo>
                  <a:cubicBezTo>
                    <a:pt x="34" y="42"/>
                    <a:pt x="20" y="30"/>
                    <a:pt x="15" y="14"/>
                  </a:cubicBezTo>
                  <a:cubicBezTo>
                    <a:pt x="18" y="14"/>
                    <a:pt x="18" y="14"/>
                    <a:pt x="18" y="14"/>
                  </a:cubicBezTo>
                  <a:cubicBezTo>
                    <a:pt x="19" y="14"/>
                    <a:pt x="20" y="14"/>
                    <a:pt x="20" y="13"/>
                  </a:cubicBezTo>
                  <a:cubicBezTo>
                    <a:pt x="21" y="12"/>
                    <a:pt x="21" y="11"/>
                    <a:pt x="20" y="10"/>
                  </a:cubicBezTo>
                  <a:cubicBezTo>
                    <a:pt x="12" y="1"/>
                    <a:pt x="12" y="1"/>
                    <a:pt x="12" y="1"/>
                  </a:cubicBezTo>
                  <a:cubicBezTo>
                    <a:pt x="12" y="0"/>
                    <a:pt x="11" y="0"/>
                    <a:pt x="10" y="0"/>
                  </a:cubicBezTo>
                  <a:cubicBezTo>
                    <a:pt x="9" y="0"/>
                    <a:pt x="9" y="0"/>
                    <a:pt x="8" y="1"/>
                  </a:cubicBezTo>
                  <a:cubicBezTo>
                    <a:pt x="0" y="10"/>
                    <a:pt x="0" y="10"/>
                    <a:pt x="0" y="10"/>
                  </a:cubicBezTo>
                  <a:cubicBezTo>
                    <a:pt x="0" y="11"/>
                    <a:pt x="0" y="12"/>
                    <a:pt x="0" y="13"/>
                  </a:cubicBezTo>
                  <a:cubicBezTo>
                    <a:pt x="0" y="14"/>
                    <a:pt x="1" y="14"/>
                    <a:pt x="2" y="14"/>
                  </a:cubicBezTo>
                  <a:cubicBezTo>
                    <a:pt x="6" y="14"/>
                    <a:pt x="6" y="14"/>
                    <a:pt x="6" y="14"/>
                  </a:cubicBezTo>
                  <a:cubicBezTo>
                    <a:pt x="9" y="24"/>
                    <a:pt x="14" y="33"/>
                    <a:pt x="22" y="40"/>
                  </a:cubicBezTo>
                  <a:cubicBezTo>
                    <a:pt x="30" y="47"/>
                    <a:pt x="40" y="51"/>
                    <a:pt x="50" y="53"/>
                  </a:cubicBezTo>
                  <a:cubicBezTo>
                    <a:pt x="50" y="53"/>
                    <a:pt x="50" y="53"/>
                    <a:pt x="50" y="53"/>
                  </a:cubicBezTo>
                  <a:cubicBezTo>
                    <a:pt x="51" y="53"/>
                    <a:pt x="51" y="53"/>
                    <a:pt x="51" y="52"/>
                  </a:cubicBezTo>
                  <a:cubicBezTo>
                    <a:pt x="51" y="52"/>
                    <a:pt x="51" y="52"/>
                    <a:pt x="51" y="52"/>
                  </a:cubicBezTo>
                  <a:cubicBezTo>
                    <a:pt x="51" y="45"/>
                    <a:pt x="51" y="45"/>
                    <a:pt x="51" y="45"/>
                  </a:cubicBezTo>
                  <a:cubicBezTo>
                    <a:pt x="51" y="44"/>
                    <a:pt x="51" y="44"/>
                    <a:pt x="5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39" name="Freeform 38"/>
            <p:cNvSpPr/>
            <p:nvPr/>
          </p:nvSpPr>
          <p:spPr bwMode="auto">
            <a:xfrm>
              <a:off x="7861301" y="3251201"/>
              <a:ext cx="203200" cy="198438"/>
            </a:xfrm>
            <a:custGeom>
              <a:avLst/>
              <a:gdLst>
                <a:gd name="T0" fmla="*/ 53 w 54"/>
                <a:gd name="T1" fmla="*/ 0 h 53"/>
                <a:gd name="T2" fmla="*/ 46 w 54"/>
                <a:gd name="T3" fmla="*/ 0 h 53"/>
                <a:gd name="T4" fmla="*/ 45 w 54"/>
                <a:gd name="T5" fmla="*/ 0 h 53"/>
                <a:gd name="T6" fmla="*/ 15 w 54"/>
                <a:gd name="T7" fmla="*/ 37 h 53"/>
                <a:gd name="T8" fmla="*/ 15 w 54"/>
                <a:gd name="T9" fmla="*/ 34 h 53"/>
                <a:gd name="T10" fmla="*/ 12 w 54"/>
                <a:gd name="T11" fmla="*/ 31 h 53"/>
                <a:gd name="T12" fmla="*/ 11 w 54"/>
                <a:gd name="T13" fmla="*/ 32 h 53"/>
                <a:gd name="T14" fmla="*/ 1 w 54"/>
                <a:gd name="T15" fmla="*/ 40 h 53"/>
                <a:gd name="T16" fmla="*/ 0 w 54"/>
                <a:gd name="T17" fmla="*/ 42 h 53"/>
                <a:gd name="T18" fmla="*/ 1 w 54"/>
                <a:gd name="T19" fmla="*/ 44 h 53"/>
                <a:gd name="T20" fmla="*/ 11 w 54"/>
                <a:gd name="T21" fmla="*/ 52 h 53"/>
                <a:gd name="T22" fmla="*/ 12 w 54"/>
                <a:gd name="T23" fmla="*/ 53 h 53"/>
                <a:gd name="T24" fmla="*/ 15 w 54"/>
                <a:gd name="T25" fmla="*/ 50 h 53"/>
                <a:gd name="T26" fmla="*/ 15 w 54"/>
                <a:gd name="T27" fmla="*/ 46 h 53"/>
                <a:gd name="T28" fmla="*/ 41 w 54"/>
                <a:gd name="T29" fmla="*/ 30 h 53"/>
                <a:gd name="T30" fmla="*/ 54 w 54"/>
                <a:gd name="T31" fmla="*/ 1 h 53"/>
                <a:gd name="T32" fmla="*/ 54 w 54"/>
                <a:gd name="T33" fmla="*/ 0 h 53"/>
                <a:gd name="T34" fmla="*/ 53 w 54"/>
                <a:gd name="T35"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53">
                  <a:moveTo>
                    <a:pt x="53" y="0"/>
                  </a:moveTo>
                  <a:cubicBezTo>
                    <a:pt x="46" y="0"/>
                    <a:pt x="46" y="0"/>
                    <a:pt x="46" y="0"/>
                  </a:cubicBezTo>
                  <a:cubicBezTo>
                    <a:pt x="46" y="0"/>
                    <a:pt x="45" y="0"/>
                    <a:pt x="45" y="0"/>
                  </a:cubicBezTo>
                  <a:cubicBezTo>
                    <a:pt x="43" y="17"/>
                    <a:pt x="31" y="32"/>
                    <a:pt x="15" y="37"/>
                  </a:cubicBezTo>
                  <a:cubicBezTo>
                    <a:pt x="15" y="34"/>
                    <a:pt x="15" y="34"/>
                    <a:pt x="15" y="34"/>
                  </a:cubicBezTo>
                  <a:cubicBezTo>
                    <a:pt x="15" y="32"/>
                    <a:pt x="14" y="31"/>
                    <a:pt x="12" y="31"/>
                  </a:cubicBezTo>
                  <a:cubicBezTo>
                    <a:pt x="12" y="31"/>
                    <a:pt x="11" y="31"/>
                    <a:pt x="11" y="32"/>
                  </a:cubicBezTo>
                  <a:cubicBezTo>
                    <a:pt x="1" y="40"/>
                    <a:pt x="1" y="40"/>
                    <a:pt x="1" y="40"/>
                  </a:cubicBezTo>
                  <a:cubicBezTo>
                    <a:pt x="0" y="40"/>
                    <a:pt x="0" y="41"/>
                    <a:pt x="0" y="42"/>
                  </a:cubicBezTo>
                  <a:cubicBezTo>
                    <a:pt x="0" y="43"/>
                    <a:pt x="0" y="43"/>
                    <a:pt x="1" y="44"/>
                  </a:cubicBezTo>
                  <a:cubicBezTo>
                    <a:pt x="11" y="52"/>
                    <a:pt x="11" y="52"/>
                    <a:pt x="11" y="52"/>
                  </a:cubicBezTo>
                  <a:cubicBezTo>
                    <a:pt x="11" y="52"/>
                    <a:pt x="12" y="53"/>
                    <a:pt x="12" y="53"/>
                  </a:cubicBezTo>
                  <a:cubicBezTo>
                    <a:pt x="14" y="53"/>
                    <a:pt x="15" y="51"/>
                    <a:pt x="15" y="50"/>
                  </a:cubicBezTo>
                  <a:cubicBezTo>
                    <a:pt x="15" y="46"/>
                    <a:pt x="15" y="46"/>
                    <a:pt x="15" y="46"/>
                  </a:cubicBezTo>
                  <a:cubicBezTo>
                    <a:pt x="25" y="43"/>
                    <a:pt x="34" y="38"/>
                    <a:pt x="41" y="30"/>
                  </a:cubicBezTo>
                  <a:cubicBezTo>
                    <a:pt x="48" y="21"/>
                    <a:pt x="53" y="11"/>
                    <a:pt x="54" y="1"/>
                  </a:cubicBezTo>
                  <a:cubicBezTo>
                    <a:pt x="54" y="0"/>
                    <a:pt x="54" y="0"/>
                    <a:pt x="54" y="0"/>
                  </a:cubicBezTo>
                  <a:cubicBezTo>
                    <a:pt x="54" y="0"/>
                    <a:pt x="54" y="0"/>
                    <a:pt x="5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40" name="Freeform 39"/>
            <p:cNvSpPr/>
            <p:nvPr/>
          </p:nvSpPr>
          <p:spPr bwMode="auto">
            <a:xfrm>
              <a:off x="7880351" y="3022601"/>
              <a:ext cx="195263" cy="198438"/>
            </a:xfrm>
            <a:custGeom>
              <a:avLst/>
              <a:gdLst>
                <a:gd name="T0" fmla="*/ 51 w 52"/>
                <a:gd name="T1" fmla="*/ 40 h 53"/>
                <a:gd name="T2" fmla="*/ 49 w 52"/>
                <a:gd name="T3" fmla="*/ 39 h 53"/>
                <a:gd name="T4" fmla="*/ 45 w 52"/>
                <a:gd name="T5" fmla="*/ 39 h 53"/>
                <a:gd name="T6" fmla="*/ 29 w 52"/>
                <a:gd name="T7" fmla="*/ 13 h 53"/>
                <a:gd name="T8" fmla="*/ 1 w 52"/>
                <a:gd name="T9" fmla="*/ 0 h 53"/>
                <a:gd name="T10" fmla="*/ 1 w 52"/>
                <a:gd name="T11" fmla="*/ 0 h 53"/>
                <a:gd name="T12" fmla="*/ 1 w 52"/>
                <a:gd name="T13" fmla="*/ 1 h 53"/>
                <a:gd name="T14" fmla="*/ 0 w 52"/>
                <a:gd name="T15" fmla="*/ 1 h 53"/>
                <a:gd name="T16" fmla="*/ 0 w 52"/>
                <a:gd name="T17" fmla="*/ 8 h 53"/>
                <a:gd name="T18" fmla="*/ 1 w 52"/>
                <a:gd name="T19" fmla="*/ 9 h 53"/>
                <a:gd name="T20" fmla="*/ 37 w 52"/>
                <a:gd name="T21" fmla="*/ 39 h 53"/>
                <a:gd name="T22" fmla="*/ 33 w 52"/>
                <a:gd name="T23" fmla="*/ 39 h 53"/>
                <a:gd name="T24" fmla="*/ 31 w 52"/>
                <a:gd name="T25" fmla="*/ 40 h 53"/>
                <a:gd name="T26" fmla="*/ 31 w 52"/>
                <a:gd name="T27" fmla="*/ 43 h 53"/>
                <a:gd name="T28" fmla="*/ 39 w 52"/>
                <a:gd name="T29" fmla="*/ 52 h 53"/>
                <a:gd name="T30" fmla="*/ 41 w 52"/>
                <a:gd name="T31" fmla="*/ 53 h 53"/>
                <a:gd name="T32" fmla="*/ 43 w 52"/>
                <a:gd name="T33" fmla="*/ 52 h 53"/>
                <a:gd name="T34" fmla="*/ 51 w 52"/>
                <a:gd name="T35" fmla="*/ 43 h 53"/>
                <a:gd name="T36" fmla="*/ 51 w 52"/>
                <a:gd name="T37" fmla="*/ 4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53">
                  <a:moveTo>
                    <a:pt x="51" y="40"/>
                  </a:moveTo>
                  <a:cubicBezTo>
                    <a:pt x="51" y="39"/>
                    <a:pt x="50" y="39"/>
                    <a:pt x="49" y="39"/>
                  </a:cubicBezTo>
                  <a:cubicBezTo>
                    <a:pt x="45" y="39"/>
                    <a:pt x="45" y="39"/>
                    <a:pt x="45" y="39"/>
                  </a:cubicBezTo>
                  <a:cubicBezTo>
                    <a:pt x="42" y="29"/>
                    <a:pt x="37" y="20"/>
                    <a:pt x="29" y="13"/>
                  </a:cubicBezTo>
                  <a:cubicBezTo>
                    <a:pt x="21" y="6"/>
                    <a:pt x="12" y="2"/>
                    <a:pt x="1" y="0"/>
                  </a:cubicBezTo>
                  <a:cubicBezTo>
                    <a:pt x="1" y="0"/>
                    <a:pt x="1" y="0"/>
                    <a:pt x="1" y="0"/>
                  </a:cubicBezTo>
                  <a:cubicBezTo>
                    <a:pt x="1" y="0"/>
                    <a:pt x="1" y="0"/>
                    <a:pt x="1" y="1"/>
                  </a:cubicBezTo>
                  <a:cubicBezTo>
                    <a:pt x="0" y="1"/>
                    <a:pt x="0" y="1"/>
                    <a:pt x="0" y="1"/>
                  </a:cubicBezTo>
                  <a:cubicBezTo>
                    <a:pt x="0" y="8"/>
                    <a:pt x="0" y="8"/>
                    <a:pt x="0" y="8"/>
                  </a:cubicBezTo>
                  <a:cubicBezTo>
                    <a:pt x="0" y="9"/>
                    <a:pt x="1" y="9"/>
                    <a:pt x="1" y="9"/>
                  </a:cubicBezTo>
                  <a:cubicBezTo>
                    <a:pt x="18" y="11"/>
                    <a:pt x="31" y="23"/>
                    <a:pt x="37" y="39"/>
                  </a:cubicBezTo>
                  <a:cubicBezTo>
                    <a:pt x="33" y="39"/>
                    <a:pt x="33" y="39"/>
                    <a:pt x="33" y="39"/>
                  </a:cubicBezTo>
                  <a:cubicBezTo>
                    <a:pt x="32" y="39"/>
                    <a:pt x="31" y="39"/>
                    <a:pt x="31" y="40"/>
                  </a:cubicBezTo>
                  <a:cubicBezTo>
                    <a:pt x="31" y="41"/>
                    <a:pt x="31" y="42"/>
                    <a:pt x="31" y="43"/>
                  </a:cubicBezTo>
                  <a:cubicBezTo>
                    <a:pt x="39" y="52"/>
                    <a:pt x="39" y="52"/>
                    <a:pt x="39" y="52"/>
                  </a:cubicBezTo>
                  <a:cubicBezTo>
                    <a:pt x="40" y="53"/>
                    <a:pt x="40" y="53"/>
                    <a:pt x="41" y="53"/>
                  </a:cubicBezTo>
                  <a:cubicBezTo>
                    <a:pt x="42" y="53"/>
                    <a:pt x="43" y="53"/>
                    <a:pt x="43" y="52"/>
                  </a:cubicBezTo>
                  <a:cubicBezTo>
                    <a:pt x="51" y="43"/>
                    <a:pt x="51" y="43"/>
                    <a:pt x="51" y="43"/>
                  </a:cubicBezTo>
                  <a:cubicBezTo>
                    <a:pt x="52" y="42"/>
                    <a:pt x="52" y="41"/>
                    <a:pt x="51"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41" name="Freeform 40"/>
            <p:cNvSpPr>
              <a:spLocks noEditPoints="1"/>
            </p:cNvSpPr>
            <p:nvPr/>
          </p:nvSpPr>
          <p:spPr bwMode="auto">
            <a:xfrm>
              <a:off x="7723188" y="3092451"/>
              <a:ext cx="269875" cy="269875"/>
            </a:xfrm>
            <a:custGeom>
              <a:avLst/>
              <a:gdLst>
                <a:gd name="T0" fmla="*/ 36 w 72"/>
                <a:gd name="T1" fmla="*/ 72 h 72"/>
                <a:gd name="T2" fmla="*/ 61 w 72"/>
                <a:gd name="T3" fmla="*/ 21 h 72"/>
                <a:gd name="T4" fmla="*/ 66 w 72"/>
                <a:gd name="T5" fmla="*/ 34 h 72"/>
                <a:gd name="T6" fmla="*/ 52 w 72"/>
                <a:gd name="T7" fmla="*/ 34 h 72"/>
                <a:gd name="T8" fmla="*/ 51 w 72"/>
                <a:gd name="T9" fmla="*/ 23 h 72"/>
                <a:gd name="T10" fmla="*/ 61 w 72"/>
                <a:gd name="T11" fmla="*/ 21 h 72"/>
                <a:gd name="T12" fmla="*/ 57 w 72"/>
                <a:gd name="T13" fmla="*/ 15 h 72"/>
                <a:gd name="T14" fmla="*/ 57 w 72"/>
                <a:gd name="T15" fmla="*/ 17 h 72"/>
                <a:gd name="T16" fmla="*/ 50 w 72"/>
                <a:gd name="T17" fmla="*/ 18 h 72"/>
                <a:gd name="T18" fmla="*/ 50 w 72"/>
                <a:gd name="T19" fmla="*/ 10 h 72"/>
                <a:gd name="T20" fmla="*/ 24 w 72"/>
                <a:gd name="T21" fmla="*/ 34 h 72"/>
                <a:gd name="T22" fmla="*/ 25 w 72"/>
                <a:gd name="T23" fmla="*/ 23 h 72"/>
                <a:gd name="T24" fmla="*/ 46 w 72"/>
                <a:gd name="T25" fmla="*/ 23 h 72"/>
                <a:gd name="T26" fmla="*/ 48 w 72"/>
                <a:gd name="T27" fmla="*/ 33 h 72"/>
                <a:gd name="T28" fmla="*/ 48 w 72"/>
                <a:gd name="T29" fmla="*/ 38 h 72"/>
                <a:gd name="T30" fmla="*/ 47 w 72"/>
                <a:gd name="T31" fmla="*/ 48 h 72"/>
                <a:gd name="T32" fmla="*/ 26 w 72"/>
                <a:gd name="T33" fmla="*/ 48 h 72"/>
                <a:gd name="T34" fmla="*/ 24 w 72"/>
                <a:gd name="T35" fmla="*/ 39 h 72"/>
                <a:gd name="T36" fmla="*/ 47 w 72"/>
                <a:gd name="T37" fmla="*/ 38 h 72"/>
                <a:gd name="T38" fmla="*/ 28 w 72"/>
                <a:gd name="T39" fmla="*/ 13 h 72"/>
                <a:gd name="T40" fmla="*/ 32 w 72"/>
                <a:gd name="T41" fmla="*/ 7 h 72"/>
                <a:gd name="T42" fmla="*/ 41 w 72"/>
                <a:gd name="T43" fmla="*/ 7 h 72"/>
                <a:gd name="T44" fmla="*/ 46 w 72"/>
                <a:gd name="T45" fmla="*/ 18 h 72"/>
                <a:gd name="T46" fmla="*/ 36 w 72"/>
                <a:gd name="T47" fmla="*/ 20 h 72"/>
                <a:gd name="T48" fmla="*/ 27 w 72"/>
                <a:gd name="T49" fmla="*/ 18 h 72"/>
                <a:gd name="T50" fmla="*/ 23 w 72"/>
                <a:gd name="T51" fmla="*/ 10 h 72"/>
                <a:gd name="T52" fmla="*/ 22 w 72"/>
                <a:gd name="T53" fmla="*/ 18 h 72"/>
                <a:gd name="T54" fmla="*/ 16 w 72"/>
                <a:gd name="T55" fmla="*/ 17 h 72"/>
                <a:gd name="T56" fmla="*/ 7 w 72"/>
                <a:gd name="T57" fmla="*/ 33 h 72"/>
                <a:gd name="T58" fmla="*/ 12 w 72"/>
                <a:gd name="T59" fmla="*/ 21 h 72"/>
                <a:gd name="T60" fmla="*/ 21 w 72"/>
                <a:gd name="T61" fmla="*/ 24 h 72"/>
                <a:gd name="T62" fmla="*/ 19 w 72"/>
                <a:gd name="T63" fmla="*/ 34 h 72"/>
                <a:gd name="T64" fmla="*/ 7 w 72"/>
                <a:gd name="T65" fmla="*/ 33 h 72"/>
                <a:gd name="T66" fmla="*/ 7 w 72"/>
                <a:gd name="T67" fmla="*/ 39 h 72"/>
                <a:gd name="T68" fmla="*/ 19 w 72"/>
                <a:gd name="T69" fmla="*/ 38 h 72"/>
                <a:gd name="T70" fmla="*/ 21 w 72"/>
                <a:gd name="T71" fmla="*/ 48 h 72"/>
                <a:gd name="T72" fmla="*/ 12 w 72"/>
                <a:gd name="T73" fmla="*/ 51 h 72"/>
                <a:gd name="T74" fmla="*/ 15 w 72"/>
                <a:gd name="T75" fmla="*/ 57 h 72"/>
                <a:gd name="T76" fmla="*/ 14 w 72"/>
                <a:gd name="T77" fmla="*/ 55 h 72"/>
                <a:gd name="T78" fmla="*/ 22 w 72"/>
                <a:gd name="T79" fmla="*/ 53 h 72"/>
                <a:gd name="T80" fmla="*/ 26 w 72"/>
                <a:gd name="T81" fmla="*/ 63 h 72"/>
                <a:gd name="T82" fmla="*/ 44 w 72"/>
                <a:gd name="T83" fmla="*/ 59 h 72"/>
                <a:gd name="T84" fmla="*/ 40 w 72"/>
                <a:gd name="T85" fmla="*/ 65 h 72"/>
                <a:gd name="T86" fmla="*/ 32 w 72"/>
                <a:gd name="T87" fmla="*/ 65 h 72"/>
                <a:gd name="T88" fmla="*/ 27 w 72"/>
                <a:gd name="T89" fmla="*/ 54 h 72"/>
                <a:gd name="T90" fmla="*/ 36 w 72"/>
                <a:gd name="T91" fmla="*/ 52 h 72"/>
                <a:gd name="T92" fmla="*/ 46 w 72"/>
                <a:gd name="T93" fmla="*/ 54 h 72"/>
                <a:gd name="T94" fmla="*/ 50 w 72"/>
                <a:gd name="T95" fmla="*/ 62 h 72"/>
                <a:gd name="T96" fmla="*/ 50 w 72"/>
                <a:gd name="T97" fmla="*/ 54 h 72"/>
                <a:gd name="T98" fmla="*/ 57 w 72"/>
                <a:gd name="T99" fmla="*/ 54 h 72"/>
                <a:gd name="T100" fmla="*/ 65 w 72"/>
                <a:gd name="T101" fmla="*/ 39 h 72"/>
                <a:gd name="T102" fmla="*/ 60 w 72"/>
                <a:gd name="T103" fmla="*/ 51 h 72"/>
                <a:gd name="T104" fmla="*/ 52 w 72"/>
                <a:gd name="T105" fmla="*/ 48 h 72"/>
                <a:gd name="T106" fmla="*/ 53 w 72"/>
                <a:gd name="T107" fmla="*/ 38 h 72"/>
                <a:gd name="T108" fmla="*/ 65 w 72"/>
                <a:gd name="T109" fmla="*/ 3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72">
                  <a:moveTo>
                    <a:pt x="36" y="0"/>
                  </a:moveTo>
                  <a:cubicBezTo>
                    <a:pt x="17" y="0"/>
                    <a:pt x="0" y="16"/>
                    <a:pt x="0" y="36"/>
                  </a:cubicBezTo>
                  <a:cubicBezTo>
                    <a:pt x="0" y="56"/>
                    <a:pt x="17" y="72"/>
                    <a:pt x="36" y="72"/>
                  </a:cubicBezTo>
                  <a:cubicBezTo>
                    <a:pt x="56" y="72"/>
                    <a:pt x="72" y="56"/>
                    <a:pt x="72" y="36"/>
                  </a:cubicBezTo>
                  <a:cubicBezTo>
                    <a:pt x="72" y="16"/>
                    <a:pt x="56" y="0"/>
                    <a:pt x="36" y="0"/>
                  </a:cubicBezTo>
                  <a:close/>
                  <a:moveTo>
                    <a:pt x="61" y="21"/>
                  </a:moveTo>
                  <a:cubicBezTo>
                    <a:pt x="62" y="21"/>
                    <a:pt x="62" y="21"/>
                    <a:pt x="62" y="21"/>
                  </a:cubicBezTo>
                  <a:cubicBezTo>
                    <a:pt x="64" y="25"/>
                    <a:pt x="65" y="28"/>
                    <a:pt x="65" y="33"/>
                  </a:cubicBezTo>
                  <a:cubicBezTo>
                    <a:pt x="66" y="34"/>
                    <a:pt x="66" y="34"/>
                    <a:pt x="66" y="34"/>
                  </a:cubicBezTo>
                  <a:cubicBezTo>
                    <a:pt x="64" y="34"/>
                    <a:pt x="64" y="34"/>
                    <a:pt x="64" y="34"/>
                  </a:cubicBezTo>
                  <a:cubicBezTo>
                    <a:pt x="53" y="34"/>
                    <a:pt x="53" y="34"/>
                    <a:pt x="53" y="34"/>
                  </a:cubicBezTo>
                  <a:cubicBezTo>
                    <a:pt x="52" y="34"/>
                    <a:pt x="52" y="34"/>
                    <a:pt x="52" y="34"/>
                  </a:cubicBezTo>
                  <a:cubicBezTo>
                    <a:pt x="52" y="33"/>
                    <a:pt x="52" y="33"/>
                    <a:pt x="52" y="33"/>
                  </a:cubicBezTo>
                  <a:cubicBezTo>
                    <a:pt x="52" y="30"/>
                    <a:pt x="52" y="27"/>
                    <a:pt x="52" y="24"/>
                  </a:cubicBezTo>
                  <a:cubicBezTo>
                    <a:pt x="51" y="23"/>
                    <a:pt x="51" y="23"/>
                    <a:pt x="51" y="23"/>
                  </a:cubicBezTo>
                  <a:cubicBezTo>
                    <a:pt x="52" y="23"/>
                    <a:pt x="52" y="23"/>
                    <a:pt x="52" y="23"/>
                  </a:cubicBezTo>
                  <a:cubicBezTo>
                    <a:pt x="55" y="22"/>
                    <a:pt x="58" y="22"/>
                    <a:pt x="60" y="21"/>
                  </a:cubicBezTo>
                  <a:lnTo>
                    <a:pt x="61" y="21"/>
                  </a:lnTo>
                  <a:close/>
                  <a:moveTo>
                    <a:pt x="50" y="10"/>
                  </a:moveTo>
                  <a:cubicBezTo>
                    <a:pt x="52" y="11"/>
                    <a:pt x="55" y="13"/>
                    <a:pt x="57" y="15"/>
                  </a:cubicBezTo>
                  <a:cubicBezTo>
                    <a:pt x="57" y="15"/>
                    <a:pt x="57" y="15"/>
                    <a:pt x="57" y="15"/>
                  </a:cubicBezTo>
                  <a:cubicBezTo>
                    <a:pt x="57" y="15"/>
                    <a:pt x="57" y="15"/>
                    <a:pt x="57" y="16"/>
                  </a:cubicBezTo>
                  <a:cubicBezTo>
                    <a:pt x="59" y="17"/>
                    <a:pt x="59" y="17"/>
                    <a:pt x="59" y="17"/>
                  </a:cubicBezTo>
                  <a:cubicBezTo>
                    <a:pt x="57" y="17"/>
                    <a:pt x="57" y="17"/>
                    <a:pt x="57" y="17"/>
                  </a:cubicBezTo>
                  <a:cubicBezTo>
                    <a:pt x="55" y="18"/>
                    <a:pt x="53" y="18"/>
                    <a:pt x="52" y="19"/>
                  </a:cubicBezTo>
                  <a:cubicBezTo>
                    <a:pt x="50" y="19"/>
                    <a:pt x="50" y="19"/>
                    <a:pt x="50" y="19"/>
                  </a:cubicBezTo>
                  <a:cubicBezTo>
                    <a:pt x="50" y="18"/>
                    <a:pt x="50" y="18"/>
                    <a:pt x="50" y="18"/>
                  </a:cubicBezTo>
                  <a:cubicBezTo>
                    <a:pt x="50" y="15"/>
                    <a:pt x="49" y="13"/>
                    <a:pt x="48" y="11"/>
                  </a:cubicBezTo>
                  <a:cubicBezTo>
                    <a:pt x="47" y="8"/>
                    <a:pt x="47" y="8"/>
                    <a:pt x="47" y="8"/>
                  </a:cubicBezTo>
                  <a:lnTo>
                    <a:pt x="50" y="10"/>
                  </a:lnTo>
                  <a:close/>
                  <a:moveTo>
                    <a:pt x="47" y="34"/>
                  </a:moveTo>
                  <a:cubicBezTo>
                    <a:pt x="25" y="34"/>
                    <a:pt x="25" y="34"/>
                    <a:pt x="25" y="34"/>
                  </a:cubicBezTo>
                  <a:cubicBezTo>
                    <a:pt x="24" y="34"/>
                    <a:pt x="24" y="34"/>
                    <a:pt x="24" y="34"/>
                  </a:cubicBezTo>
                  <a:cubicBezTo>
                    <a:pt x="24" y="33"/>
                    <a:pt x="24" y="33"/>
                    <a:pt x="24" y="33"/>
                  </a:cubicBezTo>
                  <a:cubicBezTo>
                    <a:pt x="24" y="30"/>
                    <a:pt x="25" y="27"/>
                    <a:pt x="25" y="24"/>
                  </a:cubicBezTo>
                  <a:cubicBezTo>
                    <a:pt x="25" y="23"/>
                    <a:pt x="25" y="23"/>
                    <a:pt x="25" y="23"/>
                  </a:cubicBezTo>
                  <a:cubicBezTo>
                    <a:pt x="26" y="23"/>
                    <a:pt x="26" y="23"/>
                    <a:pt x="26" y="23"/>
                  </a:cubicBezTo>
                  <a:cubicBezTo>
                    <a:pt x="30" y="24"/>
                    <a:pt x="33" y="24"/>
                    <a:pt x="36" y="24"/>
                  </a:cubicBezTo>
                  <a:cubicBezTo>
                    <a:pt x="40" y="24"/>
                    <a:pt x="43" y="24"/>
                    <a:pt x="46" y="23"/>
                  </a:cubicBezTo>
                  <a:cubicBezTo>
                    <a:pt x="47" y="23"/>
                    <a:pt x="47" y="23"/>
                    <a:pt x="47" y="23"/>
                  </a:cubicBezTo>
                  <a:cubicBezTo>
                    <a:pt x="47" y="24"/>
                    <a:pt x="47" y="24"/>
                    <a:pt x="47" y="24"/>
                  </a:cubicBezTo>
                  <a:cubicBezTo>
                    <a:pt x="48" y="27"/>
                    <a:pt x="48" y="30"/>
                    <a:pt x="48" y="33"/>
                  </a:cubicBezTo>
                  <a:cubicBezTo>
                    <a:pt x="48" y="34"/>
                    <a:pt x="48" y="34"/>
                    <a:pt x="48" y="34"/>
                  </a:cubicBezTo>
                  <a:lnTo>
                    <a:pt x="47" y="34"/>
                  </a:lnTo>
                  <a:close/>
                  <a:moveTo>
                    <a:pt x="48" y="38"/>
                  </a:moveTo>
                  <a:cubicBezTo>
                    <a:pt x="48" y="39"/>
                    <a:pt x="48" y="39"/>
                    <a:pt x="48" y="39"/>
                  </a:cubicBezTo>
                  <a:cubicBezTo>
                    <a:pt x="48" y="42"/>
                    <a:pt x="48" y="45"/>
                    <a:pt x="47" y="47"/>
                  </a:cubicBezTo>
                  <a:cubicBezTo>
                    <a:pt x="47" y="48"/>
                    <a:pt x="47" y="48"/>
                    <a:pt x="47" y="48"/>
                  </a:cubicBezTo>
                  <a:cubicBezTo>
                    <a:pt x="46" y="48"/>
                    <a:pt x="46" y="48"/>
                    <a:pt x="46" y="48"/>
                  </a:cubicBezTo>
                  <a:cubicBezTo>
                    <a:pt x="43" y="48"/>
                    <a:pt x="40" y="48"/>
                    <a:pt x="36" y="48"/>
                  </a:cubicBezTo>
                  <a:cubicBezTo>
                    <a:pt x="33" y="48"/>
                    <a:pt x="30" y="48"/>
                    <a:pt x="26" y="48"/>
                  </a:cubicBezTo>
                  <a:cubicBezTo>
                    <a:pt x="25" y="48"/>
                    <a:pt x="25" y="48"/>
                    <a:pt x="25" y="48"/>
                  </a:cubicBezTo>
                  <a:cubicBezTo>
                    <a:pt x="25" y="47"/>
                    <a:pt x="25" y="47"/>
                    <a:pt x="25" y="47"/>
                  </a:cubicBezTo>
                  <a:cubicBezTo>
                    <a:pt x="25" y="45"/>
                    <a:pt x="24" y="42"/>
                    <a:pt x="24" y="39"/>
                  </a:cubicBezTo>
                  <a:cubicBezTo>
                    <a:pt x="24" y="38"/>
                    <a:pt x="24" y="38"/>
                    <a:pt x="24" y="38"/>
                  </a:cubicBezTo>
                  <a:cubicBezTo>
                    <a:pt x="25" y="38"/>
                    <a:pt x="25" y="38"/>
                    <a:pt x="25" y="38"/>
                  </a:cubicBezTo>
                  <a:cubicBezTo>
                    <a:pt x="47" y="38"/>
                    <a:pt x="47" y="38"/>
                    <a:pt x="47" y="38"/>
                  </a:cubicBezTo>
                  <a:lnTo>
                    <a:pt x="48" y="38"/>
                  </a:lnTo>
                  <a:close/>
                  <a:moveTo>
                    <a:pt x="27" y="18"/>
                  </a:moveTo>
                  <a:cubicBezTo>
                    <a:pt x="27" y="16"/>
                    <a:pt x="28" y="14"/>
                    <a:pt x="28" y="13"/>
                  </a:cubicBezTo>
                  <a:cubicBezTo>
                    <a:pt x="29" y="10"/>
                    <a:pt x="30" y="9"/>
                    <a:pt x="32" y="7"/>
                  </a:cubicBezTo>
                  <a:cubicBezTo>
                    <a:pt x="32" y="7"/>
                    <a:pt x="32" y="7"/>
                    <a:pt x="32" y="7"/>
                  </a:cubicBezTo>
                  <a:cubicBezTo>
                    <a:pt x="32" y="7"/>
                    <a:pt x="32" y="7"/>
                    <a:pt x="32" y="7"/>
                  </a:cubicBezTo>
                  <a:cubicBezTo>
                    <a:pt x="34" y="7"/>
                    <a:pt x="35" y="7"/>
                    <a:pt x="36" y="7"/>
                  </a:cubicBezTo>
                  <a:cubicBezTo>
                    <a:pt x="38" y="7"/>
                    <a:pt x="39" y="7"/>
                    <a:pt x="40" y="7"/>
                  </a:cubicBezTo>
                  <a:cubicBezTo>
                    <a:pt x="41" y="7"/>
                    <a:pt x="41" y="7"/>
                    <a:pt x="41" y="7"/>
                  </a:cubicBezTo>
                  <a:cubicBezTo>
                    <a:pt x="41" y="7"/>
                    <a:pt x="41" y="7"/>
                    <a:pt x="41" y="7"/>
                  </a:cubicBezTo>
                  <a:cubicBezTo>
                    <a:pt x="42" y="9"/>
                    <a:pt x="43" y="10"/>
                    <a:pt x="44" y="13"/>
                  </a:cubicBezTo>
                  <a:cubicBezTo>
                    <a:pt x="45" y="14"/>
                    <a:pt x="45" y="16"/>
                    <a:pt x="46" y="18"/>
                  </a:cubicBezTo>
                  <a:cubicBezTo>
                    <a:pt x="46" y="19"/>
                    <a:pt x="46" y="19"/>
                    <a:pt x="46" y="19"/>
                  </a:cubicBezTo>
                  <a:cubicBezTo>
                    <a:pt x="45" y="19"/>
                    <a:pt x="45" y="19"/>
                    <a:pt x="45" y="19"/>
                  </a:cubicBezTo>
                  <a:cubicBezTo>
                    <a:pt x="42" y="20"/>
                    <a:pt x="39" y="20"/>
                    <a:pt x="36" y="20"/>
                  </a:cubicBezTo>
                  <a:cubicBezTo>
                    <a:pt x="33" y="20"/>
                    <a:pt x="30" y="20"/>
                    <a:pt x="28" y="19"/>
                  </a:cubicBezTo>
                  <a:cubicBezTo>
                    <a:pt x="26" y="19"/>
                    <a:pt x="26" y="19"/>
                    <a:pt x="26" y="19"/>
                  </a:cubicBezTo>
                  <a:lnTo>
                    <a:pt x="27" y="18"/>
                  </a:lnTo>
                  <a:close/>
                  <a:moveTo>
                    <a:pt x="15" y="16"/>
                  </a:moveTo>
                  <a:cubicBezTo>
                    <a:pt x="15" y="15"/>
                    <a:pt x="15" y="15"/>
                    <a:pt x="15" y="15"/>
                  </a:cubicBezTo>
                  <a:cubicBezTo>
                    <a:pt x="18" y="13"/>
                    <a:pt x="20" y="11"/>
                    <a:pt x="23" y="10"/>
                  </a:cubicBezTo>
                  <a:cubicBezTo>
                    <a:pt x="26" y="8"/>
                    <a:pt x="26" y="8"/>
                    <a:pt x="26" y="8"/>
                  </a:cubicBezTo>
                  <a:cubicBezTo>
                    <a:pt x="24" y="11"/>
                    <a:pt x="24" y="11"/>
                    <a:pt x="24" y="11"/>
                  </a:cubicBezTo>
                  <a:cubicBezTo>
                    <a:pt x="24" y="13"/>
                    <a:pt x="23" y="15"/>
                    <a:pt x="22" y="18"/>
                  </a:cubicBezTo>
                  <a:cubicBezTo>
                    <a:pt x="22" y="19"/>
                    <a:pt x="22" y="19"/>
                    <a:pt x="22" y="19"/>
                  </a:cubicBezTo>
                  <a:cubicBezTo>
                    <a:pt x="21" y="19"/>
                    <a:pt x="21" y="19"/>
                    <a:pt x="21" y="19"/>
                  </a:cubicBezTo>
                  <a:cubicBezTo>
                    <a:pt x="19" y="18"/>
                    <a:pt x="17" y="18"/>
                    <a:pt x="16" y="17"/>
                  </a:cubicBezTo>
                  <a:cubicBezTo>
                    <a:pt x="14" y="17"/>
                    <a:pt x="14" y="17"/>
                    <a:pt x="14" y="17"/>
                  </a:cubicBezTo>
                  <a:lnTo>
                    <a:pt x="15" y="16"/>
                  </a:lnTo>
                  <a:close/>
                  <a:moveTo>
                    <a:pt x="7" y="33"/>
                  </a:moveTo>
                  <a:cubicBezTo>
                    <a:pt x="8" y="28"/>
                    <a:pt x="9" y="25"/>
                    <a:pt x="11" y="21"/>
                  </a:cubicBezTo>
                  <a:cubicBezTo>
                    <a:pt x="11" y="21"/>
                    <a:pt x="11" y="21"/>
                    <a:pt x="11" y="21"/>
                  </a:cubicBezTo>
                  <a:cubicBezTo>
                    <a:pt x="12" y="21"/>
                    <a:pt x="12" y="21"/>
                    <a:pt x="12" y="21"/>
                  </a:cubicBezTo>
                  <a:cubicBezTo>
                    <a:pt x="14" y="22"/>
                    <a:pt x="17" y="22"/>
                    <a:pt x="20" y="23"/>
                  </a:cubicBezTo>
                  <a:cubicBezTo>
                    <a:pt x="21" y="23"/>
                    <a:pt x="21" y="23"/>
                    <a:pt x="21" y="23"/>
                  </a:cubicBezTo>
                  <a:cubicBezTo>
                    <a:pt x="21" y="24"/>
                    <a:pt x="21" y="24"/>
                    <a:pt x="21" y="24"/>
                  </a:cubicBezTo>
                  <a:cubicBezTo>
                    <a:pt x="20" y="27"/>
                    <a:pt x="20" y="30"/>
                    <a:pt x="20" y="33"/>
                  </a:cubicBezTo>
                  <a:cubicBezTo>
                    <a:pt x="20" y="34"/>
                    <a:pt x="20" y="34"/>
                    <a:pt x="20" y="34"/>
                  </a:cubicBezTo>
                  <a:cubicBezTo>
                    <a:pt x="19" y="34"/>
                    <a:pt x="19" y="34"/>
                    <a:pt x="19" y="34"/>
                  </a:cubicBezTo>
                  <a:cubicBezTo>
                    <a:pt x="8" y="34"/>
                    <a:pt x="8" y="34"/>
                    <a:pt x="8" y="34"/>
                  </a:cubicBezTo>
                  <a:cubicBezTo>
                    <a:pt x="7" y="34"/>
                    <a:pt x="7" y="34"/>
                    <a:pt x="7" y="34"/>
                  </a:cubicBezTo>
                  <a:lnTo>
                    <a:pt x="7" y="33"/>
                  </a:lnTo>
                  <a:close/>
                  <a:moveTo>
                    <a:pt x="11" y="51"/>
                  </a:moveTo>
                  <a:cubicBezTo>
                    <a:pt x="11" y="50"/>
                    <a:pt x="11" y="50"/>
                    <a:pt x="11" y="50"/>
                  </a:cubicBezTo>
                  <a:cubicBezTo>
                    <a:pt x="9" y="47"/>
                    <a:pt x="8" y="43"/>
                    <a:pt x="7" y="39"/>
                  </a:cubicBezTo>
                  <a:cubicBezTo>
                    <a:pt x="7" y="38"/>
                    <a:pt x="7" y="38"/>
                    <a:pt x="7" y="38"/>
                  </a:cubicBezTo>
                  <a:cubicBezTo>
                    <a:pt x="8" y="38"/>
                    <a:pt x="8" y="38"/>
                    <a:pt x="8" y="38"/>
                  </a:cubicBezTo>
                  <a:cubicBezTo>
                    <a:pt x="19" y="38"/>
                    <a:pt x="19" y="38"/>
                    <a:pt x="19" y="38"/>
                  </a:cubicBezTo>
                  <a:cubicBezTo>
                    <a:pt x="20" y="38"/>
                    <a:pt x="20" y="38"/>
                    <a:pt x="20" y="38"/>
                  </a:cubicBezTo>
                  <a:cubicBezTo>
                    <a:pt x="20" y="39"/>
                    <a:pt x="20" y="39"/>
                    <a:pt x="20" y="39"/>
                  </a:cubicBezTo>
                  <a:cubicBezTo>
                    <a:pt x="20" y="42"/>
                    <a:pt x="20" y="45"/>
                    <a:pt x="21" y="48"/>
                  </a:cubicBezTo>
                  <a:cubicBezTo>
                    <a:pt x="21" y="49"/>
                    <a:pt x="21" y="49"/>
                    <a:pt x="21" y="49"/>
                  </a:cubicBezTo>
                  <a:cubicBezTo>
                    <a:pt x="20" y="49"/>
                    <a:pt x="20" y="49"/>
                    <a:pt x="20" y="49"/>
                  </a:cubicBezTo>
                  <a:cubicBezTo>
                    <a:pt x="17" y="50"/>
                    <a:pt x="14" y="50"/>
                    <a:pt x="12" y="51"/>
                  </a:cubicBezTo>
                  <a:lnTo>
                    <a:pt x="11" y="51"/>
                  </a:lnTo>
                  <a:close/>
                  <a:moveTo>
                    <a:pt x="23" y="62"/>
                  </a:moveTo>
                  <a:cubicBezTo>
                    <a:pt x="20" y="61"/>
                    <a:pt x="18" y="59"/>
                    <a:pt x="15" y="57"/>
                  </a:cubicBezTo>
                  <a:cubicBezTo>
                    <a:pt x="15" y="56"/>
                    <a:pt x="15" y="56"/>
                    <a:pt x="15" y="56"/>
                  </a:cubicBezTo>
                  <a:cubicBezTo>
                    <a:pt x="15" y="56"/>
                    <a:pt x="15" y="56"/>
                    <a:pt x="15" y="56"/>
                  </a:cubicBezTo>
                  <a:cubicBezTo>
                    <a:pt x="14" y="55"/>
                    <a:pt x="14" y="55"/>
                    <a:pt x="14" y="55"/>
                  </a:cubicBezTo>
                  <a:cubicBezTo>
                    <a:pt x="16" y="54"/>
                    <a:pt x="16" y="54"/>
                    <a:pt x="16" y="54"/>
                  </a:cubicBezTo>
                  <a:cubicBezTo>
                    <a:pt x="17" y="54"/>
                    <a:pt x="19" y="53"/>
                    <a:pt x="21" y="53"/>
                  </a:cubicBezTo>
                  <a:cubicBezTo>
                    <a:pt x="22" y="53"/>
                    <a:pt x="22" y="53"/>
                    <a:pt x="22" y="53"/>
                  </a:cubicBezTo>
                  <a:cubicBezTo>
                    <a:pt x="22" y="54"/>
                    <a:pt x="22" y="54"/>
                    <a:pt x="22" y="54"/>
                  </a:cubicBezTo>
                  <a:cubicBezTo>
                    <a:pt x="23" y="56"/>
                    <a:pt x="24" y="59"/>
                    <a:pt x="24" y="61"/>
                  </a:cubicBezTo>
                  <a:cubicBezTo>
                    <a:pt x="26" y="63"/>
                    <a:pt x="26" y="63"/>
                    <a:pt x="26" y="63"/>
                  </a:cubicBezTo>
                  <a:lnTo>
                    <a:pt x="23" y="62"/>
                  </a:lnTo>
                  <a:close/>
                  <a:moveTo>
                    <a:pt x="46" y="54"/>
                  </a:moveTo>
                  <a:cubicBezTo>
                    <a:pt x="45" y="56"/>
                    <a:pt x="45" y="58"/>
                    <a:pt x="44" y="59"/>
                  </a:cubicBezTo>
                  <a:cubicBezTo>
                    <a:pt x="43" y="61"/>
                    <a:pt x="42" y="63"/>
                    <a:pt x="41" y="65"/>
                  </a:cubicBezTo>
                  <a:cubicBezTo>
                    <a:pt x="41" y="65"/>
                    <a:pt x="41" y="65"/>
                    <a:pt x="41" y="65"/>
                  </a:cubicBezTo>
                  <a:cubicBezTo>
                    <a:pt x="40" y="65"/>
                    <a:pt x="40" y="65"/>
                    <a:pt x="40" y="65"/>
                  </a:cubicBezTo>
                  <a:cubicBezTo>
                    <a:pt x="39" y="65"/>
                    <a:pt x="38" y="65"/>
                    <a:pt x="36" y="65"/>
                  </a:cubicBezTo>
                  <a:cubicBezTo>
                    <a:pt x="35" y="65"/>
                    <a:pt x="34" y="65"/>
                    <a:pt x="32" y="65"/>
                  </a:cubicBezTo>
                  <a:cubicBezTo>
                    <a:pt x="32" y="65"/>
                    <a:pt x="32" y="65"/>
                    <a:pt x="32" y="65"/>
                  </a:cubicBezTo>
                  <a:cubicBezTo>
                    <a:pt x="32" y="65"/>
                    <a:pt x="32" y="65"/>
                    <a:pt x="32" y="65"/>
                  </a:cubicBezTo>
                  <a:cubicBezTo>
                    <a:pt x="30" y="63"/>
                    <a:pt x="29" y="61"/>
                    <a:pt x="28" y="59"/>
                  </a:cubicBezTo>
                  <a:cubicBezTo>
                    <a:pt x="28" y="58"/>
                    <a:pt x="27" y="56"/>
                    <a:pt x="27" y="54"/>
                  </a:cubicBezTo>
                  <a:cubicBezTo>
                    <a:pt x="26" y="53"/>
                    <a:pt x="26" y="53"/>
                    <a:pt x="26" y="53"/>
                  </a:cubicBezTo>
                  <a:cubicBezTo>
                    <a:pt x="28" y="52"/>
                    <a:pt x="28" y="52"/>
                    <a:pt x="28" y="52"/>
                  </a:cubicBezTo>
                  <a:cubicBezTo>
                    <a:pt x="30" y="52"/>
                    <a:pt x="33" y="52"/>
                    <a:pt x="36" y="52"/>
                  </a:cubicBezTo>
                  <a:cubicBezTo>
                    <a:pt x="39" y="52"/>
                    <a:pt x="42" y="52"/>
                    <a:pt x="45" y="52"/>
                  </a:cubicBezTo>
                  <a:cubicBezTo>
                    <a:pt x="46" y="53"/>
                    <a:pt x="46" y="53"/>
                    <a:pt x="46" y="53"/>
                  </a:cubicBezTo>
                  <a:lnTo>
                    <a:pt x="46" y="54"/>
                  </a:lnTo>
                  <a:close/>
                  <a:moveTo>
                    <a:pt x="57" y="56"/>
                  </a:moveTo>
                  <a:cubicBezTo>
                    <a:pt x="57" y="56"/>
                    <a:pt x="57" y="56"/>
                    <a:pt x="57" y="57"/>
                  </a:cubicBezTo>
                  <a:cubicBezTo>
                    <a:pt x="55" y="59"/>
                    <a:pt x="52" y="61"/>
                    <a:pt x="50" y="62"/>
                  </a:cubicBezTo>
                  <a:cubicBezTo>
                    <a:pt x="47" y="63"/>
                    <a:pt x="47" y="63"/>
                    <a:pt x="47" y="63"/>
                  </a:cubicBezTo>
                  <a:cubicBezTo>
                    <a:pt x="48" y="61"/>
                    <a:pt x="48" y="61"/>
                    <a:pt x="48" y="61"/>
                  </a:cubicBezTo>
                  <a:cubicBezTo>
                    <a:pt x="49" y="59"/>
                    <a:pt x="50" y="56"/>
                    <a:pt x="50" y="54"/>
                  </a:cubicBezTo>
                  <a:cubicBezTo>
                    <a:pt x="50" y="53"/>
                    <a:pt x="50" y="53"/>
                    <a:pt x="50" y="53"/>
                  </a:cubicBezTo>
                  <a:cubicBezTo>
                    <a:pt x="52" y="53"/>
                    <a:pt x="52" y="53"/>
                    <a:pt x="52" y="53"/>
                  </a:cubicBezTo>
                  <a:cubicBezTo>
                    <a:pt x="53" y="53"/>
                    <a:pt x="55" y="54"/>
                    <a:pt x="57" y="54"/>
                  </a:cubicBezTo>
                  <a:cubicBezTo>
                    <a:pt x="59" y="55"/>
                    <a:pt x="59" y="55"/>
                    <a:pt x="59" y="55"/>
                  </a:cubicBezTo>
                  <a:lnTo>
                    <a:pt x="57" y="56"/>
                  </a:lnTo>
                  <a:close/>
                  <a:moveTo>
                    <a:pt x="65" y="39"/>
                  </a:moveTo>
                  <a:cubicBezTo>
                    <a:pt x="65" y="43"/>
                    <a:pt x="64" y="47"/>
                    <a:pt x="62" y="50"/>
                  </a:cubicBezTo>
                  <a:cubicBezTo>
                    <a:pt x="61" y="51"/>
                    <a:pt x="61" y="51"/>
                    <a:pt x="61" y="51"/>
                  </a:cubicBezTo>
                  <a:cubicBezTo>
                    <a:pt x="60" y="51"/>
                    <a:pt x="60" y="51"/>
                    <a:pt x="60" y="51"/>
                  </a:cubicBezTo>
                  <a:cubicBezTo>
                    <a:pt x="58" y="50"/>
                    <a:pt x="55" y="50"/>
                    <a:pt x="52" y="49"/>
                  </a:cubicBezTo>
                  <a:cubicBezTo>
                    <a:pt x="51" y="49"/>
                    <a:pt x="51" y="49"/>
                    <a:pt x="51" y="49"/>
                  </a:cubicBezTo>
                  <a:cubicBezTo>
                    <a:pt x="52" y="48"/>
                    <a:pt x="52" y="48"/>
                    <a:pt x="52" y="48"/>
                  </a:cubicBezTo>
                  <a:cubicBezTo>
                    <a:pt x="52" y="45"/>
                    <a:pt x="52" y="42"/>
                    <a:pt x="52" y="39"/>
                  </a:cubicBezTo>
                  <a:cubicBezTo>
                    <a:pt x="52" y="38"/>
                    <a:pt x="52" y="38"/>
                    <a:pt x="52" y="38"/>
                  </a:cubicBezTo>
                  <a:cubicBezTo>
                    <a:pt x="53" y="38"/>
                    <a:pt x="53" y="38"/>
                    <a:pt x="53" y="38"/>
                  </a:cubicBezTo>
                  <a:cubicBezTo>
                    <a:pt x="64" y="38"/>
                    <a:pt x="64" y="38"/>
                    <a:pt x="64" y="38"/>
                  </a:cubicBezTo>
                  <a:cubicBezTo>
                    <a:pt x="66" y="38"/>
                    <a:pt x="66" y="38"/>
                    <a:pt x="66" y="38"/>
                  </a:cubicBezTo>
                  <a:lnTo>
                    <a:pt x="65"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grpSp>
      <p:grpSp>
        <p:nvGrpSpPr>
          <p:cNvPr id="42" name="Group 41"/>
          <p:cNvGrpSpPr/>
          <p:nvPr/>
        </p:nvGrpSpPr>
        <p:grpSpPr>
          <a:xfrm>
            <a:off x="4749671" y="3387748"/>
            <a:ext cx="653660" cy="625585"/>
            <a:chOff x="8383588" y="4452938"/>
            <a:chExt cx="522287" cy="477837"/>
          </a:xfrm>
          <a:solidFill>
            <a:srgbClr val="444444"/>
          </a:solidFill>
        </p:grpSpPr>
        <p:sp>
          <p:nvSpPr>
            <p:cNvPr id="43" name="Freeform 42"/>
            <p:cNvSpPr/>
            <p:nvPr/>
          </p:nvSpPr>
          <p:spPr bwMode="auto">
            <a:xfrm>
              <a:off x="8477250" y="4873625"/>
              <a:ext cx="334962" cy="57150"/>
            </a:xfrm>
            <a:custGeom>
              <a:avLst/>
              <a:gdLst>
                <a:gd name="T0" fmla="*/ 69 w 89"/>
                <a:gd name="T1" fmla="*/ 0 h 15"/>
                <a:gd name="T2" fmla="*/ 21 w 89"/>
                <a:gd name="T3" fmla="*/ 0 h 15"/>
                <a:gd name="T4" fmla="*/ 0 w 89"/>
                <a:gd name="T5" fmla="*/ 8 h 15"/>
                <a:gd name="T6" fmla="*/ 10 w 89"/>
                <a:gd name="T7" fmla="*/ 15 h 15"/>
                <a:gd name="T8" fmla="*/ 79 w 89"/>
                <a:gd name="T9" fmla="*/ 15 h 15"/>
                <a:gd name="T10" fmla="*/ 89 w 89"/>
                <a:gd name="T11" fmla="*/ 8 h 15"/>
                <a:gd name="T12" fmla="*/ 69 w 89"/>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89" h="15">
                  <a:moveTo>
                    <a:pt x="69" y="0"/>
                  </a:moveTo>
                  <a:cubicBezTo>
                    <a:pt x="21" y="0"/>
                    <a:pt x="21" y="0"/>
                    <a:pt x="21" y="0"/>
                  </a:cubicBezTo>
                  <a:cubicBezTo>
                    <a:pt x="15" y="0"/>
                    <a:pt x="0" y="3"/>
                    <a:pt x="0" y="8"/>
                  </a:cubicBezTo>
                  <a:cubicBezTo>
                    <a:pt x="0" y="12"/>
                    <a:pt x="5" y="15"/>
                    <a:pt x="10" y="15"/>
                  </a:cubicBezTo>
                  <a:cubicBezTo>
                    <a:pt x="79" y="15"/>
                    <a:pt x="79" y="15"/>
                    <a:pt x="79" y="15"/>
                  </a:cubicBezTo>
                  <a:cubicBezTo>
                    <a:pt x="84" y="15"/>
                    <a:pt x="89" y="12"/>
                    <a:pt x="89" y="8"/>
                  </a:cubicBezTo>
                  <a:cubicBezTo>
                    <a:pt x="89" y="2"/>
                    <a:pt x="74" y="0"/>
                    <a:pt x="6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44" name="Freeform 43"/>
            <p:cNvSpPr>
              <a:spLocks noEditPoints="1"/>
            </p:cNvSpPr>
            <p:nvPr/>
          </p:nvSpPr>
          <p:spPr bwMode="auto">
            <a:xfrm>
              <a:off x="8383588" y="4452938"/>
              <a:ext cx="522287" cy="387350"/>
            </a:xfrm>
            <a:custGeom>
              <a:avLst/>
              <a:gdLst>
                <a:gd name="T0" fmla="*/ 110 w 139"/>
                <a:gd name="T1" fmla="*/ 103 h 103"/>
                <a:gd name="T2" fmla="*/ 30 w 139"/>
                <a:gd name="T3" fmla="*/ 103 h 103"/>
                <a:gd name="T4" fmla="*/ 0 w 139"/>
                <a:gd name="T5" fmla="*/ 74 h 103"/>
                <a:gd name="T6" fmla="*/ 0 w 139"/>
                <a:gd name="T7" fmla="*/ 30 h 103"/>
                <a:gd name="T8" fmla="*/ 30 w 139"/>
                <a:gd name="T9" fmla="*/ 0 h 103"/>
                <a:gd name="T10" fmla="*/ 110 w 139"/>
                <a:gd name="T11" fmla="*/ 0 h 103"/>
                <a:gd name="T12" fmla="*/ 139 w 139"/>
                <a:gd name="T13" fmla="*/ 30 h 103"/>
                <a:gd name="T14" fmla="*/ 139 w 139"/>
                <a:gd name="T15" fmla="*/ 74 h 103"/>
                <a:gd name="T16" fmla="*/ 110 w 139"/>
                <a:gd name="T17" fmla="*/ 103 h 103"/>
                <a:gd name="T18" fmla="*/ 27 w 139"/>
                <a:gd name="T19" fmla="*/ 9 h 103"/>
                <a:gd name="T20" fmla="*/ 8 w 139"/>
                <a:gd name="T21" fmla="*/ 29 h 103"/>
                <a:gd name="T22" fmla="*/ 8 w 139"/>
                <a:gd name="T23" fmla="*/ 75 h 103"/>
                <a:gd name="T24" fmla="*/ 27 w 139"/>
                <a:gd name="T25" fmla="*/ 95 h 103"/>
                <a:gd name="T26" fmla="*/ 112 w 139"/>
                <a:gd name="T27" fmla="*/ 95 h 103"/>
                <a:gd name="T28" fmla="*/ 131 w 139"/>
                <a:gd name="T29" fmla="*/ 75 h 103"/>
                <a:gd name="T30" fmla="*/ 131 w 139"/>
                <a:gd name="T31" fmla="*/ 29 h 103"/>
                <a:gd name="T32" fmla="*/ 112 w 139"/>
                <a:gd name="T33" fmla="*/ 9 h 103"/>
                <a:gd name="T34" fmla="*/ 27 w 139"/>
                <a:gd name="T35" fmla="*/ 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03">
                  <a:moveTo>
                    <a:pt x="110" y="103"/>
                  </a:moveTo>
                  <a:cubicBezTo>
                    <a:pt x="30" y="103"/>
                    <a:pt x="30" y="103"/>
                    <a:pt x="30" y="103"/>
                  </a:cubicBezTo>
                  <a:cubicBezTo>
                    <a:pt x="13" y="103"/>
                    <a:pt x="0" y="90"/>
                    <a:pt x="0" y="74"/>
                  </a:cubicBezTo>
                  <a:cubicBezTo>
                    <a:pt x="0" y="30"/>
                    <a:pt x="0" y="30"/>
                    <a:pt x="0" y="30"/>
                  </a:cubicBezTo>
                  <a:cubicBezTo>
                    <a:pt x="0" y="14"/>
                    <a:pt x="13" y="0"/>
                    <a:pt x="30" y="0"/>
                  </a:cubicBezTo>
                  <a:cubicBezTo>
                    <a:pt x="110" y="0"/>
                    <a:pt x="110" y="0"/>
                    <a:pt x="110" y="0"/>
                  </a:cubicBezTo>
                  <a:cubicBezTo>
                    <a:pt x="126" y="0"/>
                    <a:pt x="139" y="14"/>
                    <a:pt x="139" y="30"/>
                  </a:cubicBezTo>
                  <a:cubicBezTo>
                    <a:pt x="139" y="74"/>
                    <a:pt x="139" y="74"/>
                    <a:pt x="139" y="74"/>
                  </a:cubicBezTo>
                  <a:cubicBezTo>
                    <a:pt x="139" y="90"/>
                    <a:pt x="126" y="103"/>
                    <a:pt x="110" y="103"/>
                  </a:cubicBezTo>
                  <a:close/>
                  <a:moveTo>
                    <a:pt x="27" y="9"/>
                  </a:moveTo>
                  <a:cubicBezTo>
                    <a:pt x="17" y="9"/>
                    <a:pt x="8" y="18"/>
                    <a:pt x="8" y="29"/>
                  </a:cubicBezTo>
                  <a:cubicBezTo>
                    <a:pt x="8" y="75"/>
                    <a:pt x="8" y="75"/>
                    <a:pt x="8" y="75"/>
                  </a:cubicBezTo>
                  <a:cubicBezTo>
                    <a:pt x="8" y="86"/>
                    <a:pt x="17" y="95"/>
                    <a:pt x="27" y="95"/>
                  </a:cubicBezTo>
                  <a:cubicBezTo>
                    <a:pt x="112" y="95"/>
                    <a:pt x="112" y="95"/>
                    <a:pt x="112" y="95"/>
                  </a:cubicBezTo>
                  <a:cubicBezTo>
                    <a:pt x="122" y="95"/>
                    <a:pt x="131" y="86"/>
                    <a:pt x="131" y="75"/>
                  </a:cubicBezTo>
                  <a:cubicBezTo>
                    <a:pt x="131" y="29"/>
                    <a:pt x="131" y="29"/>
                    <a:pt x="131" y="29"/>
                  </a:cubicBezTo>
                  <a:cubicBezTo>
                    <a:pt x="131" y="18"/>
                    <a:pt x="122" y="9"/>
                    <a:pt x="112" y="9"/>
                  </a:cubicBezTo>
                  <a:lnTo>
                    <a:pt x="2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45" name="Freeform 44"/>
            <p:cNvSpPr>
              <a:spLocks noEditPoints="1"/>
            </p:cNvSpPr>
            <p:nvPr/>
          </p:nvSpPr>
          <p:spPr bwMode="auto">
            <a:xfrm>
              <a:off x="8774113" y="4559300"/>
              <a:ext cx="63500" cy="63500"/>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46" name="Freeform 45"/>
            <p:cNvSpPr>
              <a:spLocks noEditPoints="1"/>
            </p:cNvSpPr>
            <p:nvPr/>
          </p:nvSpPr>
          <p:spPr bwMode="auto">
            <a:xfrm>
              <a:off x="8669338" y="4629150"/>
              <a:ext cx="63500" cy="65087"/>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47" name="Freeform 46"/>
            <p:cNvSpPr>
              <a:spLocks noEditPoints="1"/>
            </p:cNvSpPr>
            <p:nvPr/>
          </p:nvSpPr>
          <p:spPr bwMode="auto">
            <a:xfrm>
              <a:off x="8556625" y="4600575"/>
              <a:ext cx="60325" cy="63500"/>
            </a:xfrm>
            <a:custGeom>
              <a:avLst/>
              <a:gdLst>
                <a:gd name="T0" fmla="*/ 8 w 16"/>
                <a:gd name="T1" fmla="*/ 17 h 17"/>
                <a:gd name="T2" fmla="*/ 0 w 16"/>
                <a:gd name="T3" fmla="*/ 9 h 17"/>
                <a:gd name="T4" fmla="*/ 8 w 16"/>
                <a:gd name="T5" fmla="*/ 0 h 17"/>
                <a:gd name="T6" fmla="*/ 16 w 16"/>
                <a:gd name="T7" fmla="*/ 9 h 17"/>
                <a:gd name="T8" fmla="*/ 8 w 16"/>
                <a:gd name="T9" fmla="*/ 17 h 17"/>
                <a:gd name="T10" fmla="*/ 8 w 16"/>
                <a:gd name="T11" fmla="*/ 5 h 17"/>
                <a:gd name="T12" fmla="*/ 4 w 16"/>
                <a:gd name="T13" fmla="*/ 9 h 17"/>
                <a:gd name="T14" fmla="*/ 8 w 16"/>
                <a:gd name="T15" fmla="*/ 13 h 17"/>
                <a:gd name="T16" fmla="*/ 12 w 16"/>
                <a:gd name="T17" fmla="*/ 9 h 17"/>
                <a:gd name="T18" fmla="*/ 8 w 16"/>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7">
                  <a:moveTo>
                    <a:pt x="8" y="17"/>
                  </a:moveTo>
                  <a:cubicBezTo>
                    <a:pt x="3" y="17"/>
                    <a:pt x="0" y="13"/>
                    <a:pt x="0" y="9"/>
                  </a:cubicBezTo>
                  <a:cubicBezTo>
                    <a:pt x="0" y="4"/>
                    <a:pt x="3" y="0"/>
                    <a:pt x="8" y="0"/>
                  </a:cubicBezTo>
                  <a:cubicBezTo>
                    <a:pt x="13" y="0"/>
                    <a:pt x="16" y="4"/>
                    <a:pt x="16" y="9"/>
                  </a:cubicBezTo>
                  <a:cubicBezTo>
                    <a:pt x="16" y="13"/>
                    <a:pt x="13" y="17"/>
                    <a:pt x="8" y="17"/>
                  </a:cubicBezTo>
                  <a:close/>
                  <a:moveTo>
                    <a:pt x="8" y="5"/>
                  </a:moveTo>
                  <a:cubicBezTo>
                    <a:pt x="6" y="5"/>
                    <a:pt x="4" y="7"/>
                    <a:pt x="4" y="9"/>
                  </a:cubicBezTo>
                  <a:cubicBezTo>
                    <a:pt x="4" y="11"/>
                    <a:pt x="6" y="13"/>
                    <a:pt x="8" y="13"/>
                  </a:cubicBezTo>
                  <a:cubicBezTo>
                    <a:pt x="10" y="13"/>
                    <a:pt x="12" y="11"/>
                    <a:pt x="12" y="9"/>
                  </a:cubicBezTo>
                  <a:cubicBezTo>
                    <a:pt x="12" y="7"/>
                    <a:pt x="10" y="5"/>
                    <a:pt x="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48" name="Freeform 47"/>
            <p:cNvSpPr>
              <a:spLocks noEditPoints="1"/>
            </p:cNvSpPr>
            <p:nvPr/>
          </p:nvSpPr>
          <p:spPr bwMode="auto">
            <a:xfrm>
              <a:off x="8451850" y="4675188"/>
              <a:ext cx="63500" cy="60325"/>
            </a:xfrm>
            <a:custGeom>
              <a:avLst/>
              <a:gdLst>
                <a:gd name="T0" fmla="*/ 8 w 17"/>
                <a:gd name="T1" fmla="*/ 16 h 16"/>
                <a:gd name="T2" fmla="*/ 0 w 17"/>
                <a:gd name="T3" fmla="*/ 8 h 16"/>
                <a:gd name="T4" fmla="*/ 8 w 17"/>
                <a:gd name="T5" fmla="*/ 0 h 16"/>
                <a:gd name="T6" fmla="*/ 17 w 17"/>
                <a:gd name="T7" fmla="*/ 8 h 16"/>
                <a:gd name="T8" fmla="*/ 8 w 17"/>
                <a:gd name="T9" fmla="*/ 16 h 16"/>
                <a:gd name="T10" fmla="*/ 8 w 17"/>
                <a:gd name="T11" fmla="*/ 4 h 16"/>
                <a:gd name="T12" fmla="*/ 4 w 17"/>
                <a:gd name="T13" fmla="*/ 8 h 16"/>
                <a:gd name="T14" fmla="*/ 8 w 17"/>
                <a:gd name="T15" fmla="*/ 12 h 16"/>
                <a:gd name="T16" fmla="*/ 12 w 17"/>
                <a:gd name="T17" fmla="*/ 8 h 16"/>
                <a:gd name="T18" fmla="*/ 8 w 17"/>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6">
                  <a:moveTo>
                    <a:pt x="8" y="16"/>
                  </a:moveTo>
                  <a:cubicBezTo>
                    <a:pt x="4" y="16"/>
                    <a:pt x="0" y="13"/>
                    <a:pt x="0" y="8"/>
                  </a:cubicBezTo>
                  <a:cubicBezTo>
                    <a:pt x="0" y="3"/>
                    <a:pt x="4" y="0"/>
                    <a:pt x="8" y="0"/>
                  </a:cubicBezTo>
                  <a:cubicBezTo>
                    <a:pt x="13" y="0"/>
                    <a:pt x="17" y="3"/>
                    <a:pt x="17" y="8"/>
                  </a:cubicBezTo>
                  <a:cubicBezTo>
                    <a:pt x="17" y="13"/>
                    <a:pt x="13" y="16"/>
                    <a:pt x="8" y="16"/>
                  </a:cubicBezTo>
                  <a:close/>
                  <a:moveTo>
                    <a:pt x="8" y="4"/>
                  </a:moveTo>
                  <a:cubicBezTo>
                    <a:pt x="6" y="4"/>
                    <a:pt x="4" y="6"/>
                    <a:pt x="4" y="8"/>
                  </a:cubicBezTo>
                  <a:cubicBezTo>
                    <a:pt x="4" y="10"/>
                    <a:pt x="6" y="12"/>
                    <a:pt x="8" y="12"/>
                  </a:cubicBezTo>
                  <a:cubicBezTo>
                    <a:pt x="11" y="12"/>
                    <a:pt x="12" y="10"/>
                    <a:pt x="12" y="8"/>
                  </a:cubicBezTo>
                  <a:cubicBezTo>
                    <a:pt x="12" y="6"/>
                    <a:pt x="11"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49" name="Freeform 48"/>
            <p:cNvSpPr/>
            <p:nvPr/>
          </p:nvSpPr>
          <p:spPr bwMode="auto">
            <a:xfrm>
              <a:off x="8721725" y="4595813"/>
              <a:ext cx="71437" cy="57150"/>
            </a:xfrm>
            <a:custGeom>
              <a:avLst/>
              <a:gdLst>
                <a:gd name="T0" fmla="*/ 2 w 19"/>
                <a:gd name="T1" fmla="*/ 15 h 15"/>
                <a:gd name="T2" fmla="*/ 19 w 19"/>
                <a:gd name="T3" fmla="*/ 4 h 15"/>
                <a:gd name="T4" fmla="*/ 17 w 19"/>
                <a:gd name="T5" fmla="*/ 0 h 15"/>
                <a:gd name="T6" fmla="*/ 0 w 19"/>
                <a:gd name="T7" fmla="*/ 11 h 15"/>
                <a:gd name="T8" fmla="*/ 2 w 19"/>
                <a:gd name="T9" fmla="*/ 15 h 15"/>
              </a:gdLst>
              <a:ahLst/>
              <a:cxnLst>
                <a:cxn ang="0">
                  <a:pos x="T0" y="T1"/>
                </a:cxn>
                <a:cxn ang="0">
                  <a:pos x="T2" y="T3"/>
                </a:cxn>
                <a:cxn ang="0">
                  <a:pos x="T4" y="T5"/>
                </a:cxn>
                <a:cxn ang="0">
                  <a:pos x="T6" y="T7"/>
                </a:cxn>
                <a:cxn ang="0">
                  <a:pos x="T8" y="T9"/>
                </a:cxn>
              </a:cxnLst>
              <a:rect l="0" t="0" r="r" b="b"/>
              <a:pathLst>
                <a:path w="19" h="15">
                  <a:moveTo>
                    <a:pt x="2" y="15"/>
                  </a:moveTo>
                  <a:cubicBezTo>
                    <a:pt x="19" y="4"/>
                    <a:pt x="19" y="4"/>
                    <a:pt x="19" y="4"/>
                  </a:cubicBezTo>
                  <a:cubicBezTo>
                    <a:pt x="17" y="0"/>
                    <a:pt x="17" y="0"/>
                    <a:pt x="17" y="0"/>
                  </a:cubicBezTo>
                  <a:cubicBezTo>
                    <a:pt x="0" y="11"/>
                    <a:pt x="0" y="11"/>
                    <a:pt x="0" y="11"/>
                  </a:cubicBezTo>
                  <a:cubicBezTo>
                    <a:pt x="1" y="12"/>
                    <a:pt x="2" y="14"/>
                    <a:pt x="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50" name="Freeform 49"/>
            <p:cNvSpPr/>
            <p:nvPr/>
          </p:nvSpPr>
          <p:spPr bwMode="auto">
            <a:xfrm>
              <a:off x="8496300" y="4645025"/>
              <a:ext cx="71437" cy="55562"/>
            </a:xfrm>
            <a:custGeom>
              <a:avLst/>
              <a:gdLst>
                <a:gd name="T0" fmla="*/ 16 w 19"/>
                <a:gd name="T1" fmla="*/ 0 h 15"/>
                <a:gd name="T2" fmla="*/ 0 w 19"/>
                <a:gd name="T3" fmla="*/ 11 h 15"/>
                <a:gd name="T4" fmla="*/ 3 w 19"/>
                <a:gd name="T5" fmla="*/ 15 h 15"/>
                <a:gd name="T6" fmla="*/ 19 w 19"/>
                <a:gd name="T7" fmla="*/ 3 h 15"/>
                <a:gd name="T8" fmla="*/ 16 w 19"/>
                <a:gd name="T9" fmla="*/ 0 h 15"/>
              </a:gdLst>
              <a:ahLst/>
              <a:cxnLst>
                <a:cxn ang="0">
                  <a:pos x="T0" y="T1"/>
                </a:cxn>
                <a:cxn ang="0">
                  <a:pos x="T2" y="T3"/>
                </a:cxn>
                <a:cxn ang="0">
                  <a:pos x="T4" y="T5"/>
                </a:cxn>
                <a:cxn ang="0">
                  <a:pos x="T6" y="T7"/>
                </a:cxn>
                <a:cxn ang="0">
                  <a:pos x="T8" y="T9"/>
                </a:cxn>
              </a:cxnLst>
              <a:rect l="0" t="0" r="r" b="b"/>
              <a:pathLst>
                <a:path w="19" h="15">
                  <a:moveTo>
                    <a:pt x="16" y="0"/>
                  </a:moveTo>
                  <a:cubicBezTo>
                    <a:pt x="0" y="11"/>
                    <a:pt x="0" y="11"/>
                    <a:pt x="0" y="11"/>
                  </a:cubicBezTo>
                  <a:cubicBezTo>
                    <a:pt x="3" y="15"/>
                    <a:pt x="3" y="15"/>
                    <a:pt x="3" y="15"/>
                  </a:cubicBezTo>
                  <a:cubicBezTo>
                    <a:pt x="19" y="3"/>
                    <a:pt x="19" y="3"/>
                    <a:pt x="19" y="3"/>
                  </a:cubicBezTo>
                  <a:cubicBezTo>
                    <a:pt x="18" y="2"/>
                    <a:pt x="17"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51" name="Freeform 50"/>
            <p:cNvSpPr/>
            <p:nvPr/>
          </p:nvSpPr>
          <p:spPr bwMode="auto">
            <a:xfrm>
              <a:off x="8612188" y="4633913"/>
              <a:ext cx="60325" cy="30162"/>
            </a:xfrm>
            <a:custGeom>
              <a:avLst/>
              <a:gdLst>
                <a:gd name="T0" fmla="*/ 16 w 16"/>
                <a:gd name="T1" fmla="*/ 4 h 8"/>
                <a:gd name="T2" fmla="*/ 1 w 16"/>
                <a:gd name="T3" fmla="*/ 0 h 8"/>
                <a:gd name="T4" fmla="*/ 1 w 16"/>
                <a:gd name="T5" fmla="*/ 0 h 8"/>
                <a:gd name="T6" fmla="*/ 0 w 16"/>
                <a:gd name="T7" fmla="*/ 4 h 8"/>
                <a:gd name="T8" fmla="*/ 15 w 16"/>
                <a:gd name="T9" fmla="*/ 8 h 8"/>
                <a:gd name="T10" fmla="*/ 15 w 16"/>
                <a:gd name="T11" fmla="*/ 8 h 8"/>
                <a:gd name="T12" fmla="*/ 16 w 1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16" y="4"/>
                  </a:moveTo>
                  <a:cubicBezTo>
                    <a:pt x="1" y="0"/>
                    <a:pt x="1" y="0"/>
                    <a:pt x="1" y="0"/>
                  </a:cubicBezTo>
                  <a:cubicBezTo>
                    <a:pt x="1" y="0"/>
                    <a:pt x="1" y="0"/>
                    <a:pt x="1" y="0"/>
                  </a:cubicBezTo>
                  <a:cubicBezTo>
                    <a:pt x="1" y="1"/>
                    <a:pt x="1" y="3"/>
                    <a:pt x="0" y="4"/>
                  </a:cubicBezTo>
                  <a:cubicBezTo>
                    <a:pt x="15" y="8"/>
                    <a:pt x="15" y="8"/>
                    <a:pt x="15" y="8"/>
                  </a:cubicBezTo>
                  <a:cubicBezTo>
                    <a:pt x="15" y="8"/>
                    <a:pt x="15" y="8"/>
                    <a:pt x="15" y="8"/>
                  </a:cubicBezTo>
                  <a:cubicBezTo>
                    <a:pt x="15" y="6"/>
                    <a:pt x="16" y="5"/>
                    <a:pt x="1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grpSp>
      <p:grpSp>
        <p:nvGrpSpPr>
          <p:cNvPr id="52" name="Group 51"/>
          <p:cNvGrpSpPr/>
          <p:nvPr/>
        </p:nvGrpSpPr>
        <p:grpSpPr>
          <a:xfrm>
            <a:off x="10291304" y="3349480"/>
            <a:ext cx="710525" cy="702119"/>
            <a:chOff x="8334375" y="4232275"/>
            <a:chExt cx="466725" cy="463550"/>
          </a:xfrm>
          <a:solidFill>
            <a:srgbClr val="444444"/>
          </a:solidFill>
        </p:grpSpPr>
        <p:sp>
          <p:nvSpPr>
            <p:cNvPr id="53" name="Freeform 52"/>
            <p:cNvSpPr/>
            <p:nvPr/>
          </p:nvSpPr>
          <p:spPr bwMode="auto">
            <a:xfrm>
              <a:off x="8421688" y="4494213"/>
              <a:ext cx="292100" cy="33338"/>
            </a:xfrm>
            <a:custGeom>
              <a:avLst/>
              <a:gdLst>
                <a:gd name="T0" fmla="*/ 65 w 78"/>
                <a:gd name="T1" fmla="*/ 0 h 9"/>
                <a:gd name="T2" fmla="*/ 12 w 78"/>
                <a:gd name="T3" fmla="*/ 0 h 9"/>
                <a:gd name="T4" fmla="*/ 0 w 78"/>
                <a:gd name="T5" fmla="*/ 9 h 9"/>
                <a:gd name="T6" fmla="*/ 78 w 78"/>
                <a:gd name="T7" fmla="*/ 9 h 9"/>
                <a:gd name="T8" fmla="*/ 65 w 78"/>
                <a:gd name="T9" fmla="*/ 0 h 9"/>
              </a:gdLst>
              <a:ahLst/>
              <a:cxnLst>
                <a:cxn ang="0">
                  <a:pos x="T0" y="T1"/>
                </a:cxn>
                <a:cxn ang="0">
                  <a:pos x="T2" y="T3"/>
                </a:cxn>
                <a:cxn ang="0">
                  <a:pos x="T4" y="T5"/>
                </a:cxn>
                <a:cxn ang="0">
                  <a:pos x="T6" y="T7"/>
                </a:cxn>
                <a:cxn ang="0">
                  <a:pos x="T8" y="T9"/>
                </a:cxn>
              </a:cxnLst>
              <a:rect l="0" t="0" r="r" b="b"/>
              <a:pathLst>
                <a:path w="78" h="9">
                  <a:moveTo>
                    <a:pt x="65" y="0"/>
                  </a:moveTo>
                  <a:cubicBezTo>
                    <a:pt x="12" y="0"/>
                    <a:pt x="12" y="0"/>
                    <a:pt x="12" y="0"/>
                  </a:cubicBezTo>
                  <a:cubicBezTo>
                    <a:pt x="6" y="0"/>
                    <a:pt x="1" y="4"/>
                    <a:pt x="0" y="9"/>
                  </a:cubicBezTo>
                  <a:cubicBezTo>
                    <a:pt x="78" y="9"/>
                    <a:pt x="78" y="9"/>
                    <a:pt x="78" y="9"/>
                  </a:cubicBezTo>
                  <a:cubicBezTo>
                    <a:pt x="76" y="4"/>
                    <a:pt x="71" y="0"/>
                    <a:pt x="6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54" name="Freeform 53"/>
            <p:cNvSpPr>
              <a:spLocks noEditPoints="1"/>
            </p:cNvSpPr>
            <p:nvPr/>
          </p:nvSpPr>
          <p:spPr bwMode="auto">
            <a:xfrm>
              <a:off x="8416925" y="4565650"/>
              <a:ext cx="296863" cy="130175"/>
            </a:xfrm>
            <a:custGeom>
              <a:avLst/>
              <a:gdLst>
                <a:gd name="T0" fmla="*/ 0 w 79"/>
                <a:gd name="T1" fmla="*/ 0 h 35"/>
                <a:gd name="T2" fmla="*/ 0 w 79"/>
                <a:gd name="T3" fmla="*/ 22 h 35"/>
                <a:gd name="T4" fmla="*/ 13 w 79"/>
                <a:gd name="T5" fmla="*/ 35 h 35"/>
                <a:gd name="T6" fmla="*/ 66 w 79"/>
                <a:gd name="T7" fmla="*/ 35 h 35"/>
                <a:gd name="T8" fmla="*/ 79 w 79"/>
                <a:gd name="T9" fmla="*/ 22 h 35"/>
                <a:gd name="T10" fmla="*/ 79 w 79"/>
                <a:gd name="T11" fmla="*/ 0 h 35"/>
                <a:gd name="T12" fmla="*/ 0 w 79"/>
                <a:gd name="T13" fmla="*/ 0 h 35"/>
                <a:gd name="T14" fmla="*/ 22 w 79"/>
                <a:gd name="T15" fmla="*/ 25 h 35"/>
                <a:gd name="T16" fmla="*/ 13 w 79"/>
                <a:gd name="T17" fmla="*/ 25 h 35"/>
                <a:gd name="T18" fmla="*/ 10 w 79"/>
                <a:gd name="T19" fmla="*/ 22 h 35"/>
                <a:gd name="T20" fmla="*/ 13 w 79"/>
                <a:gd name="T21" fmla="*/ 20 h 35"/>
                <a:gd name="T22" fmla="*/ 22 w 79"/>
                <a:gd name="T23" fmla="*/ 20 h 35"/>
                <a:gd name="T24" fmla="*/ 25 w 79"/>
                <a:gd name="T25" fmla="*/ 22 h 35"/>
                <a:gd name="T26" fmla="*/ 22 w 79"/>
                <a:gd name="T27" fmla="*/ 25 h 35"/>
                <a:gd name="T28" fmla="*/ 42 w 79"/>
                <a:gd name="T29" fmla="*/ 15 h 35"/>
                <a:gd name="T30" fmla="*/ 13 w 79"/>
                <a:gd name="T31" fmla="*/ 15 h 35"/>
                <a:gd name="T32" fmla="*/ 10 w 79"/>
                <a:gd name="T33" fmla="*/ 13 h 35"/>
                <a:gd name="T34" fmla="*/ 13 w 79"/>
                <a:gd name="T35" fmla="*/ 10 h 35"/>
                <a:gd name="T36" fmla="*/ 42 w 79"/>
                <a:gd name="T37" fmla="*/ 10 h 35"/>
                <a:gd name="T38" fmla="*/ 45 w 79"/>
                <a:gd name="T39" fmla="*/ 13 h 35"/>
                <a:gd name="T40" fmla="*/ 42 w 79"/>
                <a:gd name="T41"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35">
                  <a:moveTo>
                    <a:pt x="0" y="0"/>
                  </a:moveTo>
                  <a:cubicBezTo>
                    <a:pt x="0" y="22"/>
                    <a:pt x="0" y="22"/>
                    <a:pt x="0" y="22"/>
                  </a:cubicBezTo>
                  <a:cubicBezTo>
                    <a:pt x="0" y="29"/>
                    <a:pt x="6" y="35"/>
                    <a:pt x="13" y="35"/>
                  </a:cubicBezTo>
                  <a:cubicBezTo>
                    <a:pt x="66" y="35"/>
                    <a:pt x="66" y="35"/>
                    <a:pt x="66" y="35"/>
                  </a:cubicBezTo>
                  <a:cubicBezTo>
                    <a:pt x="73" y="35"/>
                    <a:pt x="79" y="29"/>
                    <a:pt x="79" y="22"/>
                  </a:cubicBezTo>
                  <a:cubicBezTo>
                    <a:pt x="79" y="0"/>
                    <a:pt x="79" y="0"/>
                    <a:pt x="79" y="0"/>
                  </a:cubicBezTo>
                  <a:lnTo>
                    <a:pt x="0" y="0"/>
                  </a:lnTo>
                  <a:close/>
                  <a:moveTo>
                    <a:pt x="22" y="25"/>
                  </a:moveTo>
                  <a:cubicBezTo>
                    <a:pt x="13" y="25"/>
                    <a:pt x="13" y="25"/>
                    <a:pt x="13" y="25"/>
                  </a:cubicBezTo>
                  <a:cubicBezTo>
                    <a:pt x="11" y="25"/>
                    <a:pt x="10" y="24"/>
                    <a:pt x="10" y="22"/>
                  </a:cubicBezTo>
                  <a:cubicBezTo>
                    <a:pt x="10" y="21"/>
                    <a:pt x="11" y="20"/>
                    <a:pt x="13" y="20"/>
                  </a:cubicBezTo>
                  <a:cubicBezTo>
                    <a:pt x="22" y="20"/>
                    <a:pt x="22" y="20"/>
                    <a:pt x="22" y="20"/>
                  </a:cubicBezTo>
                  <a:cubicBezTo>
                    <a:pt x="24" y="20"/>
                    <a:pt x="25" y="21"/>
                    <a:pt x="25" y="22"/>
                  </a:cubicBezTo>
                  <a:cubicBezTo>
                    <a:pt x="25" y="24"/>
                    <a:pt x="24" y="25"/>
                    <a:pt x="22" y="25"/>
                  </a:cubicBezTo>
                  <a:close/>
                  <a:moveTo>
                    <a:pt x="42" y="15"/>
                  </a:moveTo>
                  <a:cubicBezTo>
                    <a:pt x="13" y="15"/>
                    <a:pt x="13" y="15"/>
                    <a:pt x="13" y="15"/>
                  </a:cubicBezTo>
                  <a:cubicBezTo>
                    <a:pt x="11" y="15"/>
                    <a:pt x="10" y="14"/>
                    <a:pt x="10" y="13"/>
                  </a:cubicBezTo>
                  <a:cubicBezTo>
                    <a:pt x="10" y="11"/>
                    <a:pt x="11" y="10"/>
                    <a:pt x="13" y="10"/>
                  </a:cubicBezTo>
                  <a:cubicBezTo>
                    <a:pt x="42" y="10"/>
                    <a:pt x="42" y="10"/>
                    <a:pt x="42" y="10"/>
                  </a:cubicBezTo>
                  <a:cubicBezTo>
                    <a:pt x="43" y="10"/>
                    <a:pt x="45" y="11"/>
                    <a:pt x="45" y="13"/>
                  </a:cubicBezTo>
                  <a:cubicBezTo>
                    <a:pt x="45" y="14"/>
                    <a:pt x="43" y="15"/>
                    <a:pt x="4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55" name="Freeform 54"/>
            <p:cNvSpPr>
              <a:spLocks noEditPoints="1"/>
            </p:cNvSpPr>
            <p:nvPr/>
          </p:nvSpPr>
          <p:spPr bwMode="auto">
            <a:xfrm>
              <a:off x="8334375" y="4232275"/>
              <a:ext cx="466725" cy="377825"/>
            </a:xfrm>
            <a:custGeom>
              <a:avLst/>
              <a:gdLst>
                <a:gd name="T0" fmla="*/ 117 w 124"/>
                <a:gd name="T1" fmla="*/ 0 h 101"/>
                <a:gd name="T2" fmla="*/ 7 w 124"/>
                <a:gd name="T3" fmla="*/ 0 h 101"/>
                <a:gd name="T4" fmla="*/ 0 w 124"/>
                <a:gd name="T5" fmla="*/ 7 h 101"/>
                <a:gd name="T6" fmla="*/ 0 w 124"/>
                <a:gd name="T7" fmla="*/ 94 h 101"/>
                <a:gd name="T8" fmla="*/ 7 w 124"/>
                <a:gd name="T9" fmla="*/ 101 h 101"/>
                <a:gd name="T10" fmla="*/ 15 w 124"/>
                <a:gd name="T11" fmla="*/ 101 h 101"/>
                <a:gd name="T12" fmla="*/ 15 w 124"/>
                <a:gd name="T13" fmla="*/ 93 h 101"/>
                <a:gd name="T14" fmla="*/ 7 w 124"/>
                <a:gd name="T15" fmla="*/ 93 h 101"/>
                <a:gd name="T16" fmla="*/ 7 w 124"/>
                <a:gd name="T17" fmla="*/ 15 h 101"/>
                <a:gd name="T18" fmla="*/ 116 w 124"/>
                <a:gd name="T19" fmla="*/ 15 h 101"/>
                <a:gd name="T20" fmla="*/ 116 w 124"/>
                <a:gd name="T21" fmla="*/ 93 h 101"/>
                <a:gd name="T22" fmla="*/ 108 w 124"/>
                <a:gd name="T23" fmla="*/ 93 h 101"/>
                <a:gd name="T24" fmla="*/ 108 w 124"/>
                <a:gd name="T25" fmla="*/ 101 h 101"/>
                <a:gd name="T26" fmla="*/ 117 w 124"/>
                <a:gd name="T27" fmla="*/ 101 h 101"/>
                <a:gd name="T28" fmla="*/ 124 w 124"/>
                <a:gd name="T29" fmla="*/ 94 h 101"/>
                <a:gd name="T30" fmla="*/ 124 w 124"/>
                <a:gd name="T31" fmla="*/ 7 h 101"/>
                <a:gd name="T32" fmla="*/ 117 w 124"/>
                <a:gd name="T33" fmla="*/ 0 h 101"/>
                <a:gd name="T34" fmla="*/ 14 w 124"/>
                <a:gd name="T35" fmla="*/ 11 h 101"/>
                <a:gd name="T36" fmla="*/ 7 w 124"/>
                <a:gd name="T37" fmla="*/ 11 h 101"/>
                <a:gd name="T38" fmla="*/ 7 w 124"/>
                <a:gd name="T39" fmla="*/ 5 h 101"/>
                <a:gd name="T40" fmla="*/ 14 w 124"/>
                <a:gd name="T41" fmla="*/ 5 h 101"/>
                <a:gd name="T42" fmla="*/ 14 w 124"/>
                <a:gd name="T43" fmla="*/ 11 h 101"/>
                <a:gd name="T44" fmla="*/ 116 w 124"/>
                <a:gd name="T45" fmla="*/ 11 h 101"/>
                <a:gd name="T46" fmla="*/ 85 w 124"/>
                <a:gd name="T47" fmla="*/ 11 h 101"/>
                <a:gd name="T48" fmla="*/ 85 w 124"/>
                <a:gd name="T49" fmla="*/ 5 h 101"/>
                <a:gd name="T50" fmla="*/ 116 w 124"/>
                <a:gd name="T51" fmla="*/ 5 h 101"/>
                <a:gd name="T52" fmla="*/ 116 w 124"/>
                <a:gd name="T53" fmla="*/ 1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4" h="101">
                  <a:moveTo>
                    <a:pt x="117" y="0"/>
                  </a:moveTo>
                  <a:cubicBezTo>
                    <a:pt x="7" y="0"/>
                    <a:pt x="7" y="0"/>
                    <a:pt x="7" y="0"/>
                  </a:cubicBezTo>
                  <a:cubicBezTo>
                    <a:pt x="3" y="0"/>
                    <a:pt x="0" y="3"/>
                    <a:pt x="0" y="7"/>
                  </a:cubicBezTo>
                  <a:cubicBezTo>
                    <a:pt x="0" y="94"/>
                    <a:pt x="0" y="94"/>
                    <a:pt x="0" y="94"/>
                  </a:cubicBezTo>
                  <a:cubicBezTo>
                    <a:pt x="0" y="98"/>
                    <a:pt x="3" y="101"/>
                    <a:pt x="7" y="101"/>
                  </a:cubicBezTo>
                  <a:cubicBezTo>
                    <a:pt x="15" y="101"/>
                    <a:pt x="15" y="101"/>
                    <a:pt x="15" y="101"/>
                  </a:cubicBezTo>
                  <a:cubicBezTo>
                    <a:pt x="15" y="93"/>
                    <a:pt x="15" y="93"/>
                    <a:pt x="15" y="93"/>
                  </a:cubicBezTo>
                  <a:cubicBezTo>
                    <a:pt x="7" y="93"/>
                    <a:pt x="7" y="93"/>
                    <a:pt x="7" y="93"/>
                  </a:cubicBezTo>
                  <a:cubicBezTo>
                    <a:pt x="7" y="15"/>
                    <a:pt x="7" y="15"/>
                    <a:pt x="7" y="15"/>
                  </a:cubicBezTo>
                  <a:cubicBezTo>
                    <a:pt x="116" y="15"/>
                    <a:pt x="116" y="15"/>
                    <a:pt x="116" y="15"/>
                  </a:cubicBezTo>
                  <a:cubicBezTo>
                    <a:pt x="116" y="93"/>
                    <a:pt x="116" y="93"/>
                    <a:pt x="116" y="93"/>
                  </a:cubicBezTo>
                  <a:cubicBezTo>
                    <a:pt x="108" y="93"/>
                    <a:pt x="108" y="93"/>
                    <a:pt x="108" y="93"/>
                  </a:cubicBezTo>
                  <a:cubicBezTo>
                    <a:pt x="108" y="101"/>
                    <a:pt x="108" y="101"/>
                    <a:pt x="108" y="101"/>
                  </a:cubicBezTo>
                  <a:cubicBezTo>
                    <a:pt x="117" y="101"/>
                    <a:pt x="117" y="101"/>
                    <a:pt x="117" y="101"/>
                  </a:cubicBezTo>
                  <a:cubicBezTo>
                    <a:pt x="121" y="101"/>
                    <a:pt x="124" y="98"/>
                    <a:pt x="124" y="94"/>
                  </a:cubicBezTo>
                  <a:cubicBezTo>
                    <a:pt x="124" y="7"/>
                    <a:pt x="124" y="7"/>
                    <a:pt x="124" y="7"/>
                  </a:cubicBezTo>
                  <a:cubicBezTo>
                    <a:pt x="124" y="3"/>
                    <a:pt x="121" y="0"/>
                    <a:pt x="117" y="0"/>
                  </a:cubicBezTo>
                  <a:close/>
                  <a:moveTo>
                    <a:pt x="14" y="11"/>
                  </a:moveTo>
                  <a:cubicBezTo>
                    <a:pt x="7" y="11"/>
                    <a:pt x="7" y="11"/>
                    <a:pt x="7" y="11"/>
                  </a:cubicBezTo>
                  <a:cubicBezTo>
                    <a:pt x="7" y="5"/>
                    <a:pt x="7" y="5"/>
                    <a:pt x="7" y="5"/>
                  </a:cubicBezTo>
                  <a:cubicBezTo>
                    <a:pt x="14" y="5"/>
                    <a:pt x="14" y="5"/>
                    <a:pt x="14" y="5"/>
                  </a:cubicBezTo>
                  <a:lnTo>
                    <a:pt x="14" y="11"/>
                  </a:lnTo>
                  <a:close/>
                  <a:moveTo>
                    <a:pt x="116" y="11"/>
                  </a:moveTo>
                  <a:cubicBezTo>
                    <a:pt x="85" y="11"/>
                    <a:pt x="85" y="11"/>
                    <a:pt x="85" y="11"/>
                  </a:cubicBezTo>
                  <a:cubicBezTo>
                    <a:pt x="85" y="5"/>
                    <a:pt x="85" y="5"/>
                    <a:pt x="85" y="5"/>
                  </a:cubicBezTo>
                  <a:cubicBezTo>
                    <a:pt x="116" y="5"/>
                    <a:pt x="116" y="5"/>
                    <a:pt x="116" y="5"/>
                  </a:cubicBezTo>
                  <a:lnTo>
                    <a:pt x="11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56" name="Freeform 55"/>
            <p:cNvSpPr/>
            <p:nvPr/>
          </p:nvSpPr>
          <p:spPr bwMode="auto">
            <a:xfrm>
              <a:off x="8443913" y="4318000"/>
              <a:ext cx="82550" cy="146050"/>
            </a:xfrm>
            <a:custGeom>
              <a:avLst/>
              <a:gdLst>
                <a:gd name="T0" fmla="*/ 0 w 22"/>
                <a:gd name="T1" fmla="*/ 13 h 39"/>
                <a:gd name="T2" fmla="*/ 9 w 22"/>
                <a:gd name="T3" fmla="*/ 22 h 39"/>
                <a:gd name="T4" fmla="*/ 15 w 22"/>
                <a:gd name="T5" fmla="*/ 27 h 39"/>
                <a:gd name="T6" fmla="*/ 10 w 22"/>
                <a:gd name="T7" fmla="*/ 30 h 39"/>
                <a:gd name="T8" fmla="*/ 2 w 22"/>
                <a:gd name="T9" fmla="*/ 28 h 39"/>
                <a:gd name="T10" fmla="*/ 0 w 22"/>
                <a:gd name="T11" fmla="*/ 33 h 39"/>
                <a:gd name="T12" fmla="*/ 9 w 22"/>
                <a:gd name="T13" fmla="*/ 36 h 39"/>
                <a:gd name="T14" fmla="*/ 9 w 22"/>
                <a:gd name="T15" fmla="*/ 36 h 39"/>
                <a:gd name="T16" fmla="*/ 9 w 22"/>
                <a:gd name="T17" fmla="*/ 36 h 39"/>
                <a:gd name="T18" fmla="*/ 9 w 22"/>
                <a:gd name="T19" fmla="*/ 37 h 39"/>
                <a:gd name="T20" fmla="*/ 11 w 22"/>
                <a:gd name="T21" fmla="*/ 39 h 39"/>
                <a:gd name="T22" fmla="*/ 14 w 22"/>
                <a:gd name="T23" fmla="*/ 37 h 39"/>
                <a:gd name="T24" fmla="*/ 14 w 22"/>
                <a:gd name="T25" fmla="*/ 36 h 39"/>
                <a:gd name="T26" fmla="*/ 14 w 22"/>
                <a:gd name="T27" fmla="*/ 36 h 39"/>
                <a:gd name="T28" fmla="*/ 14 w 22"/>
                <a:gd name="T29" fmla="*/ 35 h 39"/>
                <a:gd name="T30" fmla="*/ 22 w 22"/>
                <a:gd name="T31" fmla="*/ 26 h 39"/>
                <a:gd name="T32" fmla="*/ 14 w 22"/>
                <a:gd name="T33" fmla="*/ 16 h 39"/>
                <a:gd name="T34" fmla="*/ 8 w 22"/>
                <a:gd name="T35" fmla="*/ 12 h 39"/>
                <a:gd name="T36" fmla="*/ 12 w 22"/>
                <a:gd name="T37" fmla="*/ 9 h 39"/>
                <a:gd name="T38" fmla="*/ 20 w 22"/>
                <a:gd name="T39" fmla="*/ 11 h 39"/>
                <a:gd name="T40" fmla="*/ 21 w 22"/>
                <a:gd name="T41" fmla="*/ 5 h 39"/>
                <a:gd name="T42" fmla="*/ 14 w 22"/>
                <a:gd name="T43" fmla="*/ 4 h 39"/>
                <a:gd name="T44" fmla="*/ 14 w 22"/>
                <a:gd name="T45" fmla="*/ 3 h 39"/>
                <a:gd name="T46" fmla="*/ 14 w 22"/>
                <a:gd name="T47" fmla="*/ 3 h 39"/>
                <a:gd name="T48" fmla="*/ 14 w 22"/>
                <a:gd name="T49" fmla="*/ 3 h 39"/>
                <a:gd name="T50" fmla="*/ 11 w 22"/>
                <a:gd name="T51" fmla="*/ 0 h 39"/>
                <a:gd name="T52" fmla="*/ 9 w 22"/>
                <a:gd name="T53" fmla="*/ 3 h 39"/>
                <a:gd name="T54" fmla="*/ 9 w 22"/>
                <a:gd name="T55" fmla="*/ 3 h 39"/>
                <a:gd name="T56" fmla="*/ 9 w 22"/>
                <a:gd name="T57" fmla="*/ 4 h 39"/>
                <a:gd name="T58" fmla="*/ 9 w 22"/>
                <a:gd name="T59" fmla="*/ 4 h 39"/>
                <a:gd name="T60" fmla="*/ 0 w 22"/>
                <a:gd name="T61" fmla="*/ 1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39">
                  <a:moveTo>
                    <a:pt x="0" y="13"/>
                  </a:moveTo>
                  <a:cubicBezTo>
                    <a:pt x="0" y="18"/>
                    <a:pt x="4" y="20"/>
                    <a:pt x="9" y="22"/>
                  </a:cubicBezTo>
                  <a:cubicBezTo>
                    <a:pt x="13" y="23"/>
                    <a:pt x="15" y="25"/>
                    <a:pt x="15" y="27"/>
                  </a:cubicBezTo>
                  <a:cubicBezTo>
                    <a:pt x="15" y="29"/>
                    <a:pt x="13" y="30"/>
                    <a:pt x="10" y="30"/>
                  </a:cubicBezTo>
                  <a:cubicBezTo>
                    <a:pt x="7" y="30"/>
                    <a:pt x="4" y="29"/>
                    <a:pt x="2" y="28"/>
                  </a:cubicBezTo>
                  <a:cubicBezTo>
                    <a:pt x="0" y="33"/>
                    <a:pt x="0" y="33"/>
                    <a:pt x="0" y="33"/>
                  </a:cubicBezTo>
                  <a:cubicBezTo>
                    <a:pt x="2" y="34"/>
                    <a:pt x="5" y="35"/>
                    <a:pt x="9" y="36"/>
                  </a:cubicBezTo>
                  <a:cubicBezTo>
                    <a:pt x="9" y="36"/>
                    <a:pt x="9" y="36"/>
                    <a:pt x="9" y="36"/>
                  </a:cubicBezTo>
                  <a:cubicBezTo>
                    <a:pt x="9" y="36"/>
                    <a:pt x="9" y="36"/>
                    <a:pt x="9" y="36"/>
                  </a:cubicBezTo>
                  <a:cubicBezTo>
                    <a:pt x="9" y="37"/>
                    <a:pt x="9" y="37"/>
                    <a:pt x="9" y="37"/>
                  </a:cubicBezTo>
                  <a:cubicBezTo>
                    <a:pt x="9" y="38"/>
                    <a:pt x="10" y="39"/>
                    <a:pt x="11" y="39"/>
                  </a:cubicBezTo>
                  <a:cubicBezTo>
                    <a:pt x="12" y="39"/>
                    <a:pt x="14" y="38"/>
                    <a:pt x="14" y="37"/>
                  </a:cubicBezTo>
                  <a:cubicBezTo>
                    <a:pt x="14" y="36"/>
                    <a:pt x="14" y="36"/>
                    <a:pt x="14" y="36"/>
                  </a:cubicBezTo>
                  <a:cubicBezTo>
                    <a:pt x="14" y="36"/>
                    <a:pt x="14" y="36"/>
                    <a:pt x="14" y="36"/>
                  </a:cubicBezTo>
                  <a:cubicBezTo>
                    <a:pt x="14" y="35"/>
                    <a:pt x="14" y="35"/>
                    <a:pt x="14" y="35"/>
                  </a:cubicBezTo>
                  <a:cubicBezTo>
                    <a:pt x="19" y="34"/>
                    <a:pt x="22" y="30"/>
                    <a:pt x="22" y="26"/>
                  </a:cubicBezTo>
                  <a:cubicBezTo>
                    <a:pt x="22" y="21"/>
                    <a:pt x="20" y="19"/>
                    <a:pt x="14" y="16"/>
                  </a:cubicBezTo>
                  <a:cubicBezTo>
                    <a:pt x="10" y="15"/>
                    <a:pt x="8" y="14"/>
                    <a:pt x="8" y="12"/>
                  </a:cubicBezTo>
                  <a:cubicBezTo>
                    <a:pt x="8" y="11"/>
                    <a:pt x="9" y="9"/>
                    <a:pt x="12" y="9"/>
                  </a:cubicBezTo>
                  <a:cubicBezTo>
                    <a:pt x="16" y="9"/>
                    <a:pt x="18" y="11"/>
                    <a:pt x="20" y="11"/>
                  </a:cubicBezTo>
                  <a:cubicBezTo>
                    <a:pt x="21" y="5"/>
                    <a:pt x="21" y="5"/>
                    <a:pt x="21" y="5"/>
                  </a:cubicBezTo>
                  <a:cubicBezTo>
                    <a:pt x="19" y="5"/>
                    <a:pt x="17" y="4"/>
                    <a:pt x="14" y="4"/>
                  </a:cubicBezTo>
                  <a:cubicBezTo>
                    <a:pt x="14" y="3"/>
                    <a:pt x="14" y="3"/>
                    <a:pt x="14" y="3"/>
                  </a:cubicBezTo>
                  <a:cubicBezTo>
                    <a:pt x="14" y="3"/>
                    <a:pt x="14" y="3"/>
                    <a:pt x="14" y="3"/>
                  </a:cubicBezTo>
                  <a:cubicBezTo>
                    <a:pt x="14" y="3"/>
                    <a:pt x="14" y="3"/>
                    <a:pt x="14" y="3"/>
                  </a:cubicBezTo>
                  <a:cubicBezTo>
                    <a:pt x="14" y="1"/>
                    <a:pt x="13" y="0"/>
                    <a:pt x="11" y="0"/>
                  </a:cubicBezTo>
                  <a:cubicBezTo>
                    <a:pt x="10" y="0"/>
                    <a:pt x="9" y="1"/>
                    <a:pt x="9" y="3"/>
                  </a:cubicBezTo>
                  <a:cubicBezTo>
                    <a:pt x="9" y="3"/>
                    <a:pt x="9" y="3"/>
                    <a:pt x="9" y="3"/>
                  </a:cubicBezTo>
                  <a:cubicBezTo>
                    <a:pt x="9" y="4"/>
                    <a:pt x="9" y="4"/>
                    <a:pt x="9" y="4"/>
                  </a:cubicBezTo>
                  <a:cubicBezTo>
                    <a:pt x="9" y="4"/>
                    <a:pt x="9" y="4"/>
                    <a:pt x="9" y="4"/>
                  </a:cubicBezTo>
                  <a:cubicBezTo>
                    <a:pt x="4" y="5"/>
                    <a:pt x="0" y="9"/>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sp>
          <p:nvSpPr>
            <p:cNvPr id="57" name="Freeform 56"/>
            <p:cNvSpPr/>
            <p:nvPr/>
          </p:nvSpPr>
          <p:spPr bwMode="auto">
            <a:xfrm>
              <a:off x="8575675" y="4321175"/>
              <a:ext cx="146050" cy="142875"/>
            </a:xfrm>
            <a:custGeom>
              <a:avLst/>
              <a:gdLst>
                <a:gd name="T0" fmla="*/ 33 w 39"/>
                <a:gd name="T1" fmla="*/ 7 h 38"/>
                <a:gd name="T2" fmla="*/ 3 w 39"/>
                <a:gd name="T3" fmla="*/ 0 h 38"/>
                <a:gd name="T4" fmla="*/ 0 w 39"/>
                <a:gd name="T5" fmla="*/ 2 h 38"/>
                <a:gd name="T6" fmla="*/ 7 w 39"/>
                <a:gd name="T7" fmla="*/ 33 h 38"/>
                <a:gd name="T8" fmla="*/ 11 w 39"/>
                <a:gd name="T9" fmla="*/ 34 h 38"/>
                <a:gd name="T10" fmla="*/ 17 w 39"/>
                <a:gd name="T11" fmla="*/ 28 h 38"/>
                <a:gd name="T12" fmla="*/ 28 w 39"/>
                <a:gd name="T13" fmla="*/ 38 h 38"/>
                <a:gd name="T14" fmla="*/ 39 w 39"/>
                <a:gd name="T15" fmla="*/ 28 h 38"/>
                <a:gd name="T16" fmla="*/ 28 w 39"/>
                <a:gd name="T17" fmla="*/ 17 h 38"/>
                <a:gd name="T18" fmla="*/ 34 w 39"/>
                <a:gd name="T19" fmla="*/ 11 h 38"/>
                <a:gd name="T20" fmla="*/ 33 w 39"/>
                <a:gd name="T21" fmla="*/ 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8">
                  <a:moveTo>
                    <a:pt x="33" y="7"/>
                  </a:moveTo>
                  <a:cubicBezTo>
                    <a:pt x="3" y="0"/>
                    <a:pt x="3" y="0"/>
                    <a:pt x="3" y="0"/>
                  </a:cubicBezTo>
                  <a:cubicBezTo>
                    <a:pt x="1" y="0"/>
                    <a:pt x="0" y="1"/>
                    <a:pt x="0" y="2"/>
                  </a:cubicBezTo>
                  <a:cubicBezTo>
                    <a:pt x="7" y="33"/>
                    <a:pt x="7" y="33"/>
                    <a:pt x="7" y="33"/>
                  </a:cubicBezTo>
                  <a:cubicBezTo>
                    <a:pt x="7" y="35"/>
                    <a:pt x="9" y="36"/>
                    <a:pt x="11" y="34"/>
                  </a:cubicBezTo>
                  <a:cubicBezTo>
                    <a:pt x="17" y="28"/>
                    <a:pt x="17" y="28"/>
                    <a:pt x="17" y="28"/>
                  </a:cubicBezTo>
                  <a:cubicBezTo>
                    <a:pt x="28" y="38"/>
                    <a:pt x="28" y="38"/>
                    <a:pt x="28" y="38"/>
                  </a:cubicBezTo>
                  <a:cubicBezTo>
                    <a:pt x="39" y="28"/>
                    <a:pt x="39" y="28"/>
                    <a:pt x="39" y="28"/>
                  </a:cubicBezTo>
                  <a:cubicBezTo>
                    <a:pt x="28" y="17"/>
                    <a:pt x="28" y="17"/>
                    <a:pt x="28" y="17"/>
                  </a:cubicBezTo>
                  <a:cubicBezTo>
                    <a:pt x="34" y="11"/>
                    <a:pt x="34" y="11"/>
                    <a:pt x="34" y="11"/>
                  </a:cubicBezTo>
                  <a:cubicBezTo>
                    <a:pt x="36" y="9"/>
                    <a:pt x="35" y="7"/>
                    <a:pt x="3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p>
          </p:txBody>
        </p:sp>
      </p:grpSp>
      <p:sp>
        <p:nvSpPr>
          <p:cNvPr id="58" name="文本框 57"/>
          <p:cNvSpPr txBox="1"/>
          <p:nvPr/>
        </p:nvSpPr>
        <p:spPr>
          <a:xfrm>
            <a:off x="3780558" y="4670810"/>
            <a:ext cx="1796504" cy="1015663"/>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文本框 58"/>
          <p:cNvSpPr txBox="1"/>
          <p:nvPr/>
        </p:nvSpPr>
        <p:spPr>
          <a:xfrm>
            <a:off x="4122202" y="4390312"/>
            <a:ext cx="1109588"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970787" y="4670810"/>
            <a:ext cx="1796504" cy="1015663"/>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1312431" y="4390312"/>
            <a:ext cx="1109588"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文本框 61"/>
          <p:cNvSpPr txBox="1"/>
          <p:nvPr/>
        </p:nvSpPr>
        <p:spPr>
          <a:xfrm>
            <a:off x="6497650" y="4670810"/>
            <a:ext cx="1796504" cy="1015663"/>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6839294" y="4390312"/>
            <a:ext cx="1109588"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9294225" y="4670810"/>
            <a:ext cx="1796504" cy="1015663"/>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9635869" y="4390312"/>
            <a:ext cx="1109588"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rcRect l="28708" r="24666"/>
          <a:stretch>
            <a:fillRect/>
          </a:stretch>
        </p:blipFill>
        <p:spPr>
          <a:xfrm>
            <a:off x="2" y="1"/>
            <a:ext cx="4772331" cy="6857999"/>
          </a:xfrm>
          <a:custGeom>
            <a:avLst/>
            <a:gdLst>
              <a:gd name="connsiteX0" fmla="*/ 0 w 4772331"/>
              <a:gd name="connsiteY0" fmla="*/ 0 h 6857999"/>
              <a:gd name="connsiteX1" fmla="*/ 2385195 w 4772331"/>
              <a:gd name="connsiteY1" fmla="*/ 0 h 6857999"/>
              <a:gd name="connsiteX2" fmla="*/ 2649686 w 4772331"/>
              <a:gd name="connsiteY2" fmla="*/ 252276 h 6857999"/>
              <a:gd name="connsiteX3" fmla="*/ 4637878 w 4772331"/>
              <a:gd name="connsiteY3" fmla="*/ 6857999 h 6857999"/>
              <a:gd name="connsiteX4" fmla="*/ 0 w 4772331"/>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2331" h="6857999">
                <a:moveTo>
                  <a:pt x="0" y="0"/>
                </a:moveTo>
                <a:lnTo>
                  <a:pt x="2385195" y="0"/>
                </a:lnTo>
                <a:lnTo>
                  <a:pt x="2649686" y="252276"/>
                </a:lnTo>
                <a:cubicBezTo>
                  <a:pt x="5280683" y="2881230"/>
                  <a:pt x="4784587" y="6160182"/>
                  <a:pt x="4637878" y="6857999"/>
                </a:cubicBezTo>
                <a:cubicBezTo>
                  <a:pt x="4637878" y="6857999"/>
                  <a:pt x="4637878" y="6857999"/>
                  <a:pt x="0" y="6857999"/>
                </a:cubicBezTo>
                <a:close/>
              </a:path>
            </a:pathLst>
          </a:custGeom>
        </p:spPr>
      </p:pic>
      <p:sp>
        <p:nvSpPr>
          <p:cNvPr id="8" name="Freeform 6"/>
          <p:cNvSpPr/>
          <p:nvPr/>
        </p:nvSpPr>
        <p:spPr bwMode="auto">
          <a:xfrm rot="16200000">
            <a:off x="3973020" y="4899983"/>
            <a:ext cx="3002154" cy="913877"/>
          </a:xfrm>
          <a:custGeom>
            <a:avLst/>
            <a:gdLst>
              <a:gd name="T0" fmla="*/ 504 w 504"/>
              <a:gd name="T1" fmla="*/ 54 h 145"/>
              <a:gd name="T2" fmla="*/ 0 w 504"/>
              <a:gd name="T3" fmla="*/ 0 h 145"/>
              <a:gd name="T4" fmla="*/ 0 w 504"/>
              <a:gd name="T5" fmla="*/ 140 h 145"/>
              <a:gd name="T6" fmla="*/ 504 w 504"/>
              <a:gd name="T7" fmla="*/ 54 h 145"/>
            </a:gdLst>
            <a:ahLst/>
            <a:cxnLst>
              <a:cxn ang="0">
                <a:pos x="T0" y="T1"/>
              </a:cxn>
              <a:cxn ang="0">
                <a:pos x="T2" y="T3"/>
              </a:cxn>
              <a:cxn ang="0">
                <a:pos x="T4" y="T5"/>
              </a:cxn>
              <a:cxn ang="0">
                <a:pos x="T6" y="T7"/>
              </a:cxn>
            </a:cxnLst>
            <a:rect l="0" t="0" r="r" b="b"/>
            <a:pathLst>
              <a:path w="504" h="145">
                <a:moveTo>
                  <a:pt x="504" y="54"/>
                </a:moveTo>
                <a:cubicBezTo>
                  <a:pt x="504" y="54"/>
                  <a:pt x="187" y="89"/>
                  <a:pt x="0" y="0"/>
                </a:cubicBezTo>
                <a:cubicBezTo>
                  <a:pt x="0" y="140"/>
                  <a:pt x="0" y="140"/>
                  <a:pt x="0" y="140"/>
                </a:cubicBezTo>
                <a:cubicBezTo>
                  <a:pt x="52" y="143"/>
                  <a:pt x="262" y="145"/>
                  <a:pt x="504" y="54"/>
                </a:cubicBezTo>
                <a:close/>
              </a:path>
            </a:pathLst>
          </a:custGeom>
          <a:solidFill>
            <a:srgbClr val="444444"/>
          </a:solidFill>
          <a:ln>
            <a:noFill/>
          </a:ln>
        </p:spPr>
        <p:txBody>
          <a:bodyPr vert="horz" wrap="square" lIns="91440" tIns="45720" rIns="91440" bIns="45720" numCol="1" anchor="t" anchorCtr="0" compatLnSpc="1"/>
          <a:lstStyle/>
          <a:p>
            <a:endParaRPr lang="zh-CN" altLang="en-US"/>
          </a:p>
        </p:txBody>
      </p:sp>
      <p:sp>
        <p:nvSpPr>
          <p:cNvPr id="10" name="Freeform 8"/>
          <p:cNvSpPr/>
          <p:nvPr/>
        </p:nvSpPr>
        <p:spPr bwMode="auto">
          <a:xfrm rot="16200000">
            <a:off x="1361511" y="1275377"/>
            <a:ext cx="5549004" cy="2998248"/>
          </a:xfrm>
          <a:custGeom>
            <a:avLst/>
            <a:gdLst>
              <a:gd name="T0" fmla="*/ 0 w 932"/>
              <a:gd name="T1" fmla="*/ 378 h 475"/>
              <a:gd name="T2" fmla="*/ 932 w 932"/>
              <a:gd name="T3" fmla="*/ 138 h 475"/>
              <a:gd name="T4" fmla="*/ 932 w 932"/>
              <a:gd name="T5" fmla="*/ 0 h 475"/>
              <a:gd name="T6" fmla="*/ 0 w 932"/>
              <a:gd name="T7" fmla="*/ 378 h 475"/>
            </a:gdLst>
            <a:ahLst/>
            <a:cxnLst>
              <a:cxn ang="0">
                <a:pos x="T0" y="T1"/>
              </a:cxn>
              <a:cxn ang="0">
                <a:pos x="T2" y="T3"/>
              </a:cxn>
              <a:cxn ang="0">
                <a:pos x="T4" y="T5"/>
              </a:cxn>
              <a:cxn ang="0">
                <a:pos x="T6" y="T7"/>
              </a:cxn>
            </a:cxnLst>
            <a:rect l="0" t="0" r="r" b="b"/>
            <a:pathLst>
              <a:path w="932" h="475">
                <a:moveTo>
                  <a:pt x="0" y="378"/>
                </a:moveTo>
                <a:cubicBezTo>
                  <a:pt x="0" y="378"/>
                  <a:pt x="542" y="475"/>
                  <a:pt x="932" y="138"/>
                </a:cubicBezTo>
                <a:cubicBezTo>
                  <a:pt x="932" y="0"/>
                  <a:pt x="932" y="0"/>
                  <a:pt x="932" y="0"/>
                </a:cubicBezTo>
                <a:cubicBezTo>
                  <a:pt x="619" y="324"/>
                  <a:pt x="241" y="381"/>
                  <a:pt x="0" y="378"/>
                </a:cubicBezTo>
                <a:close/>
              </a:path>
            </a:pathLst>
          </a:custGeom>
          <a:solidFill>
            <a:srgbClr val="FFC000"/>
          </a:solidFill>
          <a:ln>
            <a:noFill/>
          </a:ln>
        </p:spPr>
        <p:txBody>
          <a:bodyPr vert="horz" wrap="square" lIns="91440" tIns="45720" rIns="91440" bIns="45720" numCol="1" anchor="t" anchorCtr="0" compatLnSpc="1"/>
          <a:lstStyle/>
          <a:p>
            <a:endParaRPr lang="zh-CN" altLang="en-US"/>
          </a:p>
        </p:txBody>
      </p:sp>
      <p:sp>
        <p:nvSpPr>
          <p:cNvPr id="6" name="任意多边形: 形状 5"/>
          <p:cNvSpPr/>
          <p:nvPr/>
        </p:nvSpPr>
        <p:spPr bwMode="auto">
          <a:xfrm rot="16200000">
            <a:off x="1399746" y="3760858"/>
            <a:ext cx="5183672" cy="1010611"/>
          </a:xfrm>
          <a:custGeom>
            <a:avLst/>
            <a:gdLst>
              <a:gd name="connsiteX0" fmla="*/ 5183672 w 5183672"/>
              <a:gd name="connsiteY0" fmla="*/ 0 h 1010611"/>
              <a:gd name="connsiteX1" fmla="*/ 5058912 w 5183672"/>
              <a:gd name="connsiteY1" fmla="*/ 73838 h 1010611"/>
              <a:gd name="connsiteX2" fmla="*/ 0 w 5183672"/>
              <a:gd name="connsiteY2" fmla="*/ 873634 h 1010611"/>
              <a:gd name="connsiteX3" fmla="*/ 0 w 5183672"/>
              <a:gd name="connsiteY3" fmla="*/ 454656 h 1010611"/>
              <a:gd name="connsiteX4" fmla="*/ 0 w 5183672"/>
              <a:gd name="connsiteY4" fmla="*/ 439129 h 1010611"/>
              <a:gd name="connsiteX5" fmla="*/ 131675 w 5183672"/>
              <a:gd name="connsiteY5" fmla="*/ 470954 h 1010611"/>
              <a:gd name="connsiteX6" fmla="*/ 5010681 w 5183672"/>
              <a:gd name="connsiteY6" fmla="*/ 75279 h 1010611"/>
              <a:gd name="connsiteX7" fmla="*/ 5183672 w 5183672"/>
              <a:gd name="connsiteY7" fmla="*/ 0 h 1010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83672" h="1010611">
                <a:moveTo>
                  <a:pt x="5183672" y="0"/>
                </a:moveTo>
                <a:lnTo>
                  <a:pt x="5058912" y="73838"/>
                </a:lnTo>
                <a:cubicBezTo>
                  <a:pt x="2823515" y="1343267"/>
                  <a:pt x="565243" y="995915"/>
                  <a:pt x="0" y="873634"/>
                </a:cubicBezTo>
                <a:cubicBezTo>
                  <a:pt x="0" y="873634"/>
                  <a:pt x="0" y="873634"/>
                  <a:pt x="0" y="454656"/>
                </a:cubicBezTo>
                <a:lnTo>
                  <a:pt x="0" y="439129"/>
                </a:lnTo>
                <a:lnTo>
                  <a:pt x="131675" y="470954"/>
                </a:lnTo>
                <a:cubicBezTo>
                  <a:pt x="1217457" y="721885"/>
                  <a:pt x="3027204" y="893967"/>
                  <a:pt x="5010681" y="75279"/>
                </a:cubicBezTo>
                <a:lnTo>
                  <a:pt x="5183672" y="0"/>
                </a:lnTo>
                <a:close/>
              </a:path>
            </a:pathLst>
          </a:custGeom>
          <a:solidFill>
            <a:srgbClr val="FFC000"/>
          </a:solidFill>
          <a:ln>
            <a:noFill/>
          </a:ln>
        </p:spPr>
        <p:txBody>
          <a:bodyPr vert="horz" wrap="square" lIns="91440" tIns="45720" rIns="91440" bIns="45720" numCol="1" anchor="t" anchorCtr="0" compatLnSpc="1">
            <a:noAutofit/>
          </a:bodyPr>
          <a:lstStyle/>
          <a:p>
            <a:endParaRPr lang="zh-CN" altLang="en-US"/>
          </a:p>
        </p:txBody>
      </p:sp>
      <p:sp>
        <p:nvSpPr>
          <p:cNvPr id="18" name="Freeform 5"/>
          <p:cNvSpPr>
            <a:spLocks noEditPoints="1"/>
          </p:cNvSpPr>
          <p:nvPr/>
        </p:nvSpPr>
        <p:spPr bwMode="auto">
          <a:xfrm flipH="1" flipV="1">
            <a:off x="11050372" y="6126551"/>
            <a:ext cx="606636" cy="510077"/>
          </a:xfrm>
          <a:custGeom>
            <a:avLst/>
            <a:gdLst>
              <a:gd name="T0" fmla="*/ 118 w 285"/>
              <a:gd name="T1" fmla="*/ 131 h 240"/>
              <a:gd name="T2" fmla="*/ 118 w 285"/>
              <a:gd name="T3" fmla="*/ 240 h 240"/>
              <a:gd name="T4" fmla="*/ 0 w 285"/>
              <a:gd name="T5" fmla="*/ 240 h 240"/>
              <a:gd name="T6" fmla="*/ 0 w 285"/>
              <a:gd name="T7" fmla="*/ 131 h 240"/>
              <a:gd name="T8" fmla="*/ 32 w 285"/>
              <a:gd name="T9" fmla="*/ 39 h 240"/>
              <a:gd name="T10" fmla="*/ 118 w 285"/>
              <a:gd name="T11" fmla="*/ 0 h 240"/>
              <a:gd name="T12" fmla="*/ 118 w 285"/>
              <a:gd name="T13" fmla="*/ 55 h 240"/>
              <a:gd name="T14" fmla="*/ 75 w 285"/>
              <a:gd name="T15" fmla="*/ 70 h 240"/>
              <a:gd name="T16" fmla="*/ 53 w 285"/>
              <a:gd name="T17" fmla="*/ 115 h 240"/>
              <a:gd name="T18" fmla="*/ 53 w 285"/>
              <a:gd name="T19" fmla="*/ 131 h 240"/>
              <a:gd name="T20" fmla="*/ 118 w 285"/>
              <a:gd name="T21" fmla="*/ 131 h 240"/>
              <a:gd name="T22" fmla="*/ 285 w 285"/>
              <a:gd name="T23" fmla="*/ 131 h 240"/>
              <a:gd name="T24" fmla="*/ 285 w 285"/>
              <a:gd name="T25" fmla="*/ 240 h 240"/>
              <a:gd name="T26" fmla="*/ 167 w 285"/>
              <a:gd name="T27" fmla="*/ 240 h 240"/>
              <a:gd name="T28" fmla="*/ 167 w 285"/>
              <a:gd name="T29" fmla="*/ 136 h 240"/>
              <a:gd name="T30" fmla="*/ 199 w 285"/>
              <a:gd name="T31" fmla="*/ 41 h 240"/>
              <a:gd name="T32" fmla="*/ 285 w 285"/>
              <a:gd name="T33" fmla="*/ 0 h 240"/>
              <a:gd name="T34" fmla="*/ 285 w 285"/>
              <a:gd name="T35" fmla="*/ 55 h 240"/>
              <a:gd name="T36" fmla="*/ 241 w 285"/>
              <a:gd name="T37" fmla="*/ 70 h 240"/>
              <a:gd name="T38" fmla="*/ 219 w 285"/>
              <a:gd name="T39" fmla="*/ 115 h 240"/>
              <a:gd name="T40" fmla="*/ 219 w 285"/>
              <a:gd name="T41" fmla="*/ 131 h 240"/>
              <a:gd name="T42" fmla="*/ 285 w 285"/>
              <a:gd name="T43" fmla="*/ 13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5" h="240">
                <a:moveTo>
                  <a:pt x="118" y="131"/>
                </a:moveTo>
                <a:cubicBezTo>
                  <a:pt x="118" y="240"/>
                  <a:pt x="118" y="240"/>
                  <a:pt x="118" y="240"/>
                </a:cubicBezTo>
                <a:cubicBezTo>
                  <a:pt x="0" y="240"/>
                  <a:pt x="0" y="240"/>
                  <a:pt x="0" y="240"/>
                </a:cubicBezTo>
                <a:cubicBezTo>
                  <a:pt x="0" y="131"/>
                  <a:pt x="0" y="131"/>
                  <a:pt x="0" y="131"/>
                </a:cubicBezTo>
                <a:cubicBezTo>
                  <a:pt x="0" y="95"/>
                  <a:pt x="11" y="64"/>
                  <a:pt x="32" y="39"/>
                </a:cubicBezTo>
                <a:cubicBezTo>
                  <a:pt x="51" y="17"/>
                  <a:pt x="80" y="4"/>
                  <a:pt x="118" y="0"/>
                </a:cubicBezTo>
                <a:cubicBezTo>
                  <a:pt x="118" y="55"/>
                  <a:pt x="118" y="55"/>
                  <a:pt x="118" y="55"/>
                </a:cubicBezTo>
                <a:cubicBezTo>
                  <a:pt x="101" y="55"/>
                  <a:pt x="87" y="60"/>
                  <a:pt x="75" y="70"/>
                </a:cubicBezTo>
                <a:cubicBezTo>
                  <a:pt x="60" y="80"/>
                  <a:pt x="53" y="95"/>
                  <a:pt x="53" y="115"/>
                </a:cubicBezTo>
                <a:cubicBezTo>
                  <a:pt x="53" y="120"/>
                  <a:pt x="53" y="125"/>
                  <a:pt x="53" y="131"/>
                </a:cubicBezTo>
                <a:lnTo>
                  <a:pt x="118" y="131"/>
                </a:lnTo>
                <a:close/>
                <a:moveTo>
                  <a:pt x="285" y="131"/>
                </a:moveTo>
                <a:cubicBezTo>
                  <a:pt x="285" y="240"/>
                  <a:pt x="285" y="240"/>
                  <a:pt x="285" y="240"/>
                </a:cubicBezTo>
                <a:cubicBezTo>
                  <a:pt x="167" y="240"/>
                  <a:pt x="167" y="240"/>
                  <a:pt x="167" y="240"/>
                </a:cubicBezTo>
                <a:cubicBezTo>
                  <a:pt x="167" y="136"/>
                  <a:pt x="167" y="136"/>
                  <a:pt x="167" y="136"/>
                </a:cubicBezTo>
                <a:cubicBezTo>
                  <a:pt x="167" y="98"/>
                  <a:pt x="178" y="66"/>
                  <a:pt x="199" y="41"/>
                </a:cubicBezTo>
                <a:cubicBezTo>
                  <a:pt x="218" y="18"/>
                  <a:pt x="247" y="4"/>
                  <a:pt x="285" y="0"/>
                </a:cubicBezTo>
                <a:cubicBezTo>
                  <a:pt x="285" y="55"/>
                  <a:pt x="285" y="55"/>
                  <a:pt x="285" y="55"/>
                </a:cubicBezTo>
                <a:cubicBezTo>
                  <a:pt x="269" y="55"/>
                  <a:pt x="254" y="60"/>
                  <a:pt x="241" y="70"/>
                </a:cubicBezTo>
                <a:cubicBezTo>
                  <a:pt x="227" y="80"/>
                  <a:pt x="219" y="95"/>
                  <a:pt x="219" y="115"/>
                </a:cubicBezTo>
                <a:cubicBezTo>
                  <a:pt x="219" y="120"/>
                  <a:pt x="219" y="125"/>
                  <a:pt x="219" y="131"/>
                </a:cubicBezTo>
                <a:lnTo>
                  <a:pt x="285" y="131"/>
                </a:lnTo>
                <a:close/>
              </a:path>
            </a:pathLst>
          </a:custGeom>
          <a:solidFill>
            <a:srgbClr val="444444">
              <a:alpha val="90000"/>
            </a:srgbClr>
          </a:solidFill>
          <a:ln>
            <a:noFill/>
          </a:ln>
        </p:spPr>
        <p:txBody>
          <a:bodyPr vert="horz" wrap="square" lIns="91440" tIns="45720" rIns="91440" bIns="45720" numCol="1" anchor="t" anchorCtr="0" compatLnSpc="1"/>
          <a:lstStyle/>
          <a:p>
            <a:endParaRPr lang="zh-CN" altLang="en-US">
              <a:solidFill>
                <a:srgbClr val="45A1BA"/>
              </a:solidFill>
            </a:endParaRPr>
          </a:p>
        </p:txBody>
      </p:sp>
      <p:sp>
        <p:nvSpPr>
          <p:cNvPr id="19" name="文本框 18"/>
          <p:cNvSpPr txBox="1"/>
          <p:nvPr/>
        </p:nvSpPr>
        <p:spPr>
          <a:xfrm>
            <a:off x="8971732" y="-1727863"/>
            <a:ext cx="3220268" cy="37702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23900" spc="-300" dirty="0">
                <a:solidFill>
                  <a:srgbClr val="FFC000"/>
                </a:solidFill>
                <a:latin typeface="KyoMadoka" panose="02000609000000000000" pitchFamily="49" charset="-128"/>
                <a:ea typeface="KyoMadoka" panose="02000609000000000000" pitchFamily="49" charset="-128"/>
                <a:cs typeface="Arial" panose="020B0604020202020204" pitchFamily="34" charset="0"/>
              </a:rPr>
              <a:t>02 </a:t>
            </a:r>
            <a:endParaRPr lang="zh-CN" altLang="en-US" sz="23900" spc="-300" dirty="0">
              <a:solidFill>
                <a:srgbClr val="FFC000"/>
              </a:solidFill>
              <a:latin typeface="KyoMadoka" panose="02000609000000000000" pitchFamily="49" charset="-128"/>
              <a:ea typeface="KyoMadoka" panose="02000609000000000000" pitchFamily="49" charset="-128"/>
              <a:cs typeface="Arial" panose="020B0604020202020204" pitchFamily="34" charset="0"/>
            </a:endParaRPr>
          </a:p>
        </p:txBody>
      </p:sp>
      <p:sp>
        <p:nvSpPr>
          <p:cNvPr id="25" name="矩形 24"/>
          <p:cNvSpPr/>
          <p:nvPr/>
        </p:nvSpPr>
        <p:spPr>
          <a:xfrm>
            <a:off x="7365921" y="3092052"/>
            <a:ext cx="2611456" cy="743345"/>
          </a:xfrm>
          <a:prstGeom prst="rect">
            <a:avLst/>
          </a:prstGeom>
        </p:spPr>
        <p:txBody>
          <a:bodyPr wrap="square">
            <a:spAutoFit/>
          </a:bodyPr>
          <a:lstStyle/>
          <a:p>
            <a:pPr algn="dist">
              <a:lnSpc>
                <a:spcPct val="175000"/>
              </a:lnSpc>
            </a:pP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工作经验总结</a:t>
            </a:r>
            <a:endPar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7365921" y="3893271"/>
            <a:ext cx="4544428" cy="369332"/>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18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SUMMARY OF WORK EXPERIENCE</a:t>
            </a:r>
            <a:endParaRPr lang="en-US" altLang="zh-CN" sz="18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27" name="Rectangle 11"/>
          <p:cNvSpPr/>
          <p:nvPr/>
        </p:nvSpPr>
        <p:spPr>
          <a:xfrm>
            <a:off x="7365921" y="4292423"/>
            <a:ext cx="4006329" cy="531364"/>
          </a:xfrm>
          <a:prstGeom prst="rect">
            <a:avLst/>
          </a:prstGeom>
        </p:spPr>
        <p:txBody>
          <a:bodyPr wrap="square">
            <a:spAutoFit/>
          </a:bodyPr>
          <a:lstStyle/>
          <a:p>
            <a:pPr>
              <a:lnSpc>
                <a:spcPct val="125000"/>
              </a:lnSpc>
            </a:pPr>
            <a:r>
              <a:rPr lang="en-US" altLang="zh-CN" sz="12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A company is an association or collection of individuals, whether natural persons, legal persons.</a:t>
            </a:r>
            <a:endParaRPr lang="en-US" altLang="zh-CN" sz="12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cxnSp>
        <p:nvCxnSpPr>
          <p:cNvPr id="28" name="直接连接符 27"/>
          <p:cNvCxnSpPr/>
          <p:nvPr/>
        </p:nvCxnSpPr>
        <p:spPr>
          <a:xfrm>
            <a:off x="7507171" y="3097337"/>
            <a:ext cx="537234" cy="0"/>
          </a:xfrm>
          <a:prstGeom prst="line">
            <a:avLst/>
          </a:prstGeom>
          <a:ln w="50800"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7365920" y="2061639"/>
            <a:ext cx="2611457" cy="923330"/>
          </a:xfrm>
          <a:prstGeom prst="rect">
            <a:avLst/>
          </a:prstGeom>
          <a:noFill/>
          <a:ln>
            <a:noFill/>
          </a:ln>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Part</a:t>
            </a:r>
            <a:r>
              <a:rPr lang="en-US" altLang="zh-CN" sz="18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 </a:t>
            </a:r>
            <a:r>
              <a:rPr lang="en-US" altLang="zh-CN"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02</a:t>
            </a:r>
            <a:endParaRPr lang="zh-CN" altLang="en-US"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rot="16200000">
            <a:off x="-322886" y="239883"/>
            <a:ext cx="713548" cy="777240"/>
            <a:chOff x="-1152532" y="-2053997"/>
            <a:chExt cx="2731785" cy="2975625"/>
          </a:xfrm>
        </p:grpSpPr>
        <p:sp>
          <p:nvSpPr>
            <p:cNvPr id="14" name="直角三角形 13"/>
            <p:cNvSpPr/>
            <p:nvPr/>
          </p:nvSpPr>
          <p:spPr>
            <a:xfrm rot="13500000" flipV="1">
              <a:off x="-1152532" y="-1810157"/>
              <a:ext cx="2731785" cy="2731785"/>
            </a:xfrm>
            <a:prstGeom prst="rtTriangl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4"/>
            <p:cNvSpPr/>
            <p:nvPr/>
          </p:nvSpPr>
          <p:spPr>
            <a:xfrm rot="13500000" flipV="1">
              <a:off x="-1152532" y="-2053997"/>
              <a:ext cx="2731785" cy="2731785"/>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矩形 6"/>
          <p:cNvSpPr/>
          <p:nvPr/>
        </p:nvSpPr>
        <p:spPr>
          <a:xfrm>
            <a:off x="770158" y="27194"/>
            <a:ext cx="2582642" cy="650306"/>
          </a:xfrm>
          <a:prstGeom prst="rect">
            <a:avLst/>
          </a:prstGeom>
        </p:spPr>
        <p:txBody>
          <a:bodyPr wrap="square">
            <a:spAutoFit/>
          </a:bodyPr>
          <a:lstStyle/>
          <a:p>
            <a:pPr algn="dist">
              <a:lnSpc>
                <a:spcPct val="175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工作经验总结</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770158" y="677500"/>
            <a:ext cx="3497042" cy="307777"/>
          </a:xfrm>
          <a:prstGeom prst="snip1Rect">
            <a:avLst>
              <a:gd name="adj" fmla="val 0"/>
            </a:avLst>
          </a:prstGeom>
          <a:noFill/>
          <a:ln w="28575">
            <a:noFill/>
          </a:ln>
        </p:spPr>
        <p:txBody>
          <a:bodyPr wrap="square" rtlCol="0">
            <a:spAutoFit/>
          </a:bodyPr>
          <a:lstStyle/>
          <a:p>
            <a:pPr algn="dist"/>
            <a:r>
              <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SUMMARY OF WORK EXPERIENCE</a:t>
            </a:r>
            <a:endPar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pic>
        <p:nvPicPr>
          <p:cNvPr id="10" name="Picture 11"/>
          <p:cNvPicPr>
            <a:picLocks noChangeAspect="1"/>
          </p:cNvPicPr>
          <p:nvPr/>
        </p:nvPicPr>
        <p:blipFill>
          <a:blip r:embed="rId1" cstate="email">
            <a:extLst>
              <a:ext uri="{28A0092B-C50C-407E-A947-70E740481C1C}">
                <a14:useLocalDpi xmlns:a14="http://schemas.microsoft.com/office/drawing/2010/main" val="0"/>
              </a:ext>
            </a:extLst>
          </a:blip>
          <a:stretch>
            <a:fillRect/>
          </a:stretch>
        </p:blipFill>
        <p:spPr>
          <a:xfrm>
            <a:off x="6416040" y="1027945"/>
            <a:ext cx="7133716" cy="5933440"/>
          </a:xfrm>
          <a:prstGeom prst="rect">
            <a:avLst/>
          </a:prstGeom>
        </p:spPr>
      </p:pic>
      <p:pic>
        <p:nvPicPr>
          <p:cNvPr id="11" name="图片占位符 2"/>
          <p:cNvPicPr>
            <a:picLocks noChangeAspect="1"/>
          </p:cNvPicPr>
          <p:nvPr/>
        </p:nvPicPr>
        <p:blipFill>
          <a:blip r:embed="rId2" cstate="email">
            <a:extLst>
              <a:ext uri="{28A0092B-C50C-407E-A947-70E740481C1C}">
                <a14:useLocalDpi xmlns:a14="http://schemas.microsoft.com/office/drawing/2010/main" val="0"/>
              </a:ext>
            </a:extLst>
          </a:blip>
          <a:srcRect t="14168" b="14168"/>
          <a:stretch>
            <a:fillRect/>
          </a:stretch>
        </p:blipFill>
        <p:spPr>
          <a:xfrm>
            <a:off x="6861979" y="1481239"/>
            <a:ext cx="6204622" cy="3543956"/>
          </a:xfrm>
          <a:prstGeom prst="rect">
            <a:avLst/>
          </a:prstGeom>
        </p:spPr>
      </p:pic>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5209" y="1499847"/>
            <a:ext cx="6199999" cy="3547329"/>
          </a:xfrm>
          <a:prstGeom prst="rect">
            <a:avLst/>
          </a:prstGeom>
        </p:spPr>
      </p:pic>
      <p:pic>
        <p:nvPicPr>
          <p:cNvPr id="16" name="图片 15"/>
          <p:cNvPicPr>
            <a:picLocks noChangeAspect="1"/>
          </p:cNvPicPr>
          <p:nvPr/>
        </p:nvPicPr>
        <p:blipFill rotWithShape="1">
          <a:blip r:embed="rId4">
            <a:extLst>
              <a:ext uri="{28A0092B-C50C-407E-A947-70E740481C1C}">
                <a14:useLocalDpi xmlns:a14="http://schemas.microsoft.com/office/drawing/2010/main" val="0"/>
              </a:ext>
            </a:extLst>
          </a:blip>
          <a:srcRect t="4433" b="9286"/>
          <a:stretch>
            <a:fillRect/>
          </a:stretch>
        </p:blipFill>
        <p:spPr>
          <a:xfrm>
            <a:off x="6835184" y="1481239"/>
            <a:ext cx="6290988" cy="3565935"/>
          </a:xfrm>
          <a:prstGeom prst="rect">
            <a:avLst/>
          </a:prstGeom>
          <a:ln>
            <a:solidFill>
              <a:schemeClr val="bg1"/>
            </a:solidFill>
          </a:ln>
        </p:spPr>
      </p:pic>
      <p:sp>
        <p:nvSpPr>
          <p:cNvPr id="17" name="文本框 16"/>
          <p:cNvSpPr txBox="1"/>
          <p:nvPr/>
        </p:nvSpPr>
        <p:spPr>
          <a:xfrm>
            <a:off x="683071" y="2966942"/>
            <a:ext cx="5407315" cy="532903"/>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683071" y="2660710"/>
            <a:ext cx="1154273"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Shape 717"/>
          <p:cNvSpPr txBox="1"/>
          <p:nvPr/>
        </p:nvSpPr>
        <p:spPr>
          <a:xfrm>
            <a:off x="796442" y="3968461"/>
            <a:ext cx="5246107" cy="1797733"/>
          </a:xfrm>
          <a:prstGeom prst="rect">
            <a:avLst/>
          </a:prstGeom>
          <a:noFill/>
          <a:ln>
            <a:noFill/>
          </a:ln>
        </p:spPr>
        <p:txBody>
          <a:bodyPr lIns="0" tIns="0" rIns="0" bIns="0" anchor="t" anchorCtr="0">
            <a:noAutofit/>
          </a:bodyPr>
          <a:lstStyle/>
          <a:p>
            <a:pPr>
              <a:lnSpc>
                <a:spcPct val="150000"/>
              </a:lnSpc>
              <a:defRPr/>
            </a:pPr>
            <a:r>
              <a:rPr lang="en-US" altLang="zh-CN" sz="1100" dirty="0">
                <a:solidFill>
                  <a:schemeClr val="tx1">
                    <a:lumMod val="75000"/>
                    <a:lumOff val="25000"/>
                  </a:schemeClr>
                </a:solidFill>
                <a:latin typeface="Arial" panose="020B0604020202020204" pitchFamily="34" charset="0"/>
                <a:cs typeface="Arial" panose="020B0604020202020204" pitchFamily="34" charset="0"/>
              </a:rPr>
              <a:t>A company is an association or collection of individuals, whether natural persons, legal persons, or a mixture of both a company is an association or collection of individuals, whether natural persons, legal persons, or a mixture of both a company is an association or collection of individuals, whether natural persons, legal persons, or a mixture of both A company is an association or collection of individuals, whether natural persons, legal persons, or a mixture of both a company is an association or collection of individuals, whether natural persons, </a:t>
            </a:r>
            <a:endParaRPr lang="en-US" altLang="zh-CN" sz="1100" dirty="0">
              <a:solidFill>
                <a:schemeClr val="tx1">
                  <a:lumMod val="75000"/>
                  <a:lumOff val="25000"/>
                </a:schemeClr>
              </a:solidFill>
              <a:latin typeface="Arial" panose="020B0604020202020204" pitchFamily="34" charset="0"/>
              <a:cs typeface="Arial" panose="020B0604020202020204" pitchFamily="34" charset="0"/>
            </a:endParaRPr>
          </a:p>
          <a:p>
            <a:pPr>
              <a:lnSpc>
                <a:spcPct val="150000"/>
              </a:lnSpc>
              <a:defRPr/>
            </a:pPr>
            <a:endParaRPr lang="en-US" altLang="zh-CN" sz="1100" dirty="0">
              <a:solidFill>
                <a:schemeClr val="tx1">
                  <a:lumMod val="75000"/>
                  <a:lumOff val="25000"/>
                </a:schemeClr>
              </a:solidFill>
              <a:latin typeface="Arial" panose="020B0604020202020204" pitchFamily="34" charset="0"/>
              <a:cs typeface="Arial" panose="020B0604020202020204" pitchFamily="34" charset="0"/>
            </a:endParaRPr>
          </a:p>
          <a:p>
            <a:pPr>
              <a:lnSpc>
                <a:spcPct val="150000"/>
              </a:lnSpc>
              <a:defRPr/>
            </a:pPr>
            <a:endParaRPr lang="en-US" altLang="zh-CN" sz="1100" dirty="0">
              <a:solidFill>
                <a:schemeClr val="tx1">
                  <a:lumMod val="75000"/>
                  <a:lumOff val="25000"/>
                </a:schemeClr>
              </a:solidFill>
              <a:latin typeface="Arial" panose="020B0604020202020204" pitchFamily="34" charset="0"/>
              <a:cs typeface="Arial" panose="020B0604020202020204" pitchFamily="34" charset="0"/>
            </a:endParaRPr>
          </a:p>
          <a:p>
            <a:pPr>
              <a:lnSpc>
                <a:spcPct val="150000"/>
              </a:lnSpc>
              <a:defRPr/>
            </a:pPr>
            <a:endParaRPr lang="en-US" altLang="zh-CN" sz="1100" dirty="0">
              <a:solidFill>
                <a:schemeClr val="tx1">
                  <a:lumMod val="75000"/>
                  <a:lumOff val="25000"/>
                </a:schemeClr>
              </a:solidFill>
            </a:endParaRPr>
          </a:p>
        </p:txBody>
      </p:sp>
      <p:sp>
        <p:nvSpPr>
          <p:cNvPr id="20" name="文本框 19"/>
          <p:cNvSpPr txBox="1"/>
          <p:nvPr/>
        </p:nvSpPr>
        <p:spPr>
          <a:xfrm>
            <a:off x="683071" y="3656111"/>
            <a:ext cx="1509486" cy="338554"/>
          </a:xfrm>
          <a:prstGeom prst="rect">
            <a:avLst/>
          </a:prstGeom>
          <a:noFill/>
        </p:spPr>
        <p:txBody>
          <a:bodyPr wrap="square" rtlCol="0">
            <a:spAutoFit/>
          </a:bodyPr>
          <a:lstStyle/>
          <a:p>
            <a:r>
              <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rPr>
              <a:t>TITLE HERE</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rotWithShape="1">
          <a:blip r:embed="rId5">
            <a:extLst>
              <a:ext uri="{28A0092B-C50C-407E-A947-70E740481C1C}">
                <a14:useLocalDpi xmlns:a14="http://schemas.microsoft.com/office/drawing/2010/main" val="0"/>
              </a:ext>
            </a:extLst>
          </a:blip>
          <a:srcRect t="3558" b="11416"/>
          <a:stretch>
            <a:fillRect/>
          </a:stretch>
        </p:blipFill>
        <p:spPr>
          <a:xfrm>
            <a:off x="6835184" y="1481236"/>
            <a:ext cx="6290988" cy="356593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Block Arc 24"/>
          <p:cNvSpPr/>
          <p:nvPr/>
        </p:nvSpPr>
        <p:spPr>
          <a:xfrm flipV="1">
            <a:off x="3958077" y="2312052"/>
            <a:ext cx="1779256" cy="1779256"/>
          </a:xfrm>
          <a:prstGeom prst="blockArc">
            <a:avLst>
              <a:gd name="adj1" fmla="val 10800000"/>
              <a:gd name="adj2" fmla="val 21565777"/>
              <a:gd name="adj3" fmla="val 1706"/>
            </a:avLst>
          </a:prstGeom>
          <a:solidFill>
            <a:srgbClr val="444444"/>
          </a:solidFill>
          <a:ln>
            <a:solidFill>
              <a:srgbClr val="444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Block Arc 26"/>
          <p:cNvSpPr/>
          <p:nvPr/>
        </p:nvSpPr>
        <p:spPr>
          <a:xfrm flipV="1">
            <a:off x="8923037" y="2312052"/>
            <a:ext cx="1779256" cy="1779256"/>
          </a:xfrm>
          <a:prstGeom prst="blockArc">
            <a:avLst>
              <a:gd name="adj1" fmla="val 10800000"/>
              <a:gd name="adj2" fmla="val 21565777"/>
              <a:gd name="adj3" fmla="val 1706"/>
            </a:avLst>
          </a:prstGeom>
          <a:solidFill>
            <a:srgbClr val="444444"/>
          </a:solidFill>
          <a:ln>
            <a:solidFill>
              <a:srgbClr val="444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3" name="组合 12"/>
          <p:cNvGrpSpPr/>
          <p:nvPr/>
        </p:nvGrpSpPr>
        <p:grpSpPr>
          <a:xfrm rot="16200000">
            <a:off x="-322886" y="239883"/>
            <a:ext cx="713548" cy="777240"/>
            <a:chOff x="-1152532" y="-2053997"/>
            <a:chExt cx="2731785" cy="2975625"/>
          </a:xfrm>
        </p:grpSpPr>
        <p:sp>
          <p:nvSpPr>
            <p:cNvPr id="14" name="直角三角形 13"/>
            <p:cNvSpPr/>
            <p:nvPr/>
          </p:nvSpPr>
          <p:spPr>
            <a:xfrm rot="13500000" flipV="1">
              <a:off x="-1152532" y="-1810157"/>
              <a:ext cx="2731785" cy="2731785"/>
            </a:xfrm>
            <a:prstGeom prst="rtTriangl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4"/>
            <p:cNvSpPr/>
            <p:nvPr/>
          </p:nvSpPr>
          <p:spPr>
            <a:xfrm rot="13500000" flipV="1">
              <a:off x="-1152532" y="-2053997"/>
              <a:ext cx="2731785" cy="2731785"/>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矩形 6"/>
          <p:cNvSpPr/>
          <p:nvPr/>
        </p:nvSpPr>
        <p:spPr>
          <a:xfrm>
            <a:off x="770158" y="27194"/>
            <a:ext cx="2582642" cy="650306"/>
          </a:xfrm>
          <a:prstGeom prst="rect">
            <a:avLst/>
          </a:prstGeom>
        </p:spPr>
        <p:txBody>
          <a:bodyPr wrap="square">
            <a:spAutoFit/>
          </a:bodyPr>
          <a:lstStyle/>
          <a:p>
            <a:pPr algn="dist">
              <a:lnSpc>
                <a:spcPct val="175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工作经验总结</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770158" y="677500"/>
            <a:ext cx="3497042" cy="307777"/>
          </a:xfrm>
          <a:prstGeom prst="snip1Rect">
            <a:avLst>
              <a:gd name="adj" fmla="val 0"/>
            </a:avLst>
          </a:prstGeom>
          <a:noFill/>
          <a:ln w="28575">
            <a:noFill/>
          </a:ln>
        </p:spPr>
        <p:txBody>
          <a:bodyPr wrap="square" rtlCol="0">
            <a:spAutoFit/>
          </a:bodyPr>
          <a:lstStyle/>
          <a:p>
            <a:pPr algn="dist"/>
            <a:r>
              <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SUMMARY OF WORK EXPERIENCE</a:t>
            </a:r>
            <a:endPar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9" name="Oval 3"/>
          <p:cNvSpPr/>
          <p:nvPr/>
        </p:nvSpPr>
        <p:spPr>
          <a:xfrm>
            <a:off x="1650537" y="2486244"/>
            <a:ext cx="1418428" cy="141842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12"/>
          <p:cNvSpPr/>
          <p:nvPr/>
        </p:nvSpPr>
        <p:spPr>
          <a:xfrm>
            <a:off x="4142662" y="2486244"/>
            <a:ext cx="1418428" cy="1418428"/>
          </a:xfrm>
          <a:prstGeom prst="ellipse">
            <a:avLst/>
          </a:prstGeom>
          <a:solidFill>
            <a:srgbClr val="44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7"/>
          <p:cNvSpPr/>
          <p:nvPr/>
        </p:nvSpPr>
        <p:spPr>
          <a:xfrm>
            <a:off x="6634786" y="2486244"/>
            <a:ext cx="1418428" cy="141842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22"/>
          <p:cNvSpPr/>
          <p:nvPr/>
        </p:nvSpPr>
        <p:spPr>
          <a:xfrm>
            <a:off x="9126911" y="2486244"/>
            <a:ext cx="1418428" cy="1418428"/>
          </a:xfrm>
          <a:prstGeom prst="ellipse">
            <a:avLst/>
          </a:prstGeom>
          <a:solidFill>
            <a:srgbClr val="44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4"/>
          <p:cNvGrpSpPr/>
          <p:nvPr/>
        </p:nvGrpSpPr>
        <p:grpSpPr>
          <a:xfrm rot="5400000">
            <a:off x="1029244" y="2747794"/>
            <a:ext cx="161752" cy="895331"/>
            <a:chOff x="4244312" y="4221886"/>
            <a:chExt cx="174813" cy="967628"/>
          </a:xfrm>
          <a:solidFill>
            <a:srgbClr val="FFC000"/>
          </a:solidFill>
        </p:grpSpPr>
        <p:cxnSp>
          <p:nvCxnSpPr>
            <p:cNvPr id="17" name="Straight Connector 5"/>
            <p:cNvCxnSpPr/>
            <p:nvPr/>
          </p:nvCxnSpPr>
          <p:spPr>
            <a:xfrm>
              <a:off x="4338441" y="4388225"/>
              <a:ext cx="0" cy="755670"/>
            </a:xfrm>
            <a:prstGeom prst="line">
              <a:avLst/>
            </a:prstGeom>
            <a:grpFill/>
            <a:ln w="254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Oval 6"/>
            <p:cNvSpPr/>
            <p:nvPr/>
          </p:nvSpPr>
          <p:spPr>
            <a:xfrm>
              <a:off x="4244313" y="4221886"/>
              <a:ext cx="174812" cy="174812"/>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7"/>
            <p:cNvSpPr/>
            <p:nvPr/>
          </p:nvSpPr>
          <p:spPr>
            <a:xfrm>
              <a:off x="4244312" y="5014702"/>
              <a:ext cx="174812" cy="174812"/>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8"/>
          <p:cNvGrpSpPr/>
          <p:nvPr/>
        </p:nvGrpSpPr>
        <p:grpSpPr>
          <a:xfrm rot="5400000">
            <a:off x="3516350" y="2747797"/>
            <a:ext cx="161752" cy="895331"/>
            <a:chOff x="4244312" y="4221886"/>
            <a:chExt cx="174813" cy="967628"/>
          </a:xfrm>
          <a:solidFill>
            <a:srgbClr val="FFC000"/>
          </a:solidFill>
        </p:grpSpPr>
        <p:cxnSp>
          <p:nvCxnSpPr>
            <p:cNvPr id="21" name="Straight Connector 9"/>
            <p:cNvCxnSpPr/>
            <p:nvPr/>
          </p:nvCxnSpPr>
          <p:spPr>
            <a:xfrm>
              <a:off x="4338441" y="4388225"/>
              <a:ext cx="0" cy="755670"/>
            </a:xfrm>
            <a:prstGeom prst="line">
              <a:avLst/>
            </a:prstGeom>
            <a:grpFill/>
            <a:ln w="25400">
              <a:solidFill>
                <a:srgbClr val="FFC000"/>
              </a:solidFill>
            </a:ln>
          </p:spPr>
          <p:style>
            <a:lnRef idx="1">
              <a:schemeClr val="accent1"/>
            </a:lnRef>
            <a:fillRef idx="0">
              <a:schemeClr val="accent1"/>
            </a:fillRef>
            <a:effectRef idx="0">
              <a:schemeClr val="accent1"/>
            </a:effectRef>
            <a:fontRef idx="minor">
              <a:schemeClr val="tx1"/>
            </a:fontRef>
          </p:style>
        </p:cxnSp>
        <p:sp>
          <p:nvSpPr>
            <p:cNvPr id="22" name="Oval 10"/>
            <p:cNvSpPr/>
            <p:nvPr/>
          </p:nvSpPr>
          <p:spPr>
            <a:xfrm>
              <a:off x="4244313" y="4221886"/>
              <a:ext cx="174812" cy="174812"/>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11"/>
            <p:cNvSpPr/>
            <p:nvPr/>
          </p:nvSpPr>
          <p:spPr>
            <a:xfrm>
              <a:off x="4244312" y="5014702"/>
              <a:ext cx="174812" cy="174812"/>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13"/>
          <p:cNvGrpSpPr/>
          <p:nvPr/>
        </p:nvGrpSpPr>
        <p:grpSpPr>
          <a:xfrm rot="5400000">
            <a:off x="6014688" y="2747797"/>
            <a:ext cx="161752" cy="895331"/>
            <a:chOff x="4244312" y="4221886"/>
            <a:chExt cx="174813" cy="967628"/>
          </a:xfrm>
          <a:solidFill>
            <a:srgbClr val="444444"/>
          </a:solidFill>
        </p:grpSpPr>
        <p:cxnSp>
          <p:nvCxnSpPr>
            <p:cNvPr id="25" name="Straight Connector 14"/>
            <p:cNvCxnSpPr/>
            <p:nvPr/>
          </p:nvCxnSpPr>
          <p:spPr>
            <a:xfrm>
              <a:off x="4338441" y="4388225"/>
              <a:ext cx="0" cy="755670"/>
            </a:xfrm>
            <a:prstGeom prst="line">
              <a:avLst/>
            </a:prstGeom>
            <a:grpFill/>
            <a:ln w="25400">
              <a:solidFill>
                <a:srgbClr val="444444"/>
              </a:solidFill>
            </a:ln>
          </p:spPr>
          <p:style>
            <a:lnRef idx="1">
              <a:schemeClr val="accent1"/>
            </a:lnRef>
            <a:fillRef idx="0">
              <a:schemeClr val="accent1"/>
            </a:fillRef>
            <a:effectRef idx="0">
              <a:schemeClr val="accent1"/>
            </a:effectRef>
            <a:fontRef idx="minor">
              <a:schemeClr val="tx1"/>
            </a:fontRef>
          </p:style>
        </p:cxnSp>
        <p:sp>
          <p:nvSpPr>
            <p:cNvPr id="26" name="Oval 15"/>
            <p:cNvSpPr/>
            <p:nvPr/>
          </p:nvSpPr>
          <p:spPr>
            <a:xfrm>
              <a:off x="4244313" y="4221886"/>
              <a:ext cx="174812" cy="174812"/>
            </a:xfrm>
            <a:prstGeom prst="ellipse">
              <a:avLst/>
            </a:prstGeom>
            <a:grpFill/>
            <a:ln>
              <a:solidFill>
                <a:srgbClr val="444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16"/>
            <p:cNvSpPr/>
            <p:nvPr/>
          </p:nvSpPr>
          <p:spPr>
            <a:xfrm>
              <a:off x="4244312" y="5014702"/>
              <a:ext cx="174812" cy="174812"/>
            </a:xfrm>
            <a:prstGeom prst="ellipse">
              <a:avLst/>
            </a:prstGeom>
            <a:grpFill/>
            <a:ln>
              <a:solidFill>
                <a:srgbClr val="444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18"/>
          <p:cNvGrpSpPr/>
          <p:nvPr/>
        </p:nvGrpSpPr>
        <p:grpSpPr>
          <a:xfrm rot="5400000">
            <a:off x="8501789" y="2747799"/>
            <a:ext cx="161752" cy="895331"/>
            <a:chOff x="4244312" y="4221886"/>
            <a:chExt cx="174813" cy="967628"/>
          </a:xfrm>
          <a:solidFill>
            <a:srgbClr val="FFC000"/>
          </a:solidFill>
        </p:grpSpPr>
        <p:cxnSp>
          <p:nvCxnSpPr>
            <p:cNvPr id="29" name="Straight Connector 19"/>
            <p:cNvCxnSpPr/>
            <p:nvPr/>
          </p:nvCxnSpPr>
          <p:spPr>
            <a:xfrm>
              <a:off x="4338441" y="4388225"/>
              <a:ext cx="0" cy="755670"/>
            </a:xfrm>
            <a:prstGeom prst="line">
              <a:avLst/>
            </a:prstGeom>
            <a:grpFill/>
            <a:ln w="25400">
              <a:solidFill>
                <a:srgbClr val="FFC000"/>
              </a:solidFill>
            </a:ln>
          </p:spPr>
          <p:style>
            <a:lnRef idx="1">
              <a:schemeClr val="accent1"/>
            </a:lnRef>
            <a:fillRef idx="0">
              <a:schemeClr val="accent1"/>
            </a:fillRef>
            <a:effectRef idx="0">
              <a:schemeClr val="accent1"/>
            </a:effectRef>
            <a:fontRef idx="minor">
              <a:schemeClr val="tx1"/>
            </a:fontRef>
          </p:style>
        </p:cxnSp>
        <p:sp>
          <p:nvSpPr>
            <p:cNvPr id="30" name="Oval 20"/>
            <p:cNvSpPr/>
            <p:nvPr/>
          </p:nvSpPr>
          <p:spPr>
            <a:xfrm>
              <a:off x="4244313" y="4221886"/>
              <a:ext cx="174812" cy="174812"/>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21"/>
            <p:cNvSpPr/>
            <p:nvPr/>
          </p:nvSpPr>
          <p:spPr>
            <a:xfrm>
              <a:off x="4244312" y="5014702"/>
              <a:ext cx="174812" cy="174812"/>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Block Arc 23"/>
          <p:cNvSpPr/>
          <p:nvPr/>
        </p:nvSpPr>
        <p:spPr>
          <a:xfrm>
            <a:off x="1469353" y="2312052"/>
            <a:ext cx="1779256" cy="1779256"/>
          </a:xfrm>
          <a:prstGeom prst="blockArc">
            <a:avLst>
              <a:gd name="adj1" fmla="val 10800000"/>
              <a:gd name="adj2" fmla="val 21565777"/>
              <a:gd name="adj3" fmla="val 1706"/>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Block Arc 25"/>
          <p:cNvSpPr/>
          <p:nvPr/>
        </p:nvSpPr>
        <p:spPr>
          <a:xfrm>
            <a:off x="6434314" y="2312052"/>
            <a:ext cx="1779256" cy="1779256"/>
          </a:xfrm>
          <a:prstGeom prst="blockArc">
            <a:avLst>
              <a:gd name="adj1" fmla="val 10800000"/>
              <a:gd name="adj2" fmla="val 21565777"/>
              <a:gd name="adj3" fmla="val 1706"/>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36" name="Group 27"/>
          <p:cNvGrpSpPr/>
          <p:nvPr/>
        </p:nvGrpSpPr>
        <p:grpSpPr>
          <a:xfrm rot="5400000">
            <a:off x="10995589" y="2747795"/>
            <a:ext cx="161752" cy="895331"/>
            <a:chOff x="4244312" y="4221886"/>
            <a:chExt cx="174813" cy="967628"/>
          </a:xfrm>
          <a:solidFill>
            <a:srgbClr val="444444"/>
          </a:solidFill>
        </p:grpSpPr>
        <p:cxnSp>
          <p:nvCxnSpPr>
            <p:cNvPr id="37" name="Straight Connector 28"/>
            <p:cNvCxnSpPr/>
            <p:nvPr/>
          </p:nvCxnSpPr>
          <p:spPr>
            <a:xfrm>
              <a:off x="4338441" y="4388225"/>
              <a:ext cx="0" cy="755670"/>
            </a:xfrm>
            <a:prstGeom prst="line">
              <a:avLst/>
            </a:prstGeom>
            <a:grpFill/>
            <a:ln w="25400">
              <a:solidFill>
                <a:srgbClr val="444444"/>
              </a:solidFill>
            </a:ln>
          </p:spPr>
          <p:style>
            <a:lnRef idx="1">
              <a:schemeClr val="accent1"/>
            </a:lnRef>
            <a:fillRef idx="0">
              <a:schemeClr val="accent1"/>
            </a:fillRef>
            <a:effectRef idx="0">
              <a:schemeClr val="accent1"/>
            </a:effectRef>
            <a:fontRef idx="minor">
              <a:schemeClr val="tx1"/>
            </a:fontRef>
          </p:style>
        </p:cxnSp>
        <p:sp>
          <p:nvSpPr>
            <p:cNvPr id="38" name="Oval 29"/>
            <p:cNvSpPr/>
            <p:nvPr/>
          </p:nvSpPr>
          <p:spPr>
            <a:xfrm>
              <a:off x="4244313" y="4221886"/>
              <a:ext cx="174812" cy="174812"/>
            </a:xfrm>
            <a:prstGeom prst="ellipse">
              <a:avLst/>
            </a:prstGeom>
            <a:grpFill/>
            <a:ln>
              <a:solidFill>
                <a:srgbClr val="444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0"/>
            <p:cNvSpPr/>
            <p:nvPr/>
          </p:nvSpPr>
          <p:spPr>
            <a:xfrm>
              <a:off x="4244312" y="5014702"/>
              <a:ext cx="174812" cy="174812"/>
            </a:xfrm>
            <a:prstGeom prst="ellipse">
              <a:avLst/>
            </a:prstGeom>
            <a:grpFill/>
            <a:ln>
              <a:solidFill>
                <a:srgbClr val="444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TextBox 32"/>
          <p:cNvSpPr txBox="1"/>
          <p:nvPr/>
        </p:nvSpPr>
        <p:spPr>
          <a:xfrm>
            <a:off x="1939637" y="4157424"/>
            <a:ext cx="838692" cy="461665"/>
          </a:xfrm>
          <a:prstGeom prst="rect">
            <a:avLst/>
          </a:prstGeom>
          <a:noFill/>
        </p:spPr>
        <p:txBody>
          <a:bodyPr wrap="none" rtlCol="0">
            <a:spAutoFit/>
          </a:bodyPr>
          <a:lstStyle/>
          <a:p>
            <a:pPr algn="ctr">
              <a:lnSpc>
                <a:spcPct val="150000"/>
              </a:lnSpc>
            </a:pPr>
            <a:r>
              <a:rPr lang="en-US" sz="1600" dirty="0">
                <a:solidFill>
                  <a:schemeClr val="tx1">
                    <a:lumMod val="75000"/>
                    <a:lumOff val="25000"/>
                  </a:schemeClr>
                </a:solidFill>
                <a:latin typeface="微软雅黑" panose="020B0503020204020204" pitchFamily="34" charset="-122"/>
                <a:ea typeface="微软雅黑" panose="020B0503020204020204" pitchFamily="34" charset="-122"/>
              </a:rPr>
              <a:t>STEP 1</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4428360" y="4157424"/>
            <a:ext cx="838692" cy="461665"/>
          </a:xfrm>
          <a:prstGeom prst="rect">
            <a:avLst/>
          </a:prstGeom>
          <a:noFill/>
        </p:spPr>
        <p:txBody>
          <a:bodyPr wrap="none" rtlCol="0">
            <a:spAutoFit/>
          </a:bodyPr>
          <a:lstStyle/>
          <a:p>
            <a:pPr algn="ctr">
              <a:lnSpc>
                <a:spcPct val="150000"/>
              </a:lnSpc>
            </a:pPr>
            <a:r>
              <a:rPr lang="en-US" sz="1600" dirty="0">
                <a:solidFill>
                  <a:schemeClr val="tx1">
                    <a:lumMod val="75000"/>
                    <a:lumOff val="25000"/>
                  </a:schemeClr>
                </a:solidFill>
                <a:latin typeface="微软雅黑" panose="020B0503020204020204" pitchFamily="34" charset="-122"/>
                <a:ea typeface="微软雅黑" panose="020B0503020204020204" pitchFamily="34" charset="-122"/>
              </a:rPr>
              <a:t>STEP 2</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TextBox 43"/>
          <p:cNvSpPr txBox="1"/>
          <p:nvPr/>
        </p:nvSpPr>
        <p:spPr>
          <a:xfrm>
            <a:off x="6904597" y="4157424"/>
            <a:ext cx="838692" cy="461665"/>
          </a:xfrm>
          <a:prstGeom prst="rect">
            <a:avLst/>
          </a:prstGeom>
          <a:noFill/>
        </p:spPr>
        <p:txBody>
          <a:bodyPr wrap="none" rtlCol="0">
            <a:spAutoFit/>
          </a:bodyPr>
          <a:lstStyle/>
          <a:p>
            <a:pPr algn="ctr">
              <a:lnSpc>
                <a:spcPct val="150000"/>
              </a:lnSpc>
            </a:pPr>
            <a:r>
              <a:rPr lang="en-US" sz="1600" dirty="0">
                <a:solidFill>
                  <a:schemeClr val="tx1">
                    <a:lumMod val="75000"/>
                    <a:lumOff val="25000"/>
                  </a:schemeClr>
                </a:solidFill>
                <a:latin typeface="微软雅黑" panose="020B0503020204020204" pitchFamily="34" charset="-122"/>
                <a:ea typeface="微软雅黑" panose="020B0503020204020204" pitchFamily="34" charset="-122"/>
              </a:rPr>
              <a:t>STEP 3</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TextBox 45"/>
          <p:cNvSpPr txBox="1"/>
          <p:nvPr/>
        </p:nvSpPr>
        <p:spPr>
          <a:xfrm>
            <a:off x="9393320" y="4157424"/>
            <a:ext cx="838692" cy="461665"/>
          </a:xfrm>
          <a:prstGeom prst="rect">
            <a:avLst/>
          </a:prstGeom>
          <a:noFill/>
        </p:spPr>
        <p:txBody>
          <a:bodyPr wrap="none" rtlCol="0">
            <a:spAutoFit/>
          </a:bodyPr>
          <a:lstStyle/>
          <a:p>
            <a:pPr algn="ctr">
              <a:lnSpc>
                <a:spcPct val="150000"/>
              </a:lnSpc>
            </a:pPr>
            <a:r>
              <a:rPr lang="en-US" sz="1600" dirty="0">
                <a:solidFill>
                  <a:schemeClr val="tx1">
                    <a:lumMod val="75000"/>
                    <a:lumOff val="25000"/>
                  </a:schemeClr>
                </a:solidFill>
                <a:latin typeface="微软雅黑" panose="020B0503020204020204" pitchFamily="34" charset="-122"/>
                <a:ea typeface="微软雅黑" panose="020B0503020204020204" pitchFamily="34" charset="-122"/>
              </a:rPr>
              <a:t>STEP 4</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4" name="Group 46"/>
          <p:cNvGrpSpPr/>
          <p:nvPr/>
        </p:nvGrpSpPr>
        <p:grpSpPr>
          <a:xfrm>
            <a:off x="7063404" y="2639629"/>
            <a:ext cx="547312" cy="462580"/>
            <a:chOff x="6103937" y="2144713"/>
            <a:chExt cx="379413" cy="320675"/>
          </a:xfrm>
          <a:solidFill>
            <a:schemeClr val="bg1"/>
          </a:solidFill>
        </p:grpSpPr>
        <p:sp>
          <p:nvSpPr>
            <p:cNvPr id="45" name="Freeform 269"/>
            <p:cNvSpPr>
              <a:spLocks noEditPoints="1"/>
            </p:cNvSpPr>
            <p:nvPr/>
          </p:nvSpPr>
          <p:spPr bwMode="auto">
            <a:xfrm>
              <a:off x="6103937" y="2144713"/>
              <a:ext cx="379413" cy="320675"/>
            </a:xfrm>
            <a:custGeom>
              <a:avLst/>
              <a:gdLst>
                <a:gd name="T0" fmla="*/ 49 w 98"/>
                <a:gd name="T1" fmla="*/ 79 h 83"/>
                <a:gd name="T2" fmla="*/ 95 w 98"/>
                <a:gd name="T3" fmla="*/ 23 h 83"/>
                <a:gd name="T4" fmla="*/ 81 w 98"/>
                <a:gd name="T5" fmla="*/ 3 h 83"/>
                <a:gd name="T6" fmla="*/ 18 w 98"/>
                <a:gd name="T7" fmla="*/ 3 h 83"/>
                <a:gd name="T8" fmla="*/ 3 w 98"/>
                <a:gd name="T9" fmla="*/ 23 h 83"/>
                <a:gd name="T10" fmla="*/ 49 w 98"/>
                <a:gd name="T11" fmla="*/ 79 h 83"/>
                <a:gd name="T12" fmla="*/ 98 w 98"/>
                <a:gd name="T13" fmla="*/ 24 h 83"/>
                <a:gd name="T14" fmla="*/ 50 w 98"/>
                <a:gd name="T15" fmla="*/ 82 h 83"/>
                <a:gd name="T16" fmla="*/ 50 w 98"/>
                <a:gd name="T17" fmla="*/ 83 h 83"/>
                <a:gd name="T18" fmla="*/ 48 w 98"/>
                <a:gd name="T19" fmla="*/ 82 h 83"/>
                <a:gd name="T20" fmla="*/ 0 w 98"/>
                <a:gd name="T21" fmla="*/ 24 h 83"/>
                <a:gd name="T22" fmla="*/ 0 w 98"/>
                <a:gd name="T23" fmla="*/ 22 h 83"/>
                <a:gd name="T24" fmla="*/ 16 w 98"/>
                <a:gd name="T25" fmla="*/ 1 h 83"/>
                <a:gd name="T26" fmla="*/ 17 w 98"/>
                <a:gd name="T27" fmla="*/ 0 h 83"/>
                <a:gd name="T28" fmla="*/ 81 w 98"/>
                <a:gd name="T29" fmla="*/ 0 h 83"/>
                <a:gd name="T30" fmla="*/ 83 w 98"/>
                <a:gd name="T31" fmla="*/ 1 h 83"/>
                <a:gd name="T32" fmla="*/ 98 w 98"/>
                <a:gd name="T33" fmla="*/ 22 h 83"/>
                <a:gd name="T34" fmla="*/ 98 w 98"/>
                <a:gd name="T35" fmla="*/ 24 h 83"/>
                <a:gd name="T36" fmla="*/ 98 w 98"/>
                <a:gd name="T37" fmla="*/ 24 h 83"/>
                <a:gd name="T38" fmla="*/ 98 w 98"/>
                <a:gd name="T39" fmla="*/ 2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 h="83">
                  <a:moveTo>
                    <a:pt x="49" y="79"/>
                  </a:moveTo>
                  <a:cubicBezTo>
                    <a:pt x="95" y="23"/>
                    <a:pt x="95" y="23"/>
                    <a:pt x="95" y="23"/>
                  </a:cubicBezTo>
                  <a:cubicBezTo>
                    <a:pt x="81" y="3"/>
                    <a:pt x="81" y="3"/>
                    <a:pt x="81" y="3"/>
                  </a:cubicBezTo>
                  <a:cubicBezTo>
                    <a:pt x="18" y="3"/>
                    <a:pt x="18" y="3"/>
                    <a:pt x="18" y="3"/>
                  </a:cubicBezTo>
                  <a:cubicBezTo>
                    <a:pt x="3" y="23"/>
                    <a:pt x="3" y="23"/>
                    <a:pt x="3" y="23"/>
                  </a:cubicBezTo>
                  <a:lnTo>
                    <a:pt x="49" y="79"/>
                  </a:lnTo>
                  <a:close/>
                  <a:moveTo>
                    <a:pt x="98" y="24"/>
                  </a:moveTo>
                  <a:cubicBezTo>
                    <a:pt x="50" y="82"/>
                    <a:pt x="50" y="82"/>
                    <a:pt x="50" y="82"/>
                  </a:cubicBezTo>
                  <a:cubicBezTo>
                    <a:pt x="50" y="82"/>
                    <a:pt x="50" y="83"/>
                    <a:pt x="50" y="83"/>
                  </a:cubicBezTo>
                  <a:cubicBezTo>
                    <a:pt x="49" y="83"/>
                    <a:pt x="49" y="83"/>
                    <a:pt x="48" y="82"/>
                  </a:cubicBezTo>
                  <a:cubicBezTo>
                    <a:pt x="0" y="24"/>
                    <a:pt x="0" y="24"/>
                    <a:pt x="0" y="24"/>
                  </a:cubicBezTo>
                  <a:cubicBezTo>
                    <a:pt x="0" y="23"/>
                    <a:pt x="0" y="23"/>
                    <a:pt x="0" y="22"/>
                  </a:cubicBezTo>
                  <a:cubicBezTo>
                    <a:pt x="16" y="1"/>
                    <a:pt x="16" y="1"/>
                    <a:pt x="16" y="1"/>
                  </a:cubicBezTo>
                  <a:cubicBezTo>
                    <a:pt x="16" y="0"/>
                    <a:pt x="16" y="0"/>
                    <a:pt x="17" y="0"/>
                  </a:cubicBezTo>
                  <a:cubicBezTo>
                    <a:pt x="81" y="0"/>
                    <a:pt x="81" y="0"/>
                    <a:pt x="81" y="0"/>
                  </a:cubicBezTo>
                  <a:cubicBezTo>
                    <a:pt x="82" y="0"/>
                    <a:pt x="82" y="0"/>
                    <a:pt x="83" y="1"/>
                  </a:cubicBezTo>
                  <a:cubicBezTo>
                    <a:pt x="98" y="22"/>
                    <a:pt x="98" y="22"/>
                    <a:pt x="98" y="22"/>
                  </a:cubicBezTo>
                  <a:lnTo>
                    <a:pt x="98" y="24"/>
                  </a:lnTo>
                  <a:close/>
                  <a:moveTo>
                    <a:pt x="98" y="24"/>
                  </a:moveTo>
                  <a:cubicBezTo>
                    <a:pt x="98" y="24"/>
                    <a:pt x="98" y="24"/>
                    <a:pt x="98" y="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6" name="Freeform 270"/>
            <p:cNvSpPr>
              <a:spLocks noEditPoints="1"/>
            </p:cNvSpPr>
            <p:nvPr/>
          </p:nvSpPr>
          <p:spPr bwMode="auto">
            <a:xfrm>
              <a:off x="6103937" y="2228850"/>
              <a:ext cx="236538" cy="12700"/>
            </a:xfrm>
            <a:custGeom>
              <a:avLst/>
              <a:gdLst>
                <a:gd name="T0" fmla="*/ 60 w 61"/>
                <a:gd name="T1" fmla="*/ 0 h 3"/>
                <a:gd name="T2" fmla="*/ 61 w 61"/>
                <a:gd name="T3" fmla="*/ 1 h 3"/>
                <a:gd name="T4" fmla="*/ 60 w 61"/>
                <a:gd name="T5" fmla="*/ 3 h 3"/>
                <a:gd name="T6" fmla="*/ 2 w 61"/>
                <a:gd name="T7" fmla="*/ 3 h 3"/>
                <a:gd name="T8" fmla="*/ 0 w 61"/>
                <a:gd name="T9" fmla="*/ 1 h 3"/>
                <a:gd name="T10" fmla="*/ 2 w 61"/>
                <a:gd name="T11" fmla="*/ 0 h 3"/>
                <a:gd name="T12" fmla="*/ 60 w 61"/>
                <a:gd name="T13" fmla="*/ 0 h 3"/>
                <a:gd name="T14" fmla="*/ 60 w 61"/>
                <a:gd name="T15" fmla="*/ 0 h 3"/>
                <a:gd name="T16" fmla="*/ 60 w 61"/>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3">
                  <a:moveTo>
                    <a:pt x="60" y="0"/>
                  </a:moveTo>
                  <a:cubicBezTo>
                    <a:pt x="61" y="0"/>
                    <a:pt x="61" y="0"/>
                    <a:pt x="61" y="1"/>
                  </a:cubicBezTo>
                  <a:cubicBezTo>
                    <a:pt x="61" y="2"/>
                    <a:pt x="61" y="3"/>
                    <a:pt x="60" y="3"/>
                  </a:cubicBezTo>
                  <a:cubicBezTo>
                    <a:pt x="2" y="3"/>
                    <a:pt x="2" y="3"/>
                    <a:pt x="2" y="3"/>
                  </a:cubicBezTo>
                  <a:cubicBezTo>
                    <a:pt x="1" y="3"/>
                    <a:pt x="0" y="2"/>
                    <a:pt x="0" y="1"/>
                  </a:cubicBezTo>
                  <a:cubicBezTo>
                    <a:pt x="0" y="0"/>
                    <a:pt x="1" y="0"/>
                    <a:pt x="2" y="0"/>
                  </a:cubicBezTo>
                  <a:lnTo>
                    <a:pt x="60" y="0"/>
                  </a:lnTo>
                  <a:close/>
                  <a:moveTo>
                    <a:pt x="60" y="0"/>
                  </a:moveTo>
                  <a:cubicBezTo>
                    <a:pt x="60" y="0"/>
                    <a:pt x="60" y="0"/>
                    <a:pt x="6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7" name="Freeform 271"/>
            <p:cNvSpPr>
              <a:spLocks noEditPoints="1"/>
            </p:cNvSpPr>
            <p:nvPr/>
          </p:nvSpPr>
          <p:spPr bwMode="auto">
            <a:xfrm>
              <a:off x="6448425" y="2228850"/>
              <a:ext cx="34925" cy="12700"/>
            </a:xfrm>
            <a:custGeom>
              <a:avLst/>
              <a:gdLst>
                <a:gd name="T0" fmla="*/ 8 w 9"/>
                <a:gd name="T1" fmla="*/ 0 h 3"/>
                <a:gd name="T2" fmla="*/ 9 w 9"/>
                <a:gd name="T3" fmla="*/ 1 h 3"/>
                <a:gd name="T4" fmla="*/ 8 w 9"/>
                <a:gd name="T5" fmla="*/ 3 h 3"/>
                <a:gd name="T6" fmla="*/ 2 w 9"/>
                <a:gd name="T7" fmla="*/ 3 h 3"/>
                <a:gd name="T8" fmla="*/ 0 w 9"/>
                <a:gd name="T9" fmla="*/ 1 h 3"/>
                <a:gd name="T10" fmla="*/ 2 w 9"/>
                <a:gd name="T11" fmla="*/ 0 h 3"/>
                <a:gd name="T12" fmla="*/ 8 w 9"/>
                <a:gd name="T13" fmla="*/ 0 h 3"/>
                <a:gd name="T14" fmla="*/ 8 w 9"/>
                <a:gd name="T15" fmla="*/ 0 h 3"/>
                <a:gd name="T16" fmla="*/ 8 w 9"/>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3">
                  <a:moveTo>
                    <a:pt x="8" y="0"/>
                  </a:moveTo>
                  <a:cubicBezTo>
                    <a:pt x="8" y="0"/>
                    <a:pt x="9" y="0"/>
                    <a:pt x="9" y="1"/>
                  </a:cubicBezTo>
                  <a:cubicBezTo>
                    <a:pt x="9" y="2"/>
                    <a:pt x="8" y="3"/>
                    <a:pt x="8" y="3"/>
                  </a:cubicBezTo>
                  <a:cubicBezTo>
                    <a:pt x="2" y="3"/>
                    <a:pt x="2" y="3"/>
                    <a:pt x="2" y="3"/>
                  </a:cubicBezTo>
                  <a:cubicBezTo>
                    <a:pt x="1" y="3"/>
                    <a:pt x="0" y="2"/>
                    <a:pt x="0" y="1"/>
                  </a:cubicBezTo>
                  <a:cubicBezTo>
                    <a:pt x="0" y="0"/>
                    <a:pt x="1" y="0"/>
                    <a:pt x="2" y="0"/>
                  </a:cubicBezTo>
                  <a:lnTo>
                    <a:pt x="8" y="0"/>
                  </a:lnTo>
                  <a:close/>
                  <a:moveTo>
                    <a:pt x="8" y="0"/>
                  </a:moveTo>
                  <a:cubicBezTo>
                    <a:pt x="8" y="0"/>
                    <a:pt x="8" y="0"/>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8" name="Freeform 272"/>
            <p:cNvSpPr>
              <a:spLocks noEditPoints="1"/>
            </p:cNvSpPr>
            <p:nvPr/>
          </p:nvSpPr>
          <p:spPr bwMode="auto">
            <a:xfrm>
              <a:off x="6162675" y="2144713"/>
              <a:ext cx="139700" cy="320675"/>
            </a:xfrm>
            <a:custGeom>
              <a:avLst/>
              <a:gdLst>
                <a:gd name="T0" fmla="*/ 0 w 36"/>
                <a:gd name="T1" fmla="*/ 2 h 83"/>
                <a:gd name="T2" fmla="*/ 1 w 36"/>
                <a:gd name="T3" fmla="*/ 0 h 83"/>
                <a:gd name="T4" fmla="*/ 3 w 36"/>
                <a:gd name="T5" fmla="*/ 1 h 83"/>
                <a:gd name="T6" fmla="*/ 36 w 36"/>
                <a:gd name="T7" fmla="*/ 81 h 83"/>
                <a:gd name="T8" fmla="*/ 35 w 36"/>
                <a:gd name="T9" fmla="*/ 83 h 83"/>
                <a:gd name="T10" fmla="*/ 33 w 36"/>
                <a:gd name="T11" fmla="*/ 82 h 83"/>
                <a:gd name="T12" fmla="*/ 0 w 36"/>
                <a:gd name="T13" fmla="*/ 2 h 83"/>
                <a:gd name="T14" fmla="*/ 0 w 36"/>
                <a:gd name="T15" fmla="*/ 2 h 83"/>
                <a:gd name="T16" fmla="*/ 0 w 36"/>
                <a:gd name="T17" fmla="*/ 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83">
                  <a:moveTo>
                    <a:pt x="0" y="2"/>
                  </a:moveTo>
                  <a:cubicBezTo>
                    <a:pt x="0" y="1"/>
                    <a:pt x="1" y="0"/>
                    <a:pt x="1" y="0"/>
                  </a:cubicBezTo>
                  <a:cubicBezTo>
                    <a:pt x="2" y="0"/>
                    <a:pt x="3" y="0"/>
                    <a:pt x="3" y="1"/>
                  </a:cubicBezTo>
                  <a:cubicBezTo>
                    <a:pt x="36" y="81"/>
                    <a:pt x="36" y="81"/>
                    <a:pt x="36" y="81"/>
                  </a:cubicBezTo>
                  <a:cubicBezTo>
                    <a:pt x="36" y="82"/>
                    <a:pt x="36" y="83"/>
                    <a:pt x="35" y="83"/>
                  </a:cubicBezTo>
                  <a:cubicBezTo>
                    <a:pt x="34" y="83"/>
                    <a:pt x="33" y="83"/>
                    <a:pt x="33" y="82"/>
                  </a:cubicBezTo>
                  <a:lnTo>
                    <a:pt x="0" y="2"/>
                  </a:lnTo>
                  <a:close/>
                  <a:moveTo>
                    <a:pt x="0" y="2"/>
                  </a:moveTo>
                  <a:cubicBezTo>
                    <a:pt x="0" y="2"/>
                    <a:pt x="0" y="2"/>
                    <a:pt x="0"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9" name="Freeform 273"/>
            <p:cNvSpPr>
              <a:spLocks noEditPoints="1"/>
            </p:cNvSpPr>
            <p:nvPr/>
          </p:nvSpPr>
          <p:spPr bwMode="auto">
            <a:xfrm>
              <a:off x="6286500" y="2279650"/>
              <a:ext cx="85725" cy="185737"/>
            </a:xfrm>
            <a:custGeom>
              <a:avLst/>
              <a:gdLst>
                <a:gd name="T0" fmla="*/ 19 w 22"/>
                <a:gd name="T1" fmla="*/ 1 h 48"/>
                <a:gd name="T2" fmla="*/ 21 w 22"/>
                <a:gd name="T3" fmla="*/ 0 h 48"/>
                <a:gd name="T4" fmla="*/ 22 w 22"/>
                <a:gd name="T5" fmla="*/ 2 h 48"/>
                <a:gd name="T6" fmla="*/ 4 w 22"/>
                <a:gd name="T7" fmla="*/ 47 h 48"/>
                <a:gd name="T8" fmla="*/ 2 w 22"/>
                <a:gd name="T9" fmla="*/ 48 h 48"/>
                <a:gd name="T10" fmla="*/ 1 w 22"/>
                <a:gd name="T11" fmla="*/ 46 h 48"/>
                <a:gd name="T12" fmla="*/ 19 w 22"/>
                <a:gd name="T13" fmla="*/ 1 h 48"/>
                <a:gd name="T14" fmla="*/ 19 w 22"/>
                <a:gd name="T15" fmla="*/ 1 h 48"/>
                <a:gd name="T16" fmla="*/ 19 w 22"/>
                <a:gd name="T17" fmla="*/ 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48">
                  <a:moveTo>
                    <a:pt x="19" y="1"/>
                  </a:moveTo>
                  <a:cubicBezTo>
                    <a:pt x="19" y="1"/>
                    <a:pt x="20" y="0"/>
                    <a:pt x="21" y="0"/>
                  </a:cubicBezTo>
                  <a:cubicBezTo>
                    <a:pt x="22" y="1"/>
                    <a:pt x="22" y="2"/>
                    <a:pt x="22" y="2"/>
                  </a:cubicBezTo>
                  <a:cubicBezTo>
                    <a:pt x="4" y="47"/>
                    <a:pt x="4" y="47"/>
                    <a:pt x="4" y="47"/>
                  </a:cubicBezTo>
                  <a:cubicBezTo>
                    <a:pt x="3" y="48"/>
                    <a:pt x="2" y="48"/>
                    <a:pt x="2" y="48"/>
                  </a:cubicBezTo>
                  <a:cubicBezTo>
                    <a:pt x="1" y="48"/>
                    <a:pt x="0" y="47"/>
                    <a:pt x="1" y="46"/>
                  </a:cubicBezTo>
                  <a:lnTo>
                    <a:pt x="19" y="1"/>
                  </a:lnTo>
                  <a:close/>
                  <a:moveTo>
                    <a:pt x="19" y="1"/>
                  </a:moveTo>
                  <a:cubicBezTo>
                    <a:pt x="19" y="1"/>
                    <a:pt x="19" y="1"/>
                    <a:pt x="19"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0" name="Freeform 274"/>
            <p:cNvSpPr>
              <a:spLocks noEditPoints="1"/>
            </p:cNvSpPr>
            <p:nvPr/>
          </p:nvSpPr>
          <p:spPr bwMode="auto">
            <a:xfrm>
              <a:off x="6402388" y="2144713"/>
              <a:ext cx="23813" cy="33337"/>
            </a:xfrm>
            <a:custGeom>
              <a:avLst/>
              <a:gdLst>
                <a:gd name="T0" fmla="*/ 3 w 6"/>
                <a:gd name="T1" fmla="*/ 1 h 9"/>
                <a:gd name="T2" fmla="*/ 5 w 6"/>
                <a:gd name="T3" fmla="*/ 0 h 9"/>
                <a:gd name="T4" fmla="*/ 6 w 6"/>
                <a:gd name="T5" fmla="*/ 2 h 9"/>
                <a:gd name="T6" fmla="*/ 3 w 6"/>
                <a:gd name="T7" fmla="*/ 8 h 9"/>
                <a:gd name="T8" fmla="*/ 1 w 6"/>
                <a:gd name="T9" fmla="*/ 9 h 9"/>
                <a:gd name="T10" fmla="*/ 1 w 6"/>
                <a:gd name="T11" fmla="*/ 7 h 9"/>
                <a:gd name="T12" fmla="*/ 3 w 6"/>
                <a:gd name="T13" fmla="*/ 1 h 9"/>
                <a:gd name="T14" fmla="*/ 3 w 6"/>
                <a:gd name="T15" fmla="*/ 1 h 9"/>
                <a:gd name="T16" fmla="*/ 3 w 6"/>
                <a:gd name="T1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9">
                  <a:moveTo>
                    <a:pt x="3" y="1"/>
                  </a:moveTo>
                  <a:cubicBezTo>
                    <a:pt x="3" y="0"/>
                    <a:pt x="4" y="0"/>
                    <a:pt x="5" y="0"/>
                  </a:cubicBezTo>
                  <a:cubicBezTo>
                    <a:pt x="6" y="0"/>
                    <a:pt x="6" y="1"/>
                    <a:pt x="6" y="2"/>
                  </a:cubicBezTo>
                  <a:cubicBezTo>
                    <a:pt x="3" y="8"/>
                    <a:pt x="3" y="8"/>
                    <a:pt x="3" y="8"/>
                  </a:cubicBezTo>
                  <a:cubicBezTo>
                    <a:pt x="3" y="9"/>
                    <a:pt x="2" y="9"/>
                    <a:pt x="1" y="9"/>
                  </a:cubicBezTo>
                  <a:cubicBezTo>
                    <a:pt x="1" y="9"/>
                    <a:pt x="0" y="8"/>
                    <a:pt x="1" y="7"/>
                  </a:cubicBezTo>
                  <a:lnTo>
                    <a:pt x="3" y="1"/>
                  </a:lnTo>
                  <a:close/>
                  <a:moveTo>
                    <a:pt x="3" y="1"/>
                  </a:moveTo>
                  <a:cubicBezTo>
                    <a:pt x="3" y="1"/>
                    <a:pt x="3" y="1"/>
                    <a:pt x="3"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1" name="Freeform 275"/>
            <p:cNvSpPr>
              <a:spLocks noEditPoints="1"/>
            </p:cNvSpPr>
            <p:nvPr/>
          </p:nvSpPr>
          <p:spPr bwMode="auto">
            <a:xfrm>
              <a:off x="6197600" y="2144713"/>
              <a:ext cx="104775" cy="96837"/>
            </a:xfrm>
            <a:custGeom>
              <a:avLst/>
              <a:gdLst>
                <a:gd name="T0" fmla="*/ 3 w 27"/>
                <a:gd name="T1" fmla="*/ 24 h 25"/>
                <a:gd name="T2" fmla="*/ 1 w 27"/>
                <a:gd name="T3" fmla="*/ 24 h 25"/>
                <a:gd name="T4" fmla="*/ 1 w 27"/>
                <a:gd name="T5" fmla="*/ 22 h 25"/>
                <a:gd name="T6" fmla="*/ 24 w 27"/>
                <a:gd name="T7" fmla="*/ 0 h 25"/>
                <a:gd name="T8" fmla="*/ 26 w 27"/>
                <a:gd name="T9" fmla="*/ 1 h 25"/>
                <a:gd name="T10" fmla="*/ 26 w 27"/>
                <a:gd name="T11" fmla="*/ 3 h 25"/>
                <a:gd name="T12" fmla="*/ 3 w 27"/>
                <a:gd name="T13" fmla="*/ 24 h 25"/>
                <a:gd name="T14" fmla="*/ 3 w 27"/>
                <a:gd name="T15" fmla="*/ 24 h 25"/>
                <a:gd name="T16" fmla="*/ 3 w 27"/>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5">
                  <a:moveTo>
                    <a:pt x="3" y="24"/>
                  </a:moveTo>
                  <a:cubicBezTo>
                    <a:pt x="3" y="25"/>
                    <a:pt x="2" y="25"/>
                    <a:pt x="1" y="24"/>
                  </a:cubicBezTo>
                  <a:cubicBezTo>
                    <a:pt x="0" y="23"/>
                    <a:pt x="0" y="22"/>
                    <a:pt x="1" y="22"/>
                  </a:cubicBezTo>
                  <a:cubicBezTo>
                    <a:pt x="24" y="0"/>
                    <a:pt x="24" y="0"/>
                    <a:pt x="24" y="0"/>
                  </a:cubicBezTo>
                  <a:cubicBezTo>
                    <a:pt x="25" y="0"/>
                    <a:pt x="26" y="0"/>
                    <a:pt x="26" y="1"/>
                  </a:cubicBezTo>
                  <a:cubicBezTo>
                    <a:pt x="27" y="1"/>
                    <a:pt x="27" y="2"/>
                    <a:pt x="26" y="3"/>
                  </a:cubicBezTo>
                  <a:lnTo>
                    <a:pt x="3" y="24"/>
                  </a:lnTo>
                  <a:close/>
                  <a:moveTo>
                    <a:pt x="3" y="24"/>
                  </a:moveTo>
                  <a:cubicBezTo>
                    <a:pt x="3" y="24"/>
                    <a:pt x="3" y="24"/>
                    <a:pt x="3" y="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2" name="Freeform 276"/>
            <p:cNvSpPr>
              <a:spLocks noEditPoints="1"/>
            </p:cNvSpPr>
            <p:nvPr/>
          </p:nvSpPr>
          <p:spPr bwMode="auto">
            <a:xfrm>
              <a:off x="6286500" y="2144713"/>
              <a:ext cx="73025" cy="68262"/>
            </a:xfrm>
            <a:custGeom>
              <a:avLst/>
              <a:gdLst>
                <a:gd name="T0" fmla="*/ 19 w 19"/>
                <a:gd name="T1" fmla="*/ 15 h 18"/>
                <a:gd name="T2" fmla="*/ 19 w 19"/>
                <a:gd name="T3" fmla="*/ 17 h 18"/>
                <a:gd name="T4" fmla="*/ 16 w 19"/>
                <a:gd name="T5" fmla="*/ 17 h 18"/>
                <a:gd name="T6" fmla="*/ 1 w 19"/>
                <a:gd name="T7" fmla="*/ 3 h 18"/>
                <a:gd name="T8" fmla="*/ 1 w 19"/>
                <a:gd name="T9" fmla="*/ 1 h 18"/>
                <a:gd name="T10" fmla="*/ 3 w 19"/>
                <a:gd name="T11" fmla="*/ 0 h 18"/>
                <a:gd name="T12" fmla="*/ 19 w 19"/>
                <a:gd name="T13" fmla="*/ 15 h 18"/>
                <a:gd name="T14" fmla="*/ 19 w 19"/>
                <a:gd name="T15" fmla="*/ 15 h 18"/>
                <a:gd name="T16" fmla="*/ 19 w 19"/>
                <a:gd name="T17"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8">
                  <a:moveTo>
                    <a:pt x="19" y="15"/>
                  </a:moveTo>
                  <a:cubicBezTo>
                    <a:pt x="19" y="15"/>
                    <a:pt x="19" y="16"/>
                    <a:pt x="19" y="17"/>
                  </a:cubicBezTo>
                  <a:cubicBezTo>
                    <a:pt x="18" y="18"/>
                    <a:pt x="17" y="18"/>
                    <a:pt x="16" y="17"/>
                  </a:cubicBezTo>
                  <a:cubicBezTo>
                    <a:pt x="1" y="3"/>
                    <a:pt x="1" y="3"/>
                    <a:pt x="1" y="3"/>
                  </a:cubicBezTo>
                  <a:cubicBezTo>
                    <a:pt x="1" y="2"/>
                    <a:pt x="0" y="1"/>
                    <a:pt x="1" y="1"/>
                  </a:cubicBezTo>
                  <a:cubicBezTo>
                    <a:pt x="2" y="0"/>
                    <a:pt x="3" y="0"/>
                    <a:pt x="3" y="0"/>
                  </a:cubicBezTo>
                  <a:lnTo>
                    <a:pt x="19" y="15"/>
                  </a:lnTo>
                  <a:close/>
                  <a:moveTo>
                    <a:pt x="19" y="15"/>
                  </a:moveTo>
                  <a:cubicBezTo>
                    <a:pt x="19" y="15"/>
                    <a:pt x="19" y="15"/>
                    <a:pt x="19" y="1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3" name="Freeform 277"/>
            <p:cNvSpPr>
              <a:spLocks noEditPoints="1"/>
            </p:cNvSpPr>
            <p:nvPr/>
          </p:nvSpPr>
          <p:spPr bwMode="auto">
            <a:xfrm>
              <a:off x="6351588" y="2190750"/>
              <a:ext cx="85725" cy="84137"/>
            </a:xfrm>
            <a:custGeom>
              <a:avLst/>
              <a:gdLst>
                <a:gd name="T0" fmla="*/ 13 w 22"/>
                <a:gd name="T1" fmla="*/ 1 h 22"/>
                <a:gd name="T2" fmla="*/ 16 w 22"/>
                <a:gd name="T3" fmla="*/ 7 h 22"/>
                <a:gd name="T4" fmla="*/ 21 w 22"/>
                <a:gd name="T5" fmla="*/ 10 h 22"/>
                <a:gd name="T6" fmla="*/ 22 w 22"/>
                <a:gd name="T7" fmla="*/ 12 h 22"/>
                <a:gd name="T8" fmla="*/ 21 w 22"/>
                <a:gd name="T9" fmla="*/ 12 h 22"/>
                <a:gd name="T10" fmla="*/ 16 w 22"/>
                <a:gd name="T11" fmla="*/ 15 h 22"/>
                <a:gd name="T12" fmla="*/ 13 w 22"/>
                <a:gd name="T13" fmla="*/ 21 h 22"/>
                <a:gd name="T14" fmla="*/ 11 w 22"/>
                <a:gd name="T15" fmla="*/ 22 h 22"/>
                <a:gd name="T16" fmla="*/ 10 w 22"/>
                <a:gd name="T17" fmla="*/ 21 h 22"/>
                <a:gd name="T18" fmla="*/ 7 w 22"/>
                <a:gd name="T19" fmla="*/ 15 h 22"/>
                <a:gd name="T20" fmla="*/ 1 w 22"/>
                <a:gd name="T21" fmla="*/ 12 h 22"/>
                <a:gd name="T22" fmla="*/ 1 w 22"/>
                <a:gd name="T23" fmla="*/ 10 h 22"/>
                <a:gd name="T24" fmla="*/ 1 w 22"/>
                <a:gd name="T25" fmla="*/ 10 h 22"/>
                <a:gd name="T26" fmla="*/ 7 w 22"/>
                <a:gd name="T27" fmla="*/ 7 h 22"/>
                <a:gd name="T28" fmla="*/ 10 w 22"/>
                <a:gd name="T29" fmla="*/ 1 h 22"/>
                <a:gd name="T30" fmla="*/ 12 w 22"/>
                <a:gd name="T31" fmla="*/ 0 h 22"/>
                <a:gd name="T32" fmla="*/ 13 w 22"/>
                <a:gd name="T33" fmla="*/ 1 h 22"/>
                <a:gd name="T34" fmla="*/ 13 w 22"/>
                <a:gd name="T35" fmla="*/ 9 h 22"/>
                <a:gd name="T36" fmla="*/ 11 w 22"/>
                <a:gd name="T37" fmla="*/ 5 h 22"/>
                <a:gd name="T38" fmla="*/ 10 w 22"/>
                <a:gd name="T39" fmla="*/ 9 h 22"/>
                <a:gd name="T40" fmla="*/ 9 w 22"/>
                <a:gd name="T41" fmla="*/ 9 h 22"/>
                <a:gd name="T42" fmla="*/ 5 w 22"/>
                <a:gd name="T43" fmla="*/ 11 h 22"/>
                <a:gd name="T44" fmla="*/ 9 w 22"/>
                <a:gd name="T45" fmla="*/ 13 h 22"/>
                <a:gd name="T46" fmla="*/ 10 w 22"/>
                <a:gd name="T47" fmla="*/ 13 h 22"/>
                <a:gd name="T48" fmla="*/ 11 w 22"/>
                <a:gd name="T49" fmla="*/ 17 h 22"/>
                <a:gd name="T50" fmla="*/ 13 w 22"/>
                <a:gd name="T51" fmla="*/ 13 h 22"/>
                <a:gd name="T52" fmla="*/ 14 w 22"/>
                <a:gd name="T53" fmla="*/ 13 h 22"/>
                <a:gd name="T54" fmla="*/ 17 w 22"/>
                <a:gd name="T55" fmla="*/ 11 h 22"/>
                <a:gd name="T56" fmla="*/ 14 w 22"/>
                <a:gd name="T57" fmla="*/ 9 h 22"/>
                <a:gd name="T58" fmla="*/ 13 w 22"/>
                <a:gd name="T59" fmla="*/ 9 h 22"/>
                <a:gd name="T60" fmla="*/ 13 w 22"/>
                <a:gd name="T61" fmla="*/ 9 h 22"/>
                <a:gd name="T62" fmla="*/ 13 w 22"/>
                <a:gd name="T63" fmla="*/ 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22">
                  <a:moveTo>
                    <a:pt x="13" y="1"/>
                  </a:moveTo>
                  <a:cubicBezTo>
                    <a:pt x="16" y="7"/>
                    <a:pt x="16" y="7"/>
                    <a:pt x="16" y="7"/>
                  </a:cubicBezTo>
                  <a:cubicBezTo>
                    <a:pt x="21" y="10"/>
                    <a:pt x="21" y="10"/>
                    <a:pt x="21" y="10"/>
                  </a:cubicBezTo>
                  <a:cubicBezTo>
                    <a:pt x="22" y="10"/>
                    <a:pt x="22" y="11"/>
                    <a:pt x="22" y="12"/>
                  </a:cubicBezTo>
                  <a:cubicBezTo>
                    <a:pt x="22" y="12"/>
                    <a:pt x="21" y="12"/>
                    <a:pt x="21" y="12"/>
                  </a:cubicBezTo>
                  <a:cubicBezTo>
                    <a:pt x="16" y="15"/>
                    <a:pt x="16" y="15"/>
                    <a:pt x="16" y="15"/>
                  </a:cubicBezTo>
                  <a:cubicBezTo>
                    <a:pt x="13" y="21"/>
                    <a:pt x="13" y="21"/>
                    <a:pt x="13" y="21"/>
                  </a:cubicBezTo>
                  <a:cubicBezTo>
                    <a:pt x="12" y="22"/>
                    <a:pt x="11" y="22"/>
                    <a:pt x="11" y="22"/>
                  </a:cubicBezTo>
                  <a:cubicBezTo>
                    <a:pt x="10" y="21"/>
                    <a:pt x="10" y="21"/>
                    <a:pt x="10" y="21"/>
                  </a:cubicBezTo>
                  <a:cubicBezTo>
                    <a:pt x="7" y="15"/>
                    <a:pt x="7" y="15"/>
                    <a:pt x="7" y="15"/>
                  </a:cubicBezTo>
                  <a:cubicBezTo>
                    <a:pt x="1" y="12"/>
                    <a:pt x="1" y="12"/>
                    <a:pt x="1" y="12"/>
                  </a:cubicBezTo>
                  <a:cubicBezTo>
                    <a:pt x="1" y="12"/>
                    <a:pt x="0" y="11"/>
                    <a:pt x="1" y="10"/>
                  </a:cubicBezTo>
                  <a:cubicBezTo>
                    <a:pt x="1" y="10"/>
                    <a:pt x="1" y="10"/>
                    <a:pt x="1" y="10"/>
                  </a:cubicBezTo>
                  <a:cubicBezTo>
                    <a:pt x="7" y="7"/>
                    <a:pt x="7" y="7"/>
                    <a:pt x="7" y="7"/>
                  </a:cubicBezTo>
                  <a:cubicBezTo>
                    <a:pt x="10" y="1"/>
                    <a:pt x="10" y="1"/>
                    <a:pt x="10" y="1"/>
                  </a:cubicBezTo>
                  <a:cubicBezTo>
                    <a:pt x="10" y="0"/>
                    <a:pt x="11" y="0"/>
                    <a:pt x="12" y="0"/>
                  </a:cubicBezTo>
                  <a:cubicBezTo>
                    <a:pt x="12" y="1"/>
                    <a:pt x="13" y="1"/>
                    <a:pt x="13" y="1"/>
                  </a:cubicBezTo>
                  <a:close/>
                  <a:moveTo>
                    <a:pt x="13" y="9"/>
                  </a:moveTo>
                  <a:cubicBezTo>
                    <a:pt x="11" y="5"/>
                    <a:pt x="11" y="5"/>
                    <a:pt x="11" y="5"/>
                  </a:cubicBezTo>
                  <a:cubicBezTo>
                    <a:pt x="10" y="9"/>
                    <a:pt x="10" y="9"/>
                    <a:pt x="10" y="9"/>
                  </a:cubicBezTo>
                  <a:cubicBezTo>
                    <a:pt x="9" y="9"/>
                    <a:pt x="9" y="9"/>
                    <a:pt x="9" y="9"/>
                  </a:cubicBezTo>
                  <a:cubicBezTo>
                    <a:pt x="5" y="11"/>
                    <a:pt x="5" y="11"/>
                    <a:pt x="5" y="11"/>
                  </a:cubicBezTo>
                  <a:cubicBezTo>
                    <a:pt x="9" y="13"/>
                    <a:pt x="9" y="13"/>
                    <a:pt x="9" y="13"/>
                  </a:cubicBezTo>
                  <a:cubicBezTo>
                    <a:pt x="9" y="13"/>
                    <a:pt x="9" y="13"/>
                    <a:pt x="10" y="13"/>
                  </a:cubicBezTo>
                  <a:cubicBezTo>
                    <a:pt x="11" y="17"/>
                    <a:pt x="11" y="17"/>
                    <a:pt x="11" y="17"/>
                  </a:cubicBezTo>
                  <a:cubicBezTo>
                    <a:pt x="13" y="13"/>
                    <a:pt x="13" y="13"/>
                    <a:pt x="13" y="13"/>
                  </a:cubicBezTo>
                  <a:cubicBezTo>
                    <a:pt x="13" y="13"/>
                    <a:pt x="13" y="13"/>
                    <a:pt x="14" y="13"/>
                  </a:cubicBezTo>
                  <a:cubicBezTo>
                    <a:pt x="17" y="11"/>
                    <a:pt x="17" y="11"/>
                    <a:pt x="17" y="11"/>
                  </a:cubicBezTo>
                  <a:cubicBezTo>
                    <a:pt x="14" y="9"/>
                    <a:pt x="14" y="9"/>
                    <a:pt x="14" y="9"/>
                  </a:cubicBezTo>
                  <a:cubicBezTo>
                    <a:pt x="13" y="9"/>
                    <a:pt x="13" y="9"/>
                    <a:pt x="13" y="9"/>
                  </a:cubicBezTo>
                  <a:close/>
                  <a:moveTo>
                    <a:pt x="13" y="9"/>
                  </a:moveTo>
                  <a:cubicBezTo>
                    <a:pt x="13" y="9"/>
                    <a:pt x="13" y="9"/>
                    <a:pt x="13"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54" name="Group 56"/>
          <p:cNvGrpSpPr/>
          <p:nvPr/>
        </p:nvGrpSpPr>
        <p:grpSpPr>
          <a:xfrm>
            <a:off x="2086471" y="2599520"/>
            <a:ext cx="545020" cy="547308"/>
            <a:chOff x="9015413" y="2722563"/>
            <a:chExt cx="377826" cy="379412"/>
          </a:xfrm>
          <a:solidFill>
            <a:schemeClr val="bg1"/>
          </a:solidFill>
        </p:grpSpPr>
        <p:sp>
          <p:nvSpPr>
            <p:cNvPr id="55" name="Freeform 659"/>
            <p:cNvSpPr>
              <a:spLocks noEditPoints="1"/>
            </p:cNvSpPr>
            <p:nvPr/>
          </p:nvSpPr>
          <p:spPr bwMode="auto">
            <a:xfrm>
              <a:off x="9045576" y="2752725"/>
              <a:ext cx="196850" cy="198437"/>
            </a:xfrm>
            <a:custGeom>
              <a:avLst/>
              <a:gdLst>
                <a:gd name="T0" fmla="*/ 48 w 51"/>
                <a:gd name="T1" fmla="*/ 25 h 51"/>
                <a:gd name="T2" fmla="*/ 41 w 51"/>
                <a:gd name="T3" fmla="*/ 10 h 51"/>
                <a:gd name="T4" fmla="*/ 25 w 51"/>
                <a:gd name="T5" fmla="*/ 3 h 51"/>
                <a:gd name="T6" fmla="*/ 10 w 51"/>
                <a:gd name="T7" fmla="*/ 10 h 51"/>
                <a:gd name="T8" fmla="*/ 3 w 51"/>
                <a:gd name="T9" fmla="*/ 25 h 51"/>
                <a:gd name="T10" fmla="*/ 10 w 51"/>
                <a:gd name="T11" fmla="*/ 41 h 51"/>
                <a:gd name="T12" fmla="*/ 25 w 51"/>
                <a:gd name="T13" fmla="*/ 48 h 51"/>
                <a:gd name="T14" fmla="*/ 41 w 51"/>
                <a:gd name="T15" fmla="*/ 41 h 51"/>
                <a:gd name="T16" fmla="*/ 41 w 51"/>
                <a:gd name="T17" fmla="*/ 41 h 51"/>
                <a:gd name="T18" fmla="*/ 48 w 51"/>
                <a:gd name="T19" fmla="*/ 25 h 51"/>
                <a:gd name="T20" fmla="*/ 43 w 51"/>
                <a:gd name="T21" fmla="*/ 7 h 51"/>
                <a:gd name="T22" fmla="*/ 51 w 51"/>
                <a:gd name="T23" fmla="*/ 25 h 51"/>
                <a:gd name="T24" fmla="*/ 43 w 51"/>
                <a:gd name="T25" fmla="*/ 43 h 51"/>
                <a:gd name="T26" fmla="*/ 43 w 51"/>
                <a:gd name="T27" fmla="*/ 43 h 51"/>
                <a:gd name="T28" fmla="*/ 25 w 51"/>
                <a:gd name="T29" fmla="*/ 51 h 51"/>
                <a:gd name="T30" fmla="*/ 7 w 51"/>
                <a:gd name="T31" fmla="*/ 43 h 51"/>
                <a:gd name="T32" fmla="*/ 0 w 51"/>
                <a:gd name="T33" fmla="*/ 25 h 51"/>
                <a:gd name="T34" fmla="*/ 7 w 51"/>
                <a:gd name="T35" fmla="*/ 7 h 51"/>
                <a:gd name="T36" fmla="*/ 25 w 51"/>
                <a:gd name="T37" fmla="*/ 0 h 51"/>
                <a:gd name="T38" fmla="*/ 43 w 51"/>
                <a:gd name="T39" fmla="*/ 7 h 51"/>
                <a:gd name="T40" fmla="*/ 43 w 51"/>
                <a:gd name="T41" fmla="*/ 7 h 51"/>
                <a:gd name="T42" fmla="*/ 43 w 51"/>
                <a:gd name="T43" fmla="*/ 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1" h="51">
                  <a:moveTo>
                    <a:pt x="48" y="25"/>
                  </a:moveTo>
                  <a:cubicBezTo>
                    <a:pt x="48" y="19"/>
                    <a:pt x="45" y="14"/>
                    <a:pt x="41" y="10"/>
                  </a:cubicBezTo>
                  <a:cubicBezTo>
                    <a:pt x="37" y="5"/>
                    <a:pt x="31" y="3"/>
                    <a:pt x="25" y="3"/>
                  </a:cubicBezTo>
                  <a:cubicBezTo>
                    <a:pt x="19" y="3"/>
                    <a:pt x="14" y="5"/>
                    <a:pt x="10" y="10"/>
                  </a:cubicBezTo>
                  <a:cubicBezTo>
                    <a:pt x="6" y="14"/>
                    <a:pt x="3" y="19"/>
                    <a:pt x="3" y="25"/>
                  </a:cubicBezTo>
                  <a:cubicBezTo>
                    <a:pt x="3" y="31"/>
                    <a:pt x="6" y="37"/>
                    <a:pt x="10" y="41"/>
                  </a:cubicBezTo>
                  <a:cubicBezTo>
                    <a:pt x="14" y="45"/>
                    <a:pt x="19" y="48"/>
                    <a:pt x="25" y="48"/>
                  </a:cubicBezTo>
                  <a:cubicBezTo>
                    <a:pt x="31" y="48"/>
                    <a:pt x="37" y="45"/>
                    <a:pt x="41" y="41"/>
                  </a:cubicBezTo>
                  <a:cubicBezTo>
                    <a:pt x="41" y="41"/>
                    <a:pt x="41" y="41"/>
                    <a:pt x="41" y="41"/>
                  </a:cubicBezTo>
                  <a:cubicBezTo>
                    <a:pt x="45" y="37"/>
                    <a:pt x="48" y="31"/>
                    <a:pt x="48" y="25"/>
                  </a:cubicBezTo>
                  <a:close/>
                  <a:moveTo>
                    <a:pt x="43" y="7"/>
                  </a:moveTo>
                  <a:cubicBezTo>
                    <a:pt x="48" y="12"/>
                    <a:pt x="51" y="18"/>
                    <a:pt x="51" y="25"/>
                  </a:cubicBezTo>
                  <a:cubicBezTo>
                    <a:pt x="51" y="32"/>
                    <a:pt x="48" y="39"/>
                    <a:pt x="43" y="43"/>
                  </a:cubicBezTo>
                  <a:cubicBezTo>
                    <a:pt x="43" y="43"/>
                    <a:pt x="43" y="43"/>
                    <a:pt x="43" y="43"/>
                  </a:cubicBezTo>
                  <a:cubicBezTo>
                    <a:pt x="39" y="48"/>
                    <a:pt x="32" y="51"/>
                    <a:pt x="25" y="51"/>
                  </a:cubicBezTo>
                  <a:cubicBezTo>
                    <a:pt x="18" y="51"/>
                    <a:pt x="12" y="48"/>
                    <a:pt x="7" y="43"/>
                  </a:cubicBezTo>
                  <a:cubicBezTo>
                    <a:pt x="3" y="39"/>
                    <a:pt x="0" y="32"/>
                    <a:pt x="0" y="25"/>
                  </a:cubicBezTo>
                  <a:cubicBezTo>
                    <a:pt x="0" y="18"/>
                    <a:pt x="3" y="12"/>
                    <a:pt x="7" y="7"/>
                  </a:cubicBezTo>
                  <a:cubicBezTo>
                    <a:pt x="12" y="3"/>
                    <a:pt x="18" y="0"/>
                    <a:pt x="25" y="0"/>
                  </a:cubicBezTo>
                  <a:cubicBezTo>
                    <a:pt x="32" y="0"/>
                    <a:pt x="39" y="3"/>
                    <a:pt x="43" y="7"/>
                  </a:cubicBezTo>
                  <a:close/>
                  <a:moveTo>
                    <a:pt x="43" y="7"/>
                  </a:moveTo>
                  <a:cubicBezTo>
                    <a:pt x="43" y="7"/>
                    <a:pt x="43" y="7"/>
                    <a:pt x="43"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6" name="Freeform 660"/>
            <p:cNvSpPr>
              <a:spLocks noEditPoints="1"/>
            </p:cNvSpPr>
            <p:nvPr/>
          </p:nvSpPr>
          <p:spPr bwMode="auto">
            <a:xfrm>
              <a:off x="9015413" y="2722563"/>
              <a:ext cx="258763" cy="258762"/>
            </a:xfrm>
            <a:custGeom>
              <a:avLst/>
              <a:gdLst>
                <a:gd name="T0" fmla="*/ 62 w 67"/>
                <a:gd name="T1" fmla="*/ 50 h 67"/>
                <a:gd name="T2" fmla="*/ 60 w 67"/>
                <a:gd name="T3" fmla="*/ 51 h 67"/>
                <a:gd name="T4" fmla="*/ 59 w 67"/>
                <a:gd name="T5" fmla="*/ 49 h 67"/>
                <a:gd name="T6" fmla="*/ 63 w 67"/>
                <a:gd name="T7" fmla="*/ 29 h 67"/>
                <a:gd name="T8" fmla="*/ 55 w 67"/>
                <a:gd name="T9" fmla="*/ 12 h 67"/>
                <a:gd name="T10" fmla="*/ 33 w 67"/>
                <a:gd name="T11" fmla="*/ 3 h 67"/>
                <a:gd name="T12" fmla="*/ 12 w 67"/>
                <a:gd name="T13" fmla="*/ 12 h 67"/>
                <a:gd name="T14" fmla="*/ 12 w 67"/>
                <a:gd name="T15" fmla="*/ 12 h 67"/>
                <a:gd name="T16" fmla="*/ 3 w 67"/>
                <a:gd name="T17" fmla="*/ 33 h 67"/>
                <a:gd name="T18" fmla="*/ 12 w 67"/>
                <a:gd name="T19" fmla="*/ 55 h 67"/>
                <a:gd name="T20" fmla="*/ 33 w 67"/>
                <a:gd name="T21" fmla="*/ 63 h 67"/>
                <a:gd name="T22" fmla="*/ 55 w 67"/>
                <a:gd name="T23" fmla="*/ 55 h 67"/>
                <a:gd name="T24" fmla="*/ 57 w 67"/>
                <a:gd name="T25" fmla="*/ 55 h 67"/>
                <a:gd name="T26" fmla="*/ 57 w 67"/>
                <a:gd name="T27" fmla="*/ 57 h 67"/>
                <a:gd name="T28" fmla="*/ 33 w 67"/>
                <a:gd name="T29" fmla="*/ 67 h 67"/>
                <a:gd name="T30" fmla="*/ 10 w 67"/>
                <a:gd name="T31" fmla="*/ 57 h 67"/>
                <a:gd name="T32" fmla="*/ 0 w 67"/>
                <a:gd name="T33" fmla="*/ 33 h 67"/>
                <a:gd name="T34" fmla="*/ 10 w 67"/>
                <a:gd name="T35" fmla="*/ 10 h 67"/>
                <a:gd name="T36" fmla="*/ 33 w 67"/>
                <a:gd name="T37" fmla="*/ 0 h 67"/>
                <a:gd name="T38" fmla="*/ 57 w 67"/>
                <a:gd name="T39" fmla="*/ 10 h 67"/>
                <a:gd name="T40" fmla="*/ 66 w 67"/>
                <a:gd name="T41" fmla="*/ 29 h 67"/>
                <a:gd name="T42" fmla="*/ 62 w 67"/>
                <a:gd name="T43" fmla="*/ 50 h 67"/>
                <a:gd name="T44" fmla="*/ 62 w 67"/>
                <a:gd name="T45" fmla="*/ 50 h 67"/>
                <a:gd name="T46" fmla="*/ 62 w 67"/>
                <a:gd name="T47"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7" h="67">
                  <a:moveTo>
                    <a:pt x="62" y="50"/>
                  </a:moveTo>
                  <a:cubicBezTo>
                    <a:pt x="62" y="51"/>
                    <a:pt x="61" y="51"/>
                    <a:pt x="60" y="51"/>
                  </a:cubicBezTo>
                  <a:cubicBezTo>
                    <a:pt x="59" y="50"/>
                    <a:pt x="59" y="49"/>
                    <a:pt x="59" y="49"/>
                  </a:cubicBezTo>
                  <a:cubicBezTo>
                    <a:pt x="63" y="43"/>
                    <a:pt x="64" y="36"/>
                    <a:pt x="63" y="29"/>
                  </a:cubicBezTo>
                  <a:cubicBezTo>
                    <a:pt x="62" y="23"/>
                    <a:pt x="60" y="17"/>
                    <a:pt x="55" y="12"/>
                  </a:cubicBezTo>
                  <a:cubicBezTo>
                    <a:pt x="49" y="6"/>
                    <a:pt x="41" y="3"/>
                    <a:pt x="33" y="3"/>
                  </a:cubicBezTo>
                  <a:cubicBezTo>
                    <a:pt x="26" y="3"/>
                    <a:pt x="18" y="6"/>
                    <a:pt x="12" y="12"/>
                  </a:cubicBezTo>
                  <a:cubicBezTo>
                    <a:pt x="12" y="12"/>
                    <a:pt x="12" y="12"/>
                    <a:pt x="12" y="12"/>
                  </a:cubicBezTo>
                  <a:cubicBezTo>
                    <a:pt x="6" y="18"/>
                    <a:pt x="3" y="26"/>
                    <a:pt x="3" y="33"/>
                  </a:cubicBezTo>
                  <a:cubicBezTo>
                    <a:pt x="3" y="41"/>
                    <a:pt x="6" y="49"/>
                    <a:pt x="12" y="55"/>
                  </a:cubicBezTo>
                  <a:cubicBezTo>
                    <a:pt x="18" y="61"/>
                    <a:pt x="26" y="63"/>
                    <a:pt x="33" y="63"/>
                  </a:cubicBezTo>
                  <a:cubicBezTo>
                    <a:pt x="41" y="63"/>
                    <a:pt x="49" y="61"/>
                    <a:pt x="55" y="55"/>
                  </a:cubicBezTo>
                  <a:cubicBezTo>
                    <a:pt x="55" y="54"/>
                    <a:pt x="56" y="54"/>
                    <a:pt x="57" y="55"/>
                  </a:cubicBezTo>
                  <a:cubicBezTo>
                    <a:pt x="57" y="55"/>
                    <a:pt x="57" y="56"/>
                    <a:pt x="57" y="57"/>
                  </a:cubicBezTo>
                  <a:cubicBezTo>
                    <a:pt x="50" y="63"/>
                    <a:pt x="42" y="67"/>
                    <a:pt x="33" y="67"/>
                  </a:cubicBezTo>
                  <a:cubicBezTo>
                    <a:pt x="25" y="67"/>
                    <a:pt x="16" y="63"/>
                    <a:pt x="10" y="57"/>
                  </a:cubicBezTo>
                  <a:cubicBezTo>
                    <a:pt x="3" y="50"/>
                    <a:pt x="0" y="42"/>
                    <a:pt x="0" y="33"/>
                  </a:cubicBezTo>
                  <a:cubicBezTo>
                    <a:pt x="0" y="25"/>
                    <a:pt x="3" y="16"/>
                    <a:pt x="10" y="10"/>
                  </a:cubicBezTo>
                  <a:cubicBezTo>
                    <a:pt x="16" y="3"/>
                    <a:pt x="25" y="0"/>
                    <a:pt x="33" y="0"/>
                  </a:cubicBezTo>
                  <a:cubicBezTo>
                    <a:pt x="42" y="0"/>
                    <a:pt x="50" y="3"/>
                    <a:pt x="57" y="10"/>
                  </a:cubicBezTo>
                  <a:cubicBezTo>
                    <a:pt x="62" y="15"/>
                    <a:pt x="65" y="22"/>
                    <a:pt x="66" y="29"/>
                  </a:cubicBezTo>
                  <a:cubicBezTo>
                    <a:pt x="67" y="36"/>
                    <a:pt x="66" y="44"/>
                    <a:pt x="62" y="50"/>
                  </a:cubicBezTo>
                  <a:close/>
                  <a:moveTo>
                    <a:pt x="62" y="50"/>
                  </a:moveTo>
                  <a:cubicBezTo>
                    <a:pt x="62" y="50"/>
                    <a:pt x="62" y="50"/>
                    <a:pt x="62" y="5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7" name="Freeform 661"/>
            <p:cNvSpPr>
              <a:spLocks noEditPoints="1"/>
            </p:cNvSpPr>
            <p:nvPr/>
          </p:nvSpPr>
          <p:spPr bwMode="auto">
            <a:xfrm>
              <a:off x="9077326" y="2784475"/>
              <a:ext cx="73025" cy="73025"/>
            </a:xfrm>
            <a:custGeom>
              <a:avLst/>
              <a:gdLst>
                <a:gd name="T0" fmla="*/ 17 w 19"/>
                <a:gd name="T1" fmla="*/ 0 h 19"/>
                <a:gd name="T2" fmla="*/ 19 w 19"/>
                <a:gd name="T3" fmla="*/ 1 h 19"/>
                <a:gd name="T4" fmla="*/ 17 w 19"/>
                <a:gd name="T5" fmla="*/ 3 h 19"/>
                <a:gd name="T6" fmla="*/ 14 w 19"/>
                <a:gd name="T7" fmla="*/ 3 h 19"/>
                <a:gd name="T8" fmla="*/ 12 w 19"/>
                <a:gd name="T9" fmla="*/ 4 h 19"/>
                <a:gd name="T10" fmla="*/ 9 w 19"/>
                <a:gd name="T11" fmla="*/ 5 h 19"/>
                <a:gd name="T12" fmla="*/ 9 w 19"/>
                <a:gd name="T13" fmla="*/ 5 h 19"/>
                <a:gd name="T14" fmla="*/ 7 w 19"/>
                <a:gd name="T15" fmla="*/ 7 h 19"/>
                <a:gd name="T16" fmla="*/ 4 w 19"/>
                <a:gd name="T17" fmla="*/ 12 h 19"/>
                <a:gd name="T18" fmla="*/ 3 w 19"/>
                <a:gd name="T19" fmla="*/ 14 h 19"/>
                <a:gd name="T20" fmla="*/ 3 w 19"/>
                <a:gd name="T21" fmla="*/ 17 h 19"/>
                <a:gd name="T22" fmla="*/ 1 w 19"/>
                <a:gd name="T23" fmla="*/ 19 h 19"/>
                <a:gd name="T24" fmla="*/ 0 w 19"/>
                <a:gd name="T25" fmla="*/ 17 h 19"/>
                <a:gd name="T26" fmla="*/ 0 w 19"/>
                <a:gd name="T27" fmla="*/ 14 h 19"/>
                <a:gd name="T28" fmla="*/ 1 w 19"/>
                <a:gd name="T29" fmla="*/ 11 h 19"/>
                <a:gd name="T30" fmla="*/ 5 w 19"/>
                <a:gd name="T31" fmla="*/ 5 h 19"/>
                <a:gd name="T32" fmla="*/ 7 w 19"/>
                <a:gd name="T33" fmla="*/ 3 h 19"/>
                <a:gd name="T34" fmla="*/ 8 w 19"/>
                <a:gd name="T35" fmla="*/ 3 h 19"/>
                <a:gd name="T36" fmla="*/ 11 w 19"/>
                <a:gd name="T37" fmla="*/ 1 h 19"/>
                <a:gd name="T38" fmla="*/ 14 w 19"/>
                <a:gd name="T39" fmla="*/ 0 h 19"/>
                <a:gd name="T40" fmla="*/ 17 w 19"/>
                <a:gd name="T41" fmla="*/ 0 h 19"/>
                <a:gd name="T42" fmla="*/ 17 w 19"/>
                <a:gd name="T43" fmla="*/ 0 h 19"/>
                <a:gd name="T44" fmla="*/ 17 w 19"/>
                <a:gd name="T4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9">
                  <a:moveTo>
                    <a:pt x="17" y="0"/>
                  </a:moveTo>
                  <a:cubicBezTo>
                    <a:pt x="18" y="0"/>
                    <a:pt x="19" y="1"/>
                    <a:pt x="19" y="1"/>
                  </a:cubicBezTo>
                  <a:cubicBezTo>
                    <a:pt x="19" y="2"/>
                    <a:pt x="18" y="3"/>
                    <a:pt x="17" y="3"/>
                  </a:cubicBezTo>
                  <a:cubicBezTo>
                    <a:pt x="16" y="3"/>
                    <a:pt x="15" y="3"/>
                    <a:pt x="14" y="3"/>
                  </a:cubicBezTo>
                  <a:cubicBezTo>
                    <a:pt x="13" y="3"/>
                    <a:pt x="13" y="4"/>
                    <a:pt x="12" y="4"/>
                  </a:cubicBezTo>
                  <a:cubicBezTo>
                    <a:pt x="11" y="4"/>
                    <a:pt x="10" y="5"/>
                    <a:pt x="9" y="5"/>
                  </a:cubicBezTo>
                  <a:cubicBezTo>
                    <a:pt x="9" y="5"/>
                    <a:pt x="9" y="5"/>
                    <a:pt x="9" y="5"/>
                  </a:cubicBezTo>
                  <a:cubicBezTo>
                    <a:pt x="8" y="6"/>
                    <a:pt x="8" y="6"/>
                    <a:pt x="7" y="7"/>
                  </a:cubicBezTo>
                  <a:cubicBezTo>
                    <a:pt x="6" y="8"/>
                    <a:pt x="5" y="10"/>
                    <a:pt x="4" y="12"/>
                  </a:cubicBezTo>
                  <a:cubicBezTo>
                    <a:pt x="4" y="13"/>
                    <a:pt x="3" y="13"/>
                    <a:pt x="3" y="14"/>
                  </a:cubicBezTo>
                  <a:cubicBezTo>
                    <a:pt x="3" y="15"/>
                    <a:pt x="3" y="16"/>
                    <a:pt x="3" y="17"/>
                  </a:cubicBezTo>
                  <a:cubicBezTo>
                    <a:pt x="3" y="18"/>
                    <a:pt x="2" y="19"/>
                    <a:pt x="1" y="19"/>
                  </a:cubicBezTo>
                  <a:cubicBezTo>
                    <a:pt x="1" y="19"/>
                    <a:pt x="0" y="18"/>
                    <a:pt x="0" y="17"/>
                  </a:cubicBezTo>
                  <a:cubicBezTo>
                    <a:pt x="0" y="16"/>
                    <a:pt x="0" y="15"/>
                    <a:pt x="0" y="14"/>
                  </a:cubicBezTo>
                  <a:cubicBezTo>
                    <a:pt x="0" y="13"/>
                    <a:pt x="1" y="12"/>
                    <a:pt x="1" y="11"/>
                  </a:cubicBezTo>
                  <a:cubicBezTo>
                    <a:pt x="2" y="8"/>
                    <a:pt x="3" y="7"/>
                    <a:pt x="5" y="5"/>
                  </a:cubicBezTo>
                  <a:cubicBezTo>
                    <a:pt x="6" y="4"/>
                    <a:pt x="7" y="4"/>
                    <a:pt x="7" y="3"/>
                  </a:cubicBezTo>
                  <a:cubicBezTo>
                    <a:pt x="8" y="3"/>
                    <a:pt x="8" y="3"/>
                    <a:pt x="8" y="3"/>
                  </a:cubicBezTo>
                  <a:cubicBezTo>
                    <a:pt x="8" y="2"/>
                    <a:pt x="9" y="2"/>
                    <a:pt x="11" y="1"/>
                  </a:cubicBezTo>
                  <a:cubicBezTo>
                    <a:pt x="12" y="1"/>
                    <a:pt x="13" y="0"/>
                    <a:pt x="14" y="0"/>
                  </a:cubicBezTo>
                  <a:cubicBezTo>
                    <a:pt x="15" y="0"/>
                    <a:pt x="16" y="0"/>
                    <a:pt x="17" y="0"/>
                  </a:cubicBezTo>
                  <a:close/>
                  <a:moveTo>
                    <a:pt x="17" y="0"/>
                  </a:move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8" name="Freeform 662"/>
            <p:cNvSpPr>
              <a:spLocks noEditPoints="1"/>
            </p:cNvSpPr>
            <p:nvPr/>
          </p:nvSpPr>
          <p:spPr bwMode="auto">
            <a:xfrm>
              <a:off x="9223376" y="2930525"/>
              <a:ext cx="46038" cy="47625"/>
            </a:xfrm>
            <a:custGeom>
              <a:avLst/>
              <a:gdLst>
                <a:gd name="T0" fmla="*/ 1 w 12"/>
                <a:gd name="T1" fmla="*/ 3 h 12"/>
                <a:gd name="T2" fmla="*/ 1 w 12"/>
                <a:gd name="T3" fmla="*/ 1 h 12"/>
                <a:gd name="T4" fmla="*/ 3 w 12"/>
                <a:gd name="T5" fmla="*/ 1 h 12"/>
                <a:gd name="T6" fmla="*/ 12 w 12"/>
                <a:gd name="T7" fmla="*/ 9 h 12"/>
                <a:gd name="T8" fmla="*/ 12 w 12"/>
                <a:gd name="T9" fmla="*/ 12 h 12"/>
                <a:gd name="T10" fmla="*/ 9 w 12"/>
                <a:gd name="T11" fmla="*/ 12 h 12"/>
                <a:gd name="T12" fmla="*/ 1 w 12"/>
                <a:gd name="T13" fmla="*/ 3 h 12"/>
                <a:gd name="T14" fmla="*/ 1 w 12"/>
                <a:gd name="T15" fmla="*/ 3 h 12"/>
                <a:gd name="T16" fmla="*/ 1 w 12"/>
                <a:gd name="T17"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 y="3"/>
                  </a:moveTo>
                  <a:cubicBezTo>
                    <a:pt x="0" y="2"/>
                    <a:pt x="0" y="1"/>
                    <a:pt x="1" y="1"/>
                  </a:cubicBezTo>
                  <a:cubicBezTo>
                    <a:pt x="1" y="0"/>
                    <a:pt x="2" y="0"/>
                    <a:pt x="3" y="1"/>
                  </a:cubicBezTo>
                  <a:cubicBezTo>
                    <a:pt x="12" y="9"/>
                    <a:pt x="12" y="9"/>
                    <a:pt x="12" y="9"/>
                  </a:cubicBezTo>
                  <a:cubicBezTo>
                    <a:pt x="12" y="10"/>
                    <a:pt x="12" y="11"/>
                    <a:pt x="12" y="12"/>
                  </a:cubicBezTo>
                  <a:cubicBezTo>
                    <a:pt x="11" y="12"/>
                    <a:pt x="10" y="12"/>
                    <a:pt x="9" y="12"/>
                  </a:cubicBezTo>
                  <a:lnTo>
                    <a:pt x="1" y="3"/>
                  </a:lnTo>
                  <a:close/>
                  <a:moveTo>
                    <a:pt x="1" y="3"/>
                  </a:moveTo>
                  <a:cubicBezTo>
                    <a:pt x="1" y="3"/>
                    <a:pt x="1" y="3"/>
                    <a:pt x="1"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9" name="Freeform 663"/>
            <p:cNvSpPr>
              <a:spLocks noEditPoints="1"/>
            </p:cNvSpPr>
            <p:nvPr/>
          </p:nvSpPr>
          <p:spPr bwMode="auto">
            <a:xfrm>
              <a:off x="9255126" y="2962275"/>
              <a:ext cx="138113" cy="139700"/>
            </a:xfrm>
            <a:custGeom>
              <a:avLst/>
              <a:gdLst>
                <a:gd name="T0" fmla="*/ 2 w 36"/>
                <a:gd name="T1" fmla="*/ 2 h 36"/>
                <a:gd name="T2" fmla="*/ 2 w 36"/>
                <a:gd name="T3" fmla="*/ 2 h 36"/>
                <a:gd name="T4" fmla="*/ 6 w 36"/>
                <a:gd name="T5" fmla="*/ 0 h 36"/>
                <a:gd name="T6" fmla="*/ 9 w 36"/>
                <a:gd name="T7" fmla="*/ 2 h 36"/>
                <a:gd name="T8" fmla="*/ 18 w 36"/>
                <a:gd name="T9" fmla="*/ 10 h 36"/>
                <a:gd name="T10" fmla="*/ 26 w 36"/>
                <a:gd name="T11" fmla="*/ 18 h 36"/>
                <a:gd name="T12" fmla="*/ 35 w 36"/>
                <a:gd name="T13" fmla="*/ 27 h 36"/>
                <a:gd name="T14" fmla="*/ 36 w 36"/>
                <a:gd name="T15" fmla="*/ 31 h 36"/>
                <a:gd name="T16" fmla="*/ 35 w 36"/>
                <a:gd name="T17" fmla="*/ 35 h 36"/>
                <a:gd name="T18" fmla="*/ 35 w 36"/>
                <a:gd name="T19" fmla="*/ 35 h 36"/>
                <a:gd name="T20" fmla="*/ 31 w 36"/>
                <a:gd name="T21" fmla="*/ 36 h 36"/>
                <a:gd name="T22" fmla="*/ 27 w 36"/>
                <a:gd name="T23" fmla="*/ 35 h 36"/>
                <a:gd name="T24" fmla="*/ 10 w 36"/>
                <a:gd name="T25" fmla="*/ 18 h 36"/>
                <a:gd name="T26" fmla="*/ 2 w 36"/>
                <a:gd name="T27" fmla="*/ 9 h 36"/>
                <a:gd name="T28" fmla="*/ 0 w 36"/>
                <a:gd name="T29" fmla="*/ 6 h 36"/>
                <a:gd name="T30" fmla="*/ 2 w 36"/>
                <a:gd name="T31" fmla="*/ 2 h 36"/>
                <a:gd name="T32" fmla="*/ 4 w 36"/>
                <a:gd name="T33" fmla="*/ 4 h 36"/>
                <a:gd name="T34" fmla="*/ 4 w 36"/>
                <a:gd name="T35" fmla="*/ 4 h 36"/>
                <a:gd name="T36" fmla="*/ 3 w 36"/>
                <a:gd name="T37" fmla="*/ 6 h 36"/>
                <a:gd name="T38" fmla="*/ 4 w 36"/>
                <a:gd name="T39" fmla="*/ 7 h 36"/>
                <a:gd name="T40" fmla="*/ 4 w 36"/>
                <a:gd name="T41" fmla="*/ 7 h 36"/>
                <a:gd name="T42" fmla="*/ 12 w 36"/>
                <a:gd name="T43" fmla="*/ 16 h 36"/>
                <a:gd name="T44" fmla="*/ 21 w 36"/>
                <a:gd name="T45" fmla="*/ 24 h 36"/>
                <a:gd name="T46" fmla="*/ 29 w 36"/>
                <a:gd name="T47" fmla="*/ 33 h 36"/>
                <a:gd name="T48" fmla="*/ 31 w 36"/>
                <a:gd name="T49" fmla="*/ 33 h 36"/>
                <a:gd name="T50" fmla="*/ 33 w 36"/>
                <a:gd name="T51" fmla="*/ 33 h 36"/>
                <a:gd name="T52" fmla="*/ 33 w 36"/>
                <a:gd name="T53" fmla="*/ 31 h 36"/>
                <a:gd name="T54" fmla="*/ 33 w 36"/>
                <a:gd name="T55" fmla="*/ 29 h 36"/>
                <a:gd name="T56" fmla="*/ 24 w 36"/>
                <a:gd name="T57" fmla="*/ 21 h 36"/>
                <a:gd name="T58" fmla="*/ 16 w 36"/>
                <a:gd name="T59" fmla="*/ 12 h 36"/>
                <a:gd name="T60" fmla="*/ 7 w 36"/>
                <a:gd name="T61" fmla="*/ 4 h 36"/>
                <a:gd name="T62" fmla="*/ 6 w 36"/>
                <a:gd name="T63" fmla="*/ 3 h 36"/>
                <a:gd name="T64" fmla="*/ 4 w 36"/>
                <a:gd name="T65" fmla="*/ 4 h 36"/>
                <a:gd name="T66" fmla="*/ 4 w 36"/>
                <a:gd name="T67" fmla="*/ 4 h 36"/>
                <a:gd name="T68" fmla="*/ 4 w 36"/>
                <a:gd name="T69"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 h="36">
                  <a:moveTo>
                    <a:pt x="2" y="2"/>
                  </a:moveTo>
                  <a:cubicBezTo>
                    <a:pt x="2" y="2"/>
                    <a:pt x="2" y="2"/>
                    <a:pt x="2" y="2"/>
                  </a:cubicBezTo>
                  <a:cubicBezTo>
                    <a:pt x="3" y="1"/>
                    <a:pt x="4" y="0"/>
                    <a:pt x="6" y="0"/>
                  </a:cubicBezTo>
                  <a:cubicBezTo>
                    <a:pt x="7" y="0"/>
                    <a:pt x="8" y="1"/>
                    <a:pt x="9" y="2"/>
                  </a:cubicBezTo>
                  <a:cubicBezTo>
                    <a:pt x="18" y="10"/>
                    <a:pt x="18" y="10"/>
                    <a:pt x="18" y="10"/>
                  </a:cubicBezTo>
                  <a:cubicBezTo>
                    <a:pt x="26" y="18"/>
                    <a:pt x="26" y="18"/>
                    <a:pt x="26" y="18"/>
                  </a:cubicBezTo>
                  <a:cubicBezTo>
                    <a:pt x="35" y="27"/>
                    <a:pt x="35" y="27"/>
                    <a:pt x="35" y="27"/>
                  </a:cubicBezTo>
                  <a:cubicBezTo>
                    <a:pt x="36" y="28"/>
                    <a:pt x="36" y="29"/>
                    <a:pt x="36" y="31"/>
                  </a:cubicBezTo>
                  <a:cubicBezTo>
                    <a:pt x="36" y="32"/>
                    <a:pt x="36" y="34"/>
                    <a:pt x="35" y="35"/>
                  </a:cubicBezTo>
                  <a:cubicBezTo>
                    <a:pt x="35" y="35"/>
                    <a:pt x="35" y="35"/>
                    <a:pt x="35" y="35"/>
                  </a:cubicBezTo>
                  <a:cubicBezTo>
                    <a:pt x="34" y="36"/>
                    <a:pt x="32" y="36"/>
                    <a:pt x="31" y="36"/>
                  </a:cubicBezTo>
                  <a:cubicBezTo>
                    <a:pt x="29" y="36"/>
                    <a:pt x="28" y="36"/>
                    <a:pt x="27" y="35"/>
                  </a:cubicBezTo>
                  <a:cubicBezTo>
                    <a:pt x="10" y="18"/>
                    <a:pt x="10" y="18"/>
                    <a:pt x="10" y="18"/>
                  </a:cubicBezTo>
                  <a:cubicBezTo>
                    <a:pt x="2" y="9"/>
                    <a:pt x="2" y="9"/>
                    <a:pt x="2" y="9"/>
                  </a:cubicBezTo>
                  <a:cubicBezTo>
                    <a:pt x="1" y="8"/>
                    <a:pt x="0" y="7"/>
                    <a:pt x="0" y="6"/>
                  </a:cubicBezTo>
                  <a:cubicBezTo>
                    <a:pt x="0" y="4"/>
                    <a:pt x="1" y="3"/>
                    <a:pt x="2" y="2"/>
                  </a:cubicBezTo>
                  <a:close/>
                  <a:moveTo>
                    <a:pt x="4" y="4"/>
                  </a:moveTo>
                  <a:cubicBezTo>
                    <a:pt x="4" y="4"/>
                    <a:pt x="4" y="4"/>
                    <a:pt x="4" y="4"/>
                  </a:cubicBezTo>
                  <a:cubicBezTo>
                    <a:pt x="3" y="4"/>
                    <a:pt x="3" y="5"/>
                    <a:pt x="3" y="6"/>
                  </a:cubicBezTo>
                  <a:cubicBezTo>
                    <a:pt x="3" y="6"/>
                    <a:pt x="3" y="7"/>
                    <a:pt x="4" y="7"/>
                  </a:cubicBezTo>
                  <a:cubicBezTo>
                    <a:pt x="4" y="7"/>
                    <a:pt x="4" y="7"/>
                    <a:pt x="4" y="7"/>
                  </a:cubicBezTo>
                  <a:cubicBezTo>
                    <a:pt x="12" y="16"/>
                    <a:pt x="12" y="16"/>
                    <a:pt x="12" y="16"/>
                  </a:cubicBezTo>
                  <a:cubicBezTo>
                    <a:pt x="21" y="24"/>
                    <a:pt x="21" y="24"/>
                    <a:pt x="21" y="24"/>
                  </a:cubicBezTo>
                  <a:cubicBezTo>
                    <a:pt x="29" y="33"/>
                    <a:pt x="29" y="33"/>
                    <a:pt x="29" y="33"/>
                  </a:cubicBezTo>
                  <a:cubicBezTo>
                    <a:pt x="30" y="33"/>
                    <a:pt x="30" y="33"/>
                    <a:pt x="31" y="33"/>
                  </a:cubicBezTo>
                  <a:cubicBezTo>
                    <a:pt x="31" y="33"/>
                    <a:pt x="32" y="33"/>
                    <a:pt x="33" y="33"/>
                  </a:cubicBezTo>
                  <a:cubicBezTo>
                    <a:pt x="33" y="32"/>
                    <a:pt x="33" y="31"/>
                    <a:pt x="33" y="31"/>
                  </a:cubicBezTo>
                  <a:cubicBezTo>
                    <a:pt x="33" y="30"/>
                    <a:pt x="33" y="30"/>
                    <a:pt x="33" y="29"/>
                  </a:cubicBezTo>
                  <a:cubicBezTo>
                    <a:pt x="24" y="21"/>
                    <a:pt x="24" y="21"/>
                    <a:pt x="24" y="21"/>
                  </a:cubicBezTo>
                  <a:cubicBezTo>
                    <a:pt x="16" y="12"/>
                    <a:pt x="16" y="12"/>
                    <a:pt x="16" y="12"/>
                  </a:cubicBezTo>
                  <a:cubicBezTo>
                    <a:pt x="7" y="4"/>
                    <a:pt x="7" y="4"/>
                    <a:pt x="7" y="4"/>
                  </a:cubicBezTo>
                  <a:cubicBezTo>
                    <a:pt x="7" y="3"/>
                    <a:pt x="6" y="3"/>
                    <a:pt x="6" y="3"/>
                  </a:cubicBezTo>
                  <a:cubicBezTo>
                    <a:pt x="5" y="3"/>
                    <a:pt x="4" y="3"/>
                    <a:pt x="4" y="4"/>
                  </a:cubicBezTo>
                  <a:close/>
                  <a:moveTo>
                    <a:pt x="4" y="4"/>
                  </a:moveTo>
                  <a:cubicBezTo>
                    <a:pt x="4" y="4"/>
                    <a:pt x="4" y="4"/>
                    <a:pt x="4"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60" name="Group 62"/>
          <p:cNvGrpSpPr/>
          <p:nvPr/>
        </p:nvGrpSpPr>
        <p:grpSpPr>
          <a:xfrm>
            <a:off x="4572226" y="2599866"/>
            <a:ext cx="550958" cy="553272"/>
            <a:chOff x="3903663" y="2725738"/>
            <a:chExt cx="377825" cy="379412"/>
          </a:xfrm>
          <a:solidFill>
            <a:schemeClr val="bg1"/>
          </a:solidFill>
        </p:grpSpPr>
        <p:sp>
          <p:nvSpPr>
            <p:cNvPr id="61" name="Freeform 569"/>
            <p:cNvSpPr>
              <a:spLocks noEditPoints="1"/>
            </p:cNvSpPr>
            <p:nvPr/>
          </p:nvSpPr>
          <p:spPr bwMode="auto">
            <a:xfrm>
              <a:off x="3903663" y="2938463"/>
              <a:ext cx="165100" cy="166687"/>
            </a:xfrm>
            <a:custGeom>
              <a:avLst/>
              <a:gdLst>
                <a:gd name="T0" fmla="*/ 43 w 43"/>
                <a:gd name="T1" fmla="*/ 22 h 43"/>
                <a:gd name="T2" fmla="*/ 36 w 43"/>
                <a:gd name="T3" fmla="*/ 37 h 43"/>
                <a:gd name="T4" fmla="*/ 21 w 43"/>
                <a:gd name="T5" fmla="*/ 43 h 43"/>
                <a:gd name="T6" fmla="*/ 6 w 43"/>
                <a:gd name="T7" fmla="*/ 37 h 43"/>
                <a:gd name="T8" fmla="*/ 0 w 43"/>
                <a:gd name="T9" fmla="*/ 22 h 43"/>
                <a:gd name="T10" fmla="*/ 6 w 43"/>
                <a:gd name="T11" fmla="*/ 7 h 43"/>
                <a:gd name="T12" fmla="*/ 21 w 43"/>
                <a:gd name="T13" fmla="*/ 0 h 43"/>
                <a:gd name="T14" fmla="*/ 36 w 43"/>
                <a:gd name="T15" fmla="*/ 7 h 43"/>
                <a:gd name="T16" fmla="*/ 43 w 43"/>
                <a:gd name="T17" fmla="*/ 22 h 43"/>
                <a:gd name="T18" fmla="*/ 34 w 43"/>
                <a:gd name="T19" fmla="*/ 35 h 43"/>
                <a:gd name="T20" fmla="*/ 40 w 43"/>
                <a:gd name="T21" fmla="*/ 22 h 43"/>
                <a:gd name="T22" fmla="*/ 34 w 43"/>
                <a:gd name="T23" fmla="*/ 9 h 43"/>
                <a:gd name="T24" fmla="*/ 34 w 43"/>
                <a:gd name="T25" fmla="*/ 9 h 43"/>
                <a:gd name="T26" fmla="*/ 21 w 43"/>
                <a:gd name="T27" fmla="*/ 4 h 43"/>
                <a:gd name="T28" fmla="*/ 8 w 43"/>
                <a:gd name="T29" fmla="*/ 9 h 43"/>
                <a:gd name="T30" fmla="*/ 8 w 43"/>
                <a:gd name="T31" fmla="*/ 9 h 43"/>
                <a:gd name="T32" fmla="*/ 3 w 43"/>
                <a:gd name="T33" fmla="*/ 22 h 43"/>
                <a:gd name="T34" fmla="*/ 8 w 43"/>
                <a:gd name="T35" fmla="*/ 35 h 43"/>
                <a:gd name="T36" fmla="*/ 8 w 43"/>
                <a:gd name="T37" fmla="*/ 35 h 43"/>
                <a:gd name="T38" fmla="*/ 21 w 43"/>
                <a:gd name="T39" fmla="*/ 40 h 43"/>
                <a:gd name="T40" fmla="*/ 34 w 43"/>
                <a:gd name="T41" fmla="*/ 35 h 43"/>
                <a:gd name="T42" fmla="*/ 34 w 43"/>
                <a:gd name="T43" fmla="*/ 35 h 43"/>
                <a:gd name="T44" fmla="*/ 34 w 43"/>
                <a:gd name="T45"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 h="43">
                  <a:moveTo>
                    <a:pt x="43" y="22"/>
                  </a:moveTo>
                  <a:cubicBezTo>
                    <a:pt x="43" y="28"/>
                    <a:pt x="40" y="33"/>
                    <a:pt x="36" y="37"/>
                  </a:cubicBezTo>
                  <a:cubicBezTo>
                    <a:pt x="33" y="41"/>
                    <a:pt x="27" y="43"/>
                    <a:pt x="21" y="43"/>
                  </a:cubicBezTo>
                  <a:cubicBezTo>
                    <a:pt x="15" y="43"/>
                    <a:pt x="10" y="41"/>
                    <a:pt x="6" y="37"/>
                  </a:cubicBezTo>
                  <a:cubicBezTo>
                    <a:pt x="2" y="33"/>
                    <a:pt x="0" y="28"/>
                    <a:pt x="0" y="22"/>
                  </a:cubicBezTo>
                  <a:cubicBezTo>
                    <a:pt x="0" y="16"/>
                    <a:pt x="2" y="11"/>
                    <a:pt x="6" y="7"/>
                  </a:cubicBezTo>
                  <a:cubicBezTo>
                    <a:pt x="10" y="3"/>
                    <a:pt x="15" y="0"/>
                    <a:pt x="21" y="0"/>
                  </a:cubicBezTo>
                  <a:cubicBezTo>
                    <a:pt x="27" y="0"/>
                    <a:pt x="33" y="3"/>
                    <a:pt x="36" y="7"/>
                  </a:cubicBezTo>
                  <a:cubicBezTo>
                    <a:pt x="40" y="11"/>
                    <a:pt x="43" y="16"/>
                    <a:pt x="43" y="22"/>
                  </a:cubicBezTo>
                  <a:close/>
                  <a:moveTo>
                    <a:pt x="34" y="35"/>
                  </a:moveTo>
                  <a:cubicBezTo>
                    <a:pt x="38" y="31"/>
                    <a:pt x="40" y="27"/>
                    <a:pt x="40" y="22"/>
                  </a:cubicBezTo>
                  <a:cubicBezTo>
                    <a:pt x="40" y="17"/>
                    <a:pt x="38" y="12"/>
                    <a:pt x="34" y="9"/>
                  </a:cubicBezTo>
                  <a:cubicBezTo>
                    <a:pt x="34" y="9"/>
                    <a:pt x="34" y="9"/>
                    <a:pt x="34" y="9"/>
                  </a:cubicBezTo>
                  <a:cubicBezTo>
                    <a:pt x="31" y="6"/>
                    <a:pt x="26" y="4"/>
                    <a:pt x="21" y="4"/>
                  </a:cubicBezTo>
                  <a:cubicBezTo>
                    <a:pt x="16" y="4"/>
                    <a:pt x="12" y="6"/>
                    <a:pt x="8" y="9"/>
                  </a:cubicBezTo>
                  <a:cubicBezTo>
                    <a:pt x="8" y="9"/>
                    <a:pt x="8" y="9"/>
                    <a:pt x="8" y="9"/>
                  </a:cubicBezTo>
                  <a:cubicBezTo>
                    <a:pt x="5" y="12"/>
                    <a:pt x="3" y="17"/>
                    <a:pt x="3" y="22"/>
                  </a:cubicBezTo>
                  <a:cubicBezTo>
                    <a:pt x="3" y="27"/>
                    <a:pt x="5" y="31"/>
                    <a:pt x="8" y="35"/>
                  </a:cubicBezTo>
                  <a:cubicBezTo>
                    <a:pt x="8" y="35"/>
                    <a:pt x="8" y="35"/>
                    <a:pt x="8" y="35"/>
                  </a:cubicBezTo>
                  <a:cubicBezTo>
                    <a:pt x="12" y="38"/>
                    <a:pt x="16" y="40"/>
                    <a:pt x="21" y="40"/>
                  </a:cubicBezTo>
                  <a:cubicBezTo>
                    <a:pt x="26" y="40"/>
                    <a:pt x="31" y="38"/>
                    <a:pt x="34" y="35"/>
                  </a:cubicBezTo>
                  <a:close/>
                  <a:moveTo>
                    <a:pt x="34" y="35"/>
                  </a:moveTo>
                  <a:cubicBezTo>
                    <a:pt x="34" y="35"/>
                    <a:pt x="34" y="35"/>
                    <a:pt x="34" y="3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2" name="Freeform 570"/>
            <p:cNvSpPr>
              <a:spLocks noEditPoints="1"/>
            </p:cNvSpPr>
            <p:nvPr/>
          </p:nvSpPr>
          <p:spPr bwMode="auto">
            <a:xfrm>
              <a:off x="3949701" y="2784475"/>
              <a:ext cx="131763" cy="119062"/>
            </a:xfrm>
            <a:custGeom>
              <a:avLst/>
              <a:gdLst>
                <a:gd name="T0" fmla="*/ 3 w 34"/>
                <a:gd name="T1" fmla="*/ 30 h 31"/>
                <a:gd name="T2" fmla="*/ 2 w 34"/>
                <a:gd name="T3" fmla="*/ 31 h 31"/>
                <a:gd name="T4" fmla="*/ 0 w 34"/>
                <a:gd name="T5" fmla="*/ 30 h 31"/>
                <a:gd name="T6" fmla="*/ 0 w 34"/>
                <a:gd name="T7" fmla="*/ 11 h 31"/>
                <a:gd name="T8" fmla="*/ 1 w 34"/>
                <a:gd name="T9" fmla="*/ 7 h 31"/>
                <a:gd name="T10" fmla="*/ 3 w 34"/>
                <a:gd name="T11" fmla="*/ 3 h 31"/>
                <a:gd name="T12" fmla="*/ 3 w 34"/>
                <a:gd name="T13" fmla="*/ 3 h 31"/>
                <a:gd name="T14" fmla="*/ 7 w 34"/>
                <a:gd name="T15" fmla="*/ 1 h 31"/>
                <a:gd name="T16" fmla="*/ 7 w 34"/>
                <a:gd name="T17" fmla="*/ 1 h 31"/>
                <a:gd name="T18" fmla="*/ 11 w 34"/>
                <a:gd name="T19" fmla="*/ 0 h 31"/>
                <a:gd name="T20" fmla="*/ 11 w 34"/>
                <a:gd name="T21" fmla="*/ 0 h 31"/>
                <a:gd name="T22" fmla="*/ 33 w 34"/>
                <a:gd name="T23" fmla="*/ 0 h 31"/>
                <a:gd name="T24" fmla="*/ 34 w 34"/>
                <a:gd name="T25" fmla="*/ 2 h 31"/>
                <a:gd name="T26" fmla="*/ 33 w 34"/>
                <a:gd name="T27" fmla="*/ 3 h 31"/>
                <a:gd name="T28" fmla="*/ 11 w 34"/>
                <a:gd name="T29" fmla="*/ 3 h 31"/>
                <a:gd name="T30" fmla="*/ 11 w 34"/>
                <a:gd name="T31" fmla="*/ 3 h 31"/>
                <a:gd name="T32" fmla="*/ 8 w 34"/>
                <a:gd name="T33" fmla="*/ 4 h 31"/>
                <a:gd name="T34" fmla="*/ 8 w 34"/>
                <a:gd name="T35" fmla="*/ 4 h 31"/>
                <a:gd name="T36" fmla="*/ 6 w 34"/>
                <a:gd name="T37" fmla="*/ 5 h 31"/>
                <a:gd name="T38" fmla="*/ 5 w 34"/>
                <a:gd name="T39" fmla="*/ 6 h 31"/>
                <a:gd name="T40" fmla="*/ 4 w 34"/>
                <a:gd name="T41" fmla="*/ 8 h 31"/>
                <a:gd name="T42" fmla="*/ 3 w 34"/>
                <a:gd name="T43" fmla="*/ 11 h 31"/>
                <a:gd name="T44" fmla="*/ 3 w 34"/>
                <a:gd name="T45" fmla="*/ 30 h 31"/>
                <a:gd name="T46" fmla="*/ 3 w 34"/>
                <a:gd name="T47" fmla="*/ 30 h 31"/>
                <a:gd name="T48" fmla="*/ 3 w 34"/>
                <a:gd name="T49" fmla="*/ 3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31">
                  <a:moveTo>
                    <a:pt x="3" y="30"/>
                  </a:moveTo>
                  <a:cubicBezTo>
                    <a:pt x="3" y="30"/>
                    <a:pt x="3" y="31"/>
                    <a:pt x="2" y="31"/>
                  </a:cubicBezTo>
                  <a:cubicBezTo>
                    <a:pt x="1" y="31"/>
                    <a:pt x="0" y="30"/>
                    <a:pt x="0" y="30"/>
                  </a:cubicBezTo>
                  <a:cubicBezTo>
                    <a:pt x="0" y="11"/>
                    <a:pt x="0" y="11"/>
                    <a:pt x="0" y="11"/>
                  </a:cubicBezTo>
                  <a:cubicBezTo>
                    <a:pt x="0" y="9"/>
                    <a:pt x="1" y="8"/>
                    <a:pt x="1" y="7"/>
                  </a:cubicBezTo>
                  <a:cubicBezTo>
                    <a:pt x="2" y="5"/>
                    <a:pt x="2" y="4"/>
                    <a:pt x="3" y="3"/>
                  </a:cubicBezTo>
                  <a:cubicBezTo>
                    <a:pt x="3" y="3"/>
                    <a:pt x="3" y="3"/>
                    <a:pt x="3" y="3"/>
                  </a:cubicBezTo>
                  <a:cubicBezTo>
                    <a:pt x="4" y="2"/>
                    <a:pt x="5" y="2"/>
                    <a:pt x="7" y="1"/>
                  </a:cubicBezTo>
                  <a:cubicBezTo>
                    <a:pt x="7" y="1"/>
                    <a:pt x="7" y="1"/>
                    <a:pt x="7" y="1"/>
                  </a:cubicBezTo>
                  <a:cubicBezTo>
                    <a:pt x="8" y="1"/>
                    <a:pt x="9" y="0"/>
                    <a:pt x="11" y="0"/>
                  </a:cubicBezTo>
                  <a:cubicBezTo>
                    <a:pt x="11" y="0"/>
                    <a:pt x="11" y="0"/>
                    <a:pt x="11" y="0"/>
                  </a:cubicBezTo>
                  <a:cubicBezTo>
                    <a:pt x="33" y="0"/>
                    <a:pt x="33" y="0"/>
                    <a:pt x="33" y="0"/>
                  </a:cubicBezTo>
                  <a:cubicBezTo>
                    <a:pt x="33" y="0"/>
                    <a:pt x="34" y="1"/>
                    <a:pt x="34" y="2"/>
                  </a:cubicBezTo>
                  <a:cubicBezTo>
                    <a:pt x="34" y="3"/>
                    <a:pt x="33" y="3"/>
                    <a:pt x="33" y="3"/>
                  </a:cubicBezTo>
                  <a:cubicBezTo>
                    <a:pt x="11" y="3"/>
                    <a:pt x="11" y="3"/>
                    <a:pt x="11" y="3"/>
                  </a:cubicBezTo>
                  <a:cubicBezTo>
                    <a:pt x="11" y="3"/>
                    <a:pt x="11" y="3"/>
                    <a:pt x="11" y="3"/>
                  </a:cubicBezTo>
                  <a:cubicBezTo>
                    <a:pt x="10" y="3"/>
                    <a:pt x="9" y="4"/>
                    <a:pt x="8" y="4"/>
                  </a:cubicBezTo>
                  <a:cubicBezTo>
                    <a:pt x="8" y="4"/>
                    <a:pt x="8" y="4"/>
                    <a:pt x="8" y="4"/>
                  </a:cubicBezTo>
                  <a:cubicBezTo>
                    <a:pt x="7" y="4"/>
                    <a:pt x="6" y="5"/>
                    <a:pt x="6" y="5"/>
                  </a:cubicBezTo>
                  <a:cubicBezTo>
                    <a:pt x="5" y="6"/>
                    <a:pt x="5" y="6"/>
                    <a:pt x="5" y="6"/>
                  </a:cubicBezTo>
                  <a:cubicBezTo>
                    <a:pt x="5" y="6"/>
                    <a:pt x="4" y="7"/>
                    <a:pt x="4" y="8"/>
                  </a:cubicBezTo>
                  <a:cubicBezTo>
                    <a:pt x="4" y="9"/>
                    <a:pt x="3" y="10"/>
                    <a:pt x="3" y="11"/>
                  </a:cubicBezTo>
                  <a:lnTo>
                    <a:pt x="3" y="30"/>
                  </a:lnTo>
                  <a:close/>
                  <a:moveTo>
                    <a:pt x="3" y="30"/>
                  </a:moveTo>
                  <a:cubicBezTo>
                    <a:pt x="3" y="30"/>
                    <a:pt x="3" y="30"/>
                    <a:pt x="3"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3" name="Freeform 571"/>
            <p:cNvSpPr>
              <a:spLocks noEditPoints="1"/>
            </p:cNvSpPr>
            <p:nvPr/>
          </p:nvSpPr>
          <p:spPr bwMode="auto">
            <a:xfrm>
              <a:off x="3937001" y="2976563"/>
              <a:ext cx="55563" cy="50800"/>
            </a:xfrm>
            <a:custGeom>
              <a:avLst/>
              <a:gdLst>
                <a:gd name="T0" fmla="*/ 3 w 14"/>
                <a:gd name="T1" fmla="*/ 12 h 13"/>
                <a:gd name="T2" fmla="*/ 2 w 14"/>
                <a:gd name="T3" fmla="*/ 13 h 13"/>
                <a:gd name="T4" fmla="*/ 0 w 14"/>
                <a:gd name="T5" fmla="*/ 12 h 13"/>
                <a:gd name="T6" fmla="*/ 4 w 14"/>
                <a:gd name="T7" fmla="*/ 3 h 13"/>
                <a:gd name="T8" fmla="*/ 4 w 14"/>
                <a:gd name="T9" fmla="*/ 3 h 13"/>
                <a:gd name="T10" fmla="*/ 12 w 14"/>
                <a:gd name="T11" fmla="*/ 0 h 13"/>
                <a:gd name="T12" fmla="*/ 14 w 14"/>
                <a:gd name="T13" fmla="*/ 1 h 13"/>
                <a:gd name="T14" fmla="*/ 12 w 14"/>
                <a:gd name="T15" fmla="*/ 3 h 13"/>
                <a:gd name="T16" fmla="*/ 6 w 14"/>
                <a:gd name="T17" fmla="*/ 5 h 13"/>
                <a:gd name="T18" fmla="*/ 6 w 14"/>
                <a:gd name="T19" fmla="*/ 5 h 13"/>
                <a:gd name="T20" fmla="*/ 3 w 14"/>
                <a:gd name="T21" fmla="*/ 12 h 13"/>
                <a:gd name="T22" fmla="*/ 3 w 14"/>
                <a:gd name="T23" fmla="*/ 12 h 13"/>
                <a:gd name="T24" fmla="*/ 3 w 14"/>
                <a:gd name="T25"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3">
                  <a:moveTo>
                    <a:pt x="3" y="12"/>
                  </a:moveTo>
                  <a:cubicBezTo>
                    <a:pt x="3" y="13"/>
                    <a:pt x="2" y="13"/>
                    <a:pt x="2" y="13"/>
                  </a:cubicBezTo>
                  <a:cubicBezTo>
                    <a:pt x="1" y="13"/>
                    <a:pt x="0" y="13"/>
                    <a:pt x="0" y="12"/>
                  </a:cubicBezTo>
                  <a:cubicBezTo>
                    <a:pt x="0" y="8"/>
                    <a:pt x="1" y="5"/>
                    <a:pt x="4" y="3"/>
                  </a:cubicBezTo>
                  <a:cubicBezTo>
                    <a:pt x="4" y="3"/>
                    <a:pt x="4" y="3"/>
                    <a:pt x="4" y="3"/>
                  </a:cubicBezTo>
                  <a:cubicBezTo>
                    <a:pt x="6" y="1"/>
                    <a:pt x="9" y="0"/>
                    <a:pt x="12" y="0"/>
                  </a:cubicBezTo>
                  <a:cubicBezTo>
                    <a:pt x="13" y="0"/>
                    <a:pt x="14" y="0"/>
                    <a:pt x="14" y="1"/>
                  </a:cubicBezTo>
                  <a:cubicBezTo>
                    <a:pt x="14" y="2"/>
                    <a:pt x="13" y="3"/>
                    <a:pt x="12" y="3"/>
                  </a:cubicBezTo>
                  <a:cubicBezTo>
                    <a:pt x="10" y="3"/>
                    <a:pt x="8" y="4"/>
                    <a:pt x="6" y="5"/>
                  </a:cubicBezTo>
                  <a:cubicBezTo>
                    <a:pt x="6" y="5"/>
                    <a:pt x="6" y="5"/>
                    <a:pt x="6" y="5"/>
                  </a:cubicBezTo>
                  <a:cubicBezTo>
                    <a:pt x="4" y="7"/>
                    <a:pt x="3" y="9"/>
                    <a:pt x="3" y="12"/>
                  </a:cubicBezTo>
                  <a:close/>
                  <a:moveTo>
                    <a:pt x="3" y="12"/>
                  </a:moveTo>
                  <a:cubicBezTo>
                    <a:pt x="3" y="12"/>
                    <a:pt x="3" y="12"/>
                    <a:pt x="3"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4" name="Freeform 572"/>
            <p:cNvSpPr>
              <a:spLocks noEditPoints="1"/>
            </p:cNvSpPr>
            <p:nvPr/>
          </p:nvSpPr>
          <p:spPr bwMode="auto">
            <a:xfrm>
              <a:off x="4119563" y="2725738"/>
              <a:ext cx="161925" cy="166687"/>
            </a:xfrm>
            <a:custGeom>
              <a:avLst/>
              <a:gdLst>
                <a:gd name="T0" fmla="*/ 42 w 42"/>
                <a:gd name="T1" fmla="*/ 21 h 43"/>
                <a:gd name="T2" fmla="*/ 36 w 42"/>
                <a:gd name="T3" fmla="*/ 36 h 43"/>
                <a:gd name="T4" fmla="*/ 36 w 42"/>
                <a:gd name="T5" fmla="*/ 36 h 43"/>
                <a:gd name="T6" fmla="*/ 21 w 42"/>
                <a:gd name="T7" fmla="*/ 43 h 43"/>
                <a:gd name="T8" fmla="*/ 6 w 42"/>
                <a:gd name="T9" fmla="*/ 36 h 43"/>
                <a:gd name="T10" fmla="*/ 6 w 42"/>
                <a:gd name="T11" fmla="*/ 36 h 43"/>
                <a:gd name="T12" fmla="*/ 0 w 42"/>
                <a:gd name="T13" fmla="*/ 21 h 43"/>
                <a:gd name="T14" fmla="*/ 6 w 42"/>
                <a:gd name="T15" fmla="*/ 6 h 43"/>
                <a:gd name="T16" fmla="*/ 6 w 42"/>
                <a:gd name="T17" fmla="*/ 6 h 43"/>
                <a:gd name="T18" fmla="*/ 21 w 42"/>
                <a:gd name="T19" fmla="*/ 0 h 43"/>
                <a:gd name="T20" fmla="*/ 36 w 42"/>
                <a:gd name="T21" fmla="*/ 6 h 43"/>
                <a:gd name="T22" fmla="*/ 36 w 42"/>
                <a:gd name="T23" fmla="*/ 6 h 43"/>
                <a:gd name="T24" fmla="*/ 42 w 42"/>
                <a:gd name="T25" fmla="*/ 21 h 43"/>
                <a:gd name="T26" fmla="*/ 34 w 42"/>
                <a:gd name="T27" fmla="*/ 34 h 43"/>
                <a:gd name="T28" fmla="*/ 39 w 42"/>
                <a:gd name="T29" fmla="*/ 21 h 43"/>
                <a:gd name="T30" fmla="*/ 34 w 42"/>
                <a:gd name="T31" fmla="*/ 8 h 43"/>
                <a:gd name="T32" fmla="*/ 34 w 42"/>
                <a:gd name="T33" fmla="*/ 8 h 43"/>
                <a:gd name="T34" fmla="*/ 21 w 42"/>
                <a:gd name="T35" fmla="*/ 3 h 43"/>
                <a:gd name="T36" fmla="*/ 8 w 42"/>
                <a:gd name="T37" fmla="*/ 8 h 43"/>
                <a:gd name="T38" fmla="*/ 8 w 42"/>
                <a:gd name="T39" fmla="*/ 8 h 43"/>
                <a:gd name="T40" fmla="*/ 3 w 42"/>
                <a:gd name="T41" fmla="*/ 21 h 43"/>
                <a:gd name="T42" fmla="*/ 8 w 42"/>
                <a:gd name="T43" fmla="*/ 34 h 43"/>
                <a:gd name="T44" fmla="*/ 8 w 42"/>
                <a:gd name="T45" fmla="*/ 34 h 43"/>
                <a:gd name="T46" fmla="*/ 21 w 42"/>
                <a:gd name="T47" fmla="*/ 40 h 43"/>
                <a:gd name="T48" fmla="*/ 34 w 42"/>
                <a:gd name="T49" fmla="*/ 34 h 43"/>
                <a:gd name="T50" fmla="*/ 34 w 42"/>
                <a:gd name="T51" fmla="*/ 34 h 43"/>
                <a:gd name="T52" fmla="*/ 34 w 42"/>
                <a:gd name="T53"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 h="43">
                  <a:moveTo>
                    <a:pt x="42" y="21"/>
                  </a:moveTo>
                  <a:cubicBezTo>
                    <a:pt x="42" y="27"/>
                    <a:pt x="40" y="33"/>
                    <a:pt x="36" y="36"/>
                  </a:cubicBezTo>
                  <a:cubicBezTo>
                    <a:pt x="36" y="36"/>
                    <a:pt x="36" y="36"/>
                    <a:pt x="36" y="36"/>
                  </a:cubicBezTo>
                  <a:cubicBezTo>
                    <a:pt x="32" y="40"/>
                    <a:pt x="27" y="43"/>
                    <a:pt x="21" y="43"/>
                  </a:cubicBezTo>
                  <a:cubicBezTo>
                    <a:pt x="15" y="43"/>
                    <a:pt x="10" y="40"/>
                    <a:pt x="6" y="36"/>
                  </a:cubicBezTo>
                  <a:cubicBezTo>
                    <a:pt x="6" y="36"/>
                    <a:pt x="6" y="36"/>
                    <a:pt x="6" y="36"/>
                  </a:cubicBezTo>
                  <a:cubicBezTo>
                    <a:pt x="2" y="33"/>
                    <a:pt x="0" y="27"/>
                    <a:pt x="0" y="21"/>
                  </a:cubicBezTo>
                  <a:cubicBezTo>
                    <a:pt x="0" y="15"/>
                    <a:pt x="2" y="10"/>
                    <a:pt x="6" y="6"/>
                  </a:cubicBezTo>
                  <a:cubicBezTo>
                    <a:pt x="6" y="6"/>
                    <a:pt x="6" y="6"/>
                    <a:pt x="6" y="6"/>
                  </a:cubicBezTo>
                  <a:cubicBezTo>
                    <a:pt x="10" y="2"/>
                    <a:pt x="15" y="0"/>
                    <a:pt x="21" y="0"/>
                  </a:cubicBezTo>
                  <a:cubicBezTo>
                    <a:pt x="27" y="0"/>
                    <a:pt x="32" y="2"/>
                    <a:pt x="36" y="6"/>
                  </a:cubicBezTo>
                  <a:cubicBezTo>
                    <a:pt x="36" y="6"/>
                    <a:pt x="36" y="6"/>
                    <a:pt x="36" y="6"/>
                  </a:cubicBezTo>
                  <a:cubicBezTo>
                    <a:pt x="40" y="10"/>
                    <a:pt x="42" y="15"/>
                    <a:pt x="42" y="21"/>
                  </a:cubicBezTo>
                  <a:close/>
                  <a:moveTo>
                    <a:pt x="34" y="34"/>
                  </a:moveTo>
                  <a:cubicBezTo>
                    <a:pt x="37" y="31"/>
                    <a:pt x="39" y="26"/>
                    <a:pt x="39" y="21"/>
                  </a:cubicBezTo>
                  <a:cubicBezTo>
                    <a:pt x="39" y="16"/>
                    <a:pt x="37" y="12"/>
                    <a:pt x="34" y="8"/>
                  </a:cubicBezTo>
                  <a:cubicBezTo>
                    <a:pt x="34" y="8"/>
                    <a:pt x="34" y="8"/>
                    <a:pt x="34" y="8"/>
                  </a:cubicBezTo>
                  <a:cubicBezTo>
                    <a:pt x="31" y="5"/>
                    <a:pt x="26" y="3"/>
                    <a:pt x="21" y="3"/>
                  </a:cubicBezTo>
                  <a:cubicBezTo>
                    <a:pt x="16" y="3"/>
                    <a:pt x="11" y="5"/>
                    <a:pt x="8" y="8"/>
                  </a:cubicBezTo>
                  <a:cubicBezTo>
                    <a:pt x="8" y="8"/>
                    <a:pt x="8" y="8"/>
                    <a:pt x="8" y="8"/>
                  </a:cubicBezTo>
                  <a:cubicBezTo>
                    <a:pt x="5" y="12"/>
                    <a:pt x="3" y="16"/>
                    <a:pt x="3" y="21"/>
                  </a:cubicBezTo>
                  <a:cubicBezTo>
                    <a:pt x="3" y="26"/>
                    <a:pt x="5" y="31"/>
                    <a:pt x="8" y="34"/>
                  </a:cubicBezTo>
                  <a:cubicBezTo>
                    <a:pt x="8" y="34"/>
                    <a:pt x="8" y="34"/>
                    <a:pt x="8" y="34"/>
                  </a:cubicBezTo>
                  <a:cubicBezTo>
                    <a:pt x="11" y="38"/>
                    <a:pt x="16" y="40"/>
                    <a:pt x="21" y="40"/>
                  </a:cubicBezTo>
                  <a:cubicBezTo>
                    <a:pt x="26" y="40"/>
                    <a:pt x="31" y="38"/>
                    <a:pt x="34" y="34"/>
                  </a:cubicBezTo>
                  <a:close/>
                  <a:moveTo>
                    <a:pt x="34" y="34"/>
                  </a:moveTo>
                  <a:cubicBezTo>
                    <a:pt x="34" y="34"/>
                    <a:pt x="34" y="34"/>
                    <a:pt x="34" y="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5" name="Freeform 573"/>
            <p:cNvSpPr>
              <a:spLocks noEditPoints="1"/>
            </p:cNvSpPr>
            <p:nvPr/>
          </p:nvSpPr>
          <p:spPr bwMode="auto">
            <a:xfrm>
              <a:off x="4154488" y="2760663"/>
              <a:ext cx="53975" cy="53975"/>
            </a:xfrm>
            <a:custGeom>
              <a:avLst/>
              <a:gdLst>
                <a:gd name="T0" fmla="*/ 3 w 14"/>
                <a:gd name="T1" fmla="*/ 12 h 14"/>
                <a:gd name="T2" fmla="*/ 1 w 14"/>
                <a:gd name="T3" fmla="*/ 14 h 14"/>
                <a:gd name="T4" fmla="*/ 0 w 14"/>
                <a:gd name="T5" fmla="*/ 12 h 14"/>
                <a:gd name="T6" fmla="*/ 3 w 14"/>
                <a:gd name="T7" fmla="*/ 4 h 14"/>
                <a:gd name="T8" fmla="*/ 12 w 14"/>
                <a:gd name="T9" fmla="*/ 0 h 14"/>
                <a:gd name="T10" fmla="*/ 14 w 14"/>
                <a:gd name="T11" fmla="*/ 2 h 14"/>
                <a:gd name="T12" fmla="*/ 12 w 14"/>
                <a:gd name="T13" fmla="*/ 3 h 14"/>
                <a:gd name="T14" fmla="*/ 5 w 14"/>
                <a:gd name="T15" fmla="*/ 6 h 14"/>
                <a:gd name="T16" fmla="*/ 5 w 14"/>
                <a:gd name="T17" fmla="*/ 6 h 14"/>
                <a:gd name="T18" fmla="*/ 3 w 14"/>
                <a:gd name="T19" fmla="*/ 12 h 14"/>
                <a:gd name="T20" fmla="*/ 3 w 14"/>
                <a:gd name="T21" fmla="*/ 12 h 14"/>
                <a:gd name="T22" fmla="*/ 3 w 14"/>
                <a:gd name="T23"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4">
                  <a:moveTo>
                    <a:pt x="3" y="12"/>
                  </a:moveTo>
                  <a:cubicBezTo>
                    <a:pt x="3" y="13"/>
                    <a:pt x="2" y="14"/>
                    <a:pt x="1" y="14"/>
                  </a:cubicBezTo>
                  <a:cubicBezTo>
                    <a:pt x="0" y="14"/>
                    <a:pt x="0" y="13"/>
                    <a:pt x="0" y="12"/>
                  </a:cubicBezTo>
                  <a:cubicBezTo>
                    <a:pt x="0" y="9"/>
                    <a:pt x="1" y="6"/>
                    <a:pt x="3" y="4"/>
                  </a:cubicBezTo>
                  <a:cubicBezTo>
                    <a:pt x="6" y="1"/>
                    <a:pt x="9" y="0"/>
                    <a:pt x="12" y="0"/>
                  </a:cubicBezTo>
                  <a:cubicBezTo>
                    <a:pt x="13" y="0"/>
                    <a:pt x="14" y="1"/>
                    <a:pt x="14" y="2"/>
                  </a:cubicBezTo>
                  <a:cubicBezTo>
                    <a:pt x="14" y="2"/>
                    <a:pt x="13" y="3"/>
                    <a:pt x="12" y="3"/>
                  </a:cubicBezTo>
                  <a:cubicBezTo>
                    <a:pt x="9" y="3"/>
                    <a:pt x="7" y="4"/>
                    <a:pt x="5" y="6"/>
                  </a:cubicBezTo>
                  <a:cubicBezTo>
                    <a:pt x="5" y="6"/>
                    <a:pt x="5" y="6"/>
                    <a:pt x="5" y="6"/>
                  </a:cubicBezTo>
                  <a:cubicBezTo>
                    <a:pt x="4" y="7"/>
                    <a:pt x="3" y="10"/>
                    <a:pt x="3" y="12"/>
                  </a:cubicBezTo>
                  <a:close/>
                  <a:moveTo>
                    <a:pt x="3" y="12"/>
                  </a:moveTo>
                  <a:cubicBezTo>
                    <a:pt x="3" y="12"/>
                    <a:pt x="3" y="12"/>
                    <a:pt x="3"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6" name="Freeform 574"/>
            <p:cNvSpPr>
              <a:spLocks noEditPoints="1"/>
            </p:cNvSpPr>
            <p:nvPr/>
          </p:nvSpPr>
          <p:spPr bwMode="auto">
            <a:xfrm>
              <a:off x="4046538" y="2760663"/>
              <a:ext cx="34925" cy="61912"/>
            </a:xfrm>
            <a:custGeom>
              <a:avLst/>
              <a:gdLst>
                <a:gd name="T0" fmla="*/ 0 w 9"/>
                <a:gd name="T1" fmla="*/ 3 h 16"/>
                <a:gd name="T2" fmla="*/ 0 w 9"/>
                <a:gd name="T3" fmla="*/ 1 h 16"/>
                <a:gd name="T4" fmla="*/ 2 w 9"/>
                <a:gd name="T5" fmla="*/ 1 h 16"/>
                <a:gd name="T6" fmla="*/ 9 w 9"/>
                <a:gd name="T7" fmla="*/ 7 h 16"/>
                <a:gd name="T8" fmla="*/ 9 w 9"/>
                <a:gd name="T9" fmla="*/ 9 h 16"/>
                <a:gd name="T10" fmla="*/ 9 w 9"/>
                <a:gd name="T11" fmla="*/ 9 h 16"/>
                <a:gd name="T12" fmla="*/ 2 w 9"/>
                <a:gd name="T13" fmla="*/ 15 h 16"/>
                <a:gd name="T14" fmla="*/ 0 w 9"/>
                <a:gd name="T15" fmla="*/ 15 h 16"/>
                <a:gd name="T16" fmla="*/ 0 w 9"/>
                <a:gd name="T17" fmla="*/ 13 h 16"/>
                <a:gd name="T18" fmla="*/ 5 w 9"/>
                <a:gd name="T19" fmla="*/ 8 h 16"/>
                <a:gd name="T20" fmla="*/ 0 w 9"/>
                <a:gd name="T21" fmla="*/ 3 h 16"/>
                <a:gd name="T22" fmla="*/ 0 w 9"/>
                <a:gd name="T23" fmla="*/ 3 h 16"/>
                <a:gd name="T24" fmla="*/ 0 w 9"/>
                <a:gd name="T25"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6">
                  <a:moveTo>
                    <a:pt x="0" y="3"/>
                  </a:moveTo>
                  <a:cubicBezTo>
                    <a:pt x="0" y="2"/>
                    <a:pt x="0" y="1"/>
                    <a:pt x="0" y="1"/>
                  </a:cubicBezTo>
                  <a:cubicBezTo>
                    <a:pt x="1" y="0"/>
                    <a:pt x="2" y="0"/>
                    <a:pt x="2" y="1"/>
                  </a:cubicBezTo>
                  <a:cubicBezTo>
                    <a:pt x="9" y="7"/>
                    <a:pt x="9" y="7"/>
                    <a:pt x="9" y="7"/>
                  </a:cubicBezTo>
                  <a:cubicBezTo>
                    <a:pt x="9" y="7"/>
                    <a:pt x="9" y="8"/>
                    <a:pt x="9" y="9"/>
                  </a:cubicBezTo>
                  <a:cubicBezTo>
                    <a:pt x="9" y="9"/>
                    <a:pt x="9" y="9"/>
                    <a:pt x="9" y="9"/>
                  </a:cubicBezTo>
                  <a:cubicBezTo>
                    <a:pt x="2" y="15"/>
                    <a:pt x="2" y="15"/>
                    <a:pt x="2" y="15"/>
                  </a:cubicBezTo>
                  <a:cubicBezTo>
                    <a:pt x="2" y="16"/>
                    <a:pt x="1" y="16"/>
                    <a:pt x="0" y="15"/>
                  </a:cubicBezTo>
                  <a:cubicBezTo>
                    <a:pt x="0" y="15"/>
                    <a:pt x="0" y="14"/>
                    <a:pt x="0" y="13"/>
                  </a:cubicBezTo>
                  <a:cubicBezTo>
                    <a:pt x="5" y="8"/>
                    <a:pt x="5" y="8"/>
                    <a:pt x="5" y="8"/>
                  </a:cubicBezTo>
                  <a:lnTo>
                    <a:pt x="0" y="3"/>
                  </a:lnTo>
                  <a:close/>
                  <a:moveTo>
                    <a:pt x="0" y="3"/>
                  </a:moveTo>
                  <a:cubicBezTo>
                    <a:pt x="0" y="3"/>
                    <a:pt x="0" y="3"/>
                    <a:pt x="0"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7" name="Freeform 575"/>
            <p:cNvSpPr>
              <a:spLocks noEditPoints="1"/>
            </p:cNvSpPr>
            <p:nvPr/>
          </p:nvSpPr>
          <p:spPr bwMode="auto">
            <a:xfrm>
              <a:off x="3925888" y="2868613"/>
              <a:ext cx="61913" cy="34925"/>
            </a:xfrm>
            <a:custGeom>
              <a:avLst/>
              <a:gdLst>
                <a:gd name="T0" fmla="*/ 1 w 16"/>
                <a:gd name="T1" fmla="*/ 2 h 9"/>
                <a:gd name="T2" fmla="*/ 1 w 16"/>
                <a:gd name="T3" fmla="*/ 0 h 9"/>
                <a:gd name="T4" fmla="*/ 3 w 16"/>
                <a:gd name="T5" fmla="*/ 0 h 9"/>
                <a:gd name="T6" fmla="*/ 8 w 16"/>
                <a:gd name="T7" fmla="*/ 5 h 9"/>
                <a:gd name="T8" fmla="*/ 13 w 16"/>
                <a:gd name="T9" fmla="*/ 0 h 9"/>
                <a:gd name="T10" fmla="*/ 15 w 16"/>
                <a:gd name="T11" fmla="*/ 0 h 9"/>
                <a:gd name="T12" fmla="*/ 15 w 16"/>
                <a:gd name="T13" fmla="*/ 2 h 9"/>
                <a:gd name="T14" fmla="*/ 9 w 16"/>
                <a:gd name="T15" fmla="*/ 9 h 9"/>
                <a:gd name="T16" fmla="*/ 7 w 16"/>
                <a:gd name="T17" fmla="*/ 9 h 9"/>
                <a:gd name="T18" fmla="*/ 1 w 16"/>
                <a:gd name="T19" fmla="*/ 2 h 9"/>
                <a:gd name="T20" fmla="*/ 1 w 16"/>
                <a:gd name="T21" fmla="*/ 2 h 9"/>
                <a:gd name="T22" fmla="*/ 1 w 16"/>
                <a:gd name="T23"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9">
                  <a:moveTo>
                    <a:pt x="1" y="2"/>
                  </a:moveTo>
                  <a:cubicBezTo>
                    <a:pt x="0" y="2"/>
                    <a:pt x="0" y="1"/>
                    <a:pt x="1" y="0"/>
                  </a:cubicBezTo>
                  <a:cubicBezTo>
                    <a:pt x="1" y="0"/>
                    <a:pt x="2" y="0"/>
                    <a:pt x="3" y="0"/>
                  </a:cubicBezTo>
                  <a:cubicBezTo>
                    <a:pt x="8" y="5"/>
                    <a:pt x="8" y="5"/>
                    <a:pt x="8" y="5"/>
                  </a:cubicBezTo>
                  <a:cubicBezTo>
                    <a:pt x="13" y="0"/>
                    <a:pt x="13" y="0"/>
                    <a:pt x="13" y="0"/>
                  </a:cubicBezTo>
                  <a:cubicBezTo>
                    <a:pt x="13" y="0"/>
                    <a:pt x="14" y="0"/>
                    <a:pt x="15" y="0"/>
                  </a:cubicBezTo>
                  <a:cubicBezTo>
                    <a:pt x="16" y="1"/>
                    <a:pt x="16" y="2"/>
                    <a:pt x="15" y="2"/>
                  </a:cubicBezTo>
                  <a:cubicBezTo>
                    <a:pt x="9" y="9"/>
                    <a:pt x="9" y="9"/>
                    <a:pt x="9" y="9"/>
                  </a:cubicBezTo>
                  <a:cubicBezTo>
                    <a:pt x="8" y="9"/>
                    <a:pt x="7" y="9"/>
                    <a:pt x="7" y="9"/>
                  </a:cubicBezTo>
                  <a:lnTo>
                    <a:pt x="1" y="2"/>
                  </a:lnTo>
                  <a:close/>
                  <a:moveTo>
                    <a:pt x="1" y="2"/>
                  </a:moveTo>
                  <a:cubicBezTo>
                    <a:pt x="1" y="2"/>
                    <a:pt x="1" y="2"/>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8" name="Freeform 576"/>
            <p:cNvSpPr>
              <a:spLocks noEditPoints="1"/>
            </p:cNvSpPr>
            <p:nvPr/>
          </p:nvSpPr>
          <p:spPr bwMode="auto">
            <a:xfrm>
              <a:off x="4103688" y="2927350"/>
              <a:ext cx="131763" cy="119062"/>
            </a:xfrm>
            <a:custGeom>
              <a:avLst/>
              <a:gdLst>
                <a:gd name="T0" fmla="*/ 31 w 34"/>
                <a:gd name="T1" fmla="*/ 2 h 31"/>
                <a:gd name="T2" fmla="*/ 32 w 34"/>
                <a:gd name="T3" fmla="*/ 0 h 31"/>
                <a:gd name="T4" fmla="*/ 34 w 34"/>
                <a:gd name="T5" fmla="*/ 2 h 31"/>
                <a:gd name="T6" fmla="*/ 34 w 34"/>
                <a:gd name="T7" fmla="*/ 20 h 31"/>
                <a:gd name="T8" fmla="*/ 33 w 34"/>
                <a:gd name="T9" fmla="*/ 24 h 31"/>
                <a:gd name="T10" fmla="*/ 31 w 34"/>
                <a:gd name="T11" fmla="*/ 28 h 31"/>
                <a:gd name="T12" fmla="*/ 31 w 34"/>
                <a:gd name="T13" fmla="*/ 28 h 31"/>
                <a:gd name="T14" fmla="*/ 31 w 34"/>
                <a:gd name="T15" fmla="*/ 28 h 31"/>
                <a:gd name="T16" fmla="*/ 28 w 34"/>
                <a:gd name="T17" fmla="*/ 30 h 31"/>
                <a:gd name="T18" fmla="*/ 24 w 34"/>
                <a:gd name="T19" fmla="*/ 31 h 31"/>
                <a:gd name="T20" fmla="*/ 2 w 34"/>
                <a:gd name="T21" fmla="*/ 31 h 31"/>
                <a:gd name="T22" fmla="*/ 0 w 34"/>
                <a:gd name="T23" fmla="*/ 29 h 31"/>
                <a:gd name="T24" fmla="*/ 2 w 34"/>
                <a:gd name="T25" fmla="*/ 28 h 31"/>
                <a:gd name="T26" fmla="*/ 24 w 34"/>
                <a:gd name="T27" fmla="*/ 28 h 31"/>
                <a:gd name="T28" fmla="*/ 24 w 34"/>
                <a:gd name="T29" fmla="*/ 28 h 31"/>
                <a:gd name="T30" fmla="*/ 26 w 34"/>
                <a:gd name="T31" fmla="*/ 27 h 31"/>
                <a:gd name="T32" fmla="*/ 29 w 34"/>
                <a:gd name="T33" fmla="*/ 26 h 31"/>
                <a:gd name="T34" fmla="*/ 29 w 34"/>
                <a:gd name="T35" fmla="*/ 26 h 31"/>
                <a:gd name="T36" fmla="*/ 30 w 34"/>
                <a:gd name="T37" fmla="*/ 23 h 31"/>
                <a:gd name="T38" fmla="*/ 31 w 34"/>
                <a:gd name="T39" fmla="*/ 20 h 31"/>
                <a:gd name="T40" fmla="*/ 31 w 34"/>
                <a:gd name="T41" fmla="*/ 2 h 31"/>
                <a:gd name="T42" fmla="*/ 31 w 34"/>
                <a:gd name="T43" fmla="*/ 2 h 31"/>
                <a:gd name="T44" fmla="*/ 31 w 34"/>
                <a:gd name="T45" fmla="*/ 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 h="31">
                  <a:moveTo>
                    <a:pt x="31" y="2"/>
                  </a:moveTo>
                  <a:cubicBezTo>
                    <a:pt x="31" y="1"/>
                    <a:pt x="32" y="0"/>
                    <a:pt x="32" y="0"/>
                  </a:cubicBezTo>
                  <a:cubicBezTo>
                    <a:pt x="33" y="0"/>
                    <a:pt x="34" y="1"/>
                    <a:pt x="34" y="2"/>
                  </a:cubicBezTo>
                  <a:cubicBezTo>
                    <a:pt x="34" y="20"/>
                    <a:pt x="34" y="20"/>
                    <a:pt x="34" y="20"/>
                  </a:cubicBezTo>
                  <a:cubicBezTo>
                    <a:pt x="34" y="22"/>
                    <a:pt x="34" y="23"/>
                    <a:pt x="33" y="24"/>
                  </a:cubicBezTo>
                  <a:cubicBezTo>
                    <a:pt x="33" y="26"/>
                    <a:pt x="32" y="27"/>
                    <a:pt x="31" y="28"/>
                  </a:cubicBezTo>
                  <a:cubicBezTo>
                    <a:pt x="31" y="28"/>
                    <a:pt x="31" y="28"/>
                    <a:pt x="31" y="28"/>
                  </a:cubicBezTo>
                  <a:cubicBezTo>
                    <a:pt x="31" y="28"/>
                    <a:pt x="31" y="28"/>
                    <a:pt x="31" y="28"/>
                  </a:cubicBezTo>
                  <a:cubicBezTo>
                    <a:pt x="30" y="29"/>
                    <a:pt x="29" y="29"/>
                    <a:pt x="28" y="30"/>
                  </a:cubicBezTo>
                  <a:cubicBezTo>
                    <a:pt x="26" y="30"/>
                    <a:pt x="25" y="31"/>
                    <a:pt x="24" y="31"/>
                  </a:cubicBezTo>
                  <a:cubicBezTo>
                    <a:pt x="2" y="31"/>
                    <a:pt x="2" y="31"/>
                    <a:pt x="2" y="31"/>
                  </a:cubicBezTo>
                  <a:cubicBezTo>
                    <a:pt x="1" y="31"/>
                    <a:pt x="0" y="30"/>
                    <a:pt x="0" y="29"/>
                  </a:cubicBezTo>
                  <a:cubicBezTo>
                    <a:pt x="0" y="28"/>
                    <a:pt x="1" y="28"/>
                    <a:pt x="2" y="28"/>
                  </a:cubicBezTo>
                  <a:cubicBezTo>
                    <a:pt x="24" y="28"/>
                    <a:pt x="24" y="28"/>
                    <a:pt x="24" y="28"/>
                  </a:cubicBezTo>
                  <a:cubicBezTo>
                    <a:pt x="24" y="28"/>
                    <a:pt x="24" y="28"/>
                    <a:pt x="24" y="28"/>
                  </a:cubicBezTo>
                  <a:cubicBezTo>
                    <a:pt x="25" y="28"/>
                    <a:pt x="26" y="28"/>
                    <a:pt x="26" y="27"/>
                  </a:cubicBezTo>
                  <a:cubicBezTo>
                    <a:pt x="27" y="27"/>
                    <a:pt x="28" y="26"/>
                    <a:pt x="29" y="26"/>
                  </a:cubicBezTo>
                  <a:cubicBezTo>
                    <a:pt x="29" y="26"/>
                    <a:pt x="29" y="26"/>
                    <a:pt x="29" y="26"/>
                  </a:cubicBezTo>
                  <a:cubicBezTo>
                    <a:pt x="30" y="25"/>
                    <a:pt x="30" y="24"/>
                    <a:pt x="30" y="23"/>
                  </a:cubicBezTo>
                  <a:cubicBezTo>
                    <a:pt x="31" y="22"/>
                    <a:pt x="31" y="21"/>
                    <a:pt x="31" y="20"/>
                  </a:cubicBezTo>
                  <a:lnTo>
                    <a:pt x="31" y="2"/>
                  </a:lnTo>
                  <a:close/>
                  <a:moveTo>
                    <a:pt x="31" y="2"/>
                  </a:moveTo>
                  <a:cubicBezTo>
                    <a:pt x="31" y="2"/>
                    <a:pt x="31" y="2"/>
                    <a:pt x="3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9" name="Freeform 577"/>
            <p:cNvSpPr>
              <a:spLocks noEditPoints="1"/>
            </p:cNvSpPr>
            <p:nvPr/>
          </p:nvSpPr>
          <p:spPr bwMode="auto">
            <a:xfrm>
              <a:off x="4103688" y="3008313"/>
              <a:ext cx="39688" cy="61912"/>
            </a:xfrm>
            <a:custGeom>
              <a:avLst/>
              <a:gdLst>
                <a:gd name="T0" fmla="*/ 9 w 10"/>
                <a:gd name="T1" fmla="*/ 13 h 16"/>
                <a:gd name="T2" fmla="*/ 9 w 10"/>
                <a:gd name="T3" fmla="*/ 15 h 16"/>
                <a:gd name="T4" fmla="*/ 7 w 10"/>
                <a:gd name="T5" fmla="*/ 15 h 16"/>
                <a:gd name="T6" fmla="*/ 1 w 10"/>
                <a:gd name="T7" fmla="*/ 9 h 16"/>
                <a:gd name="T8" fmla="*/ 1 w 10"/>
                <a:gd name="T9" fmla="*/ 7 h 16"/>
                <a:gd name="T10" fmla="*/ 7 w 10"/>
                <a:gd name="T11" fmla="*/ 1 h 16"/>
                <a:gd name="T12" fmla="*/ 9 w 10"/>
                <a:gd name="T13" fmla="*/ 1 h 16"/>
                <a:gd name="T14" fmla="*/ 9 w 10"/>
                <a:gd name="T15" fmla="*/ 3 h 16"/>
                <a:gd name="T16" fmla="*/ 4 w 10"/>
                <a:gd name="T17" fmla="*/ 8 h 16"/>
                <a:gd name="T18" fmla="*/ 9 w 10"/>
                <a:gd name="T19" fmla="*/ 13 h 16"/>
                <a:gd name="T20" fmla="*/ 9 w 10"/>
                <a:gd name="T21" fmla="*/ 13 h 16"/>
                <a:gd name="T22" fmla="*/ 9 w 10"/>
                <a:gd name="T23" fmla="*/ 1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6">
                  <a:moveTo>
                    <a:pt x="9" y="13"/>
                  </a:moveTo>
                  <a:cubicBezTo>
                    <a:pt x="10" y="14"/>
                    <a:pt x="10" y="15"/>
                    <a:pt x="9" y="15"/>
                  </a:cubicBezTo>
                  <a:cubicBezTo>
                    <a:pt x="8" y="16"/>
                    <a:pt x="7" y="16"/>
                    <a:pt x="7" y="15"/>
                  </a:cubicBezTo>
                  <a:cubicBezTo>
                    <a:pt x="1" y="9"/>
                    <a:pt x="1" y="9"/>
                    <a:pt x="1" y="9"/>
                  </a:cubicBezTo>
                  <a:cubicBezTo>
                    <a:pt x="0" y="9"/>
                    <a:pt x="0" y="8"/>
                    <a:pt x="1" y="7"/>
                  </a:cubicBezTo>
                  <a:cubicBezTo>
                    <a:pt x="7" y="1"/>
                    <a:pt x="7" y="1"/>
                    <a:pt x="7" y="1"/>
                  </a:cubicBezTo>
                  <a:cubicBezTo>
                    <a:pt x="7" y="0"/>
                    <a:pt x="8" y="0"/>
                    <a:pt x="9" y="1"/>
                  </a:cubicBezTo>
                  <a:cubicBezTo>
                    <a:pt x="10" y="2"/>
                    <a:pt x="10" y="3"/>
                    <a:pt x="9" y="3"/>
                  </a:cubicBezTo>
                  <a:cubicBezTo>
                    <a:pt x="4" y="8"/>
                    <a:pt x="4" y="8"/>
                    <a:pt x="4" y="8"/>
                  </a:cubicBezTo>
                  <a:lnTo>
                    <a:pt x="9" y="13"/>
                  </a:lnTo>
                  <a:close/>
                  <a:moveTo>
                    <a:pt x="9" y="13"/>
                  </a:moveTo>
                  <a:cubicBezTo>
                    <a:pt x="9" y="13"/>
                    <a:pt x="9" y="13"/>
                    <a:pt x="9" y="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0" name="Freeform 578"/>
            <p:cNvSpPr>
              <a:spLocks noEditPoints="1"/>
            </p:cNvSpPr>
            <p:nvPr/>
          </p:nvSpPr>
          <p:spPr bwMode="auto">
            <a:xfrm>
              <a:off x="4200526" y="2927350"/>
              <a:ext cx="58738" cy="34925"/>
            </a:xfrm>
            <a:custGeom>
              <a:avLst/>
              <a:gdLst>
                <a:gd name="T0" fmla="*/ 15 w 15"/>
                <a:gd name="T1" fmla="*/ 7 h 9"/>
                <a:gd name="T2" fmla="*/ 15 w 15"/>
                <a:gd name="T3" fmla="*/ 9 h 9"/>
                <a:gd name="T4" fmla="*/ 13 w 15"/>
                <a:gd name="T5" fmla="*/ 9 h 9"/>
                <a:gd name="T6" fmla="*/ 7 w 15"/>
                <a:gd name="T7" fmla="*/ 4 h 9"/>
                <a:gd name="T8" fmla="*/ 2 w 15"/>
                <a:gd name="T9" fmla="*/ 9 h 9"/>
                <a:gd name="T10" fmla="*/ 0 w 15"/>
                <a:gd name="T11" fmla="*/ 9 h 9"/>
                <a:gd name="T12" fmla="*/ 0 w 15"/>
                <a:gd name="T13" fmla="*/ 7 h 9"/>
                <a:gd name="T14" fmla="*/ 6 w 15"/>
                <a:gd name="T15" fmla="*/ 1 h 9"/>
                <a:gd name="T16" fmla="*/ 9 w 15"/>
                <a:gd name="T17" fmla="*/ 1 h 9"/>
                <a:gd name="T18" fmla="*/ 15 w 15"/>
                <a:gd name="T19" fmla="*/ 7 h 9"/>
                <a:gd name="T20" fmla="*/ 15 w 15"/>
                <a:gd name="T21" fmla="*/ 7 h 9"/>
                <a:gd name="T22" fmla="*/ 15 w 15"/>
                <a:gd name="T23"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9">
                  <a:moveTo>
                    <a:pt x="15" y="7"/>
                  </a:moveTo>
                  <a:cubicBezTo>
                    <a:pt x="15" y="7"/>
                    <a:pt x="15" y="8"/>
                    <a:pt x="15" y="9"/>
                  </a:cubicBezTo>
                  <a:cubicBezTo>
                    <a:pt x="14" y="9"/>
                    <a:pt x="13" y="9"/>
                    <a:pt x="13" y="9"/>
                  </a:cubicBezTo>
                  <a:cubicBezTo>
                    <a:pt x="7" y="4"/>
                    <a:pt x="7" y="4"/>
                    <a:pt x="7" y="4"/>
                  </a:cubicBezTo>
                  <a:cubicBezTo>
                    <a:pt x="2" y="9"/>
                    <a:pt x="2" y="9"/>
                    <a:pt x="2" y="9"/>
                  </a:cubicBezTo>
                  <a:cubicBezTo>
                    <a:pt x="2" y="9"/>
                    <a:pt x="1" y="9"/>
                    <a:pt x="0" y="9"/>
                  </a:cubicBezTo>
                  <a:cubicBezTo>
                    <a:pt x="0" y="8"/>
                    <a:pt x="0" y="7"/>
                    <a:pt x="0" y="7"/>
                  </a:cubicBezTo>
                  <a:cubicBezTo>
                    <a:pt x="6" y="1"/>
                    <a:pt x="6" y="1"/>
                    <a:pt x="6" y="1"/>
                  </a:cubicBezTo>
                  <a:cubicBezTo>
                    <a:pt x="7" y="0"/>
                    <a:pt x="8" y="0"/>
                    <a:pt x="9" y="1"/>
                  </a:cubicBezTo>
                  <a:lnTo>
                    <a:pt x="15" y="7"/>
                  </a:lnTo>
                  <a:close/>
                  <a:moveTo>
                    <a:pt x="15" y="7"/>
                  </a:moveTo>
                  <a:cubicBezTo>
                    <a:pt x="15" y="7"/>
                    <a:pt x="15" y="7"/>
                    <a:pt x="15"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71" name="Group 73"/>
          <p:cNvGrpSpPr/>
          <p:nvPr/>
        </p:nvGrpSpPr>
        <p:grpSpPr>
          <a:xfrm>
            <a:off x="9563401" y="2724499"/>
            <a:ext cx="548642" cy="381968"/>
            <a:chOff x="9725025" y="4694238"/>
            <a:chExt cx="376238" cy="261938"/>
          </a:xfrm>
          <a:solidFill>
            <a:schemeClr val="bg1"/>
          </a:solidFill>
        </p:grpSpPr>
        <p:sp>
          <p:nvSpPr>
            <p:cNvPr id="72" name="Freeform 992"/>
            <p:cNvSpPr>
              <a:spLocks noEditPoints="1"/>
            </p:cNvSpPr>
            <p:nvPr/>
          </p:nvSpPr>
          <p:spPr bwMode="auto">
            <a:xfrm>
              <a:off x="9725025" y="4729163"/>
              <a:ext cx="46038" cy="46038"/>
            </a:xfrm>
            <a:custGeom>
              <a:avLst/>
              <a:gdLst>
                <a:gd name="T0" fmla="*/ 11 w 12"/>
                <a:gd name="T1" fmla="*/ 9 h 12"/>
                <a:gd name="T2" fmla="*/ 12 w 12"/>
                <a:gd name="T3" fmla="*/ 11 h 12"/>
                <a:gd name="T4" fmla="*/ 11 w 12"/>
                <a:gd name="T5" fmla="*/ 12 h 12"/>
                <a:gd name="T6" fmla="*/ 3 w 12"/>
                <a:gd name="T7" fmla="*/ 9 h 12"/>
                <a:gd name="T8" fmla="*/ 3 w 12"/>
                <a:gd name="T9" fmla="*/ 9 h 12"/>
                <a:gd name="T10" fmla="*/ 0 w 12"/>
                <a:gd name="T11" fmla="*/ 1 h 12"/>
                <a:gd name="T12" fmla="*/ 2 w 12"/>
                <a:gd name="T13" fmla="*/ 0 h 12"/>
                <a:gd name="T14" fmla="*/ 3 w 12"/>
                <a:gd name="T15" fmla="*/ 1 h 12"/>
                <a:gd name="T16" fmla="*/ 5 w 12"/>
                <a:gd name="T17" fmla="*/ 7 h 12"/>
                <a:gd name="T18" fmla="*/ 5 w 12"/>
                <a:gd name="T19" fmla="*/ 7 h 12"/>
                <a:gd name="T20" fmla="*/ 11 w 12"/>
                <a:gd name="T21" fmla="*/ 9 h 12"/>
                <a:gd name="T22" fmla="*/ 11 w 12"/>
                <a:gd name="T23" fmla="*/ 9 h 12"/>
                <a:gd name="T24" fmla="*/ 11 w 12"/>
                <a:gd name="T25"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12">
                  <a:moveTo>
                    <a:pt x="11" y="9"/>
                  </a:moveTo>
                  <a:cubicBezTo>
                    <a:pt x="12" y="9"/>
                    <a:pt x="12" y="10"/>
                    <a:pt x="12" y="11"/>
                  </a:cubicBezTo>
                  <a:cubicBezTo>
                    <a:pt x="12" y="11"/>
                    <a:pt x="12" y="12"/>
                    <a:pt x="11" y="12"/>
                  </a:cubicBezTo>
                  <a:cubicBezTo>
                    <a:pt x="8" y="12"/>
                    <a:pt x="5" y="11"/>
                    <a:pt x="3" y="9"/>
                  </a:cubicBezTo>
                  <a:cubicBezTo>
                    <a:pt x="3" y="9"/>
                    <a:pt x="3" y="9"/>
                    <a:pt x="3" y="9"/>
                  </a:cubicBezTo>
                  <a:cubicBezTo>
                    <a:pt x="1" y="7"/>
                    <a:pt x="0" y="4"/>
                    <a:pt x="0" y="1"/>
                  </a:cubicBezTo>
                  <a:cubicBezTo>
                    <a:pt x="0" y="1"/>
                    <a:pt x="1" y="0"/>
                    <a:pt x="2" y="0"/>
                  </a:cubicBezTo>
                  <a:cubicBezTo>
                    <a:pt x="2" y="0"/>
                    <a:pt x="3" y="1"/>
                    <a:pt x="3" y="1"/>
                  </a:cubicBezTo>
                  <a:cubicBezTo>
                    <a:pt x="3" y="3"/>
                    <a:pt x="4" y="5"/>
                    <a:pt x="5" y="7"/>
                  </a:cubicBezTo>
                  <a:cubicBezTo>
                    <a:pt x="5" y="7"/>
                    <a:pt x="5" y="7"/>
                    <a:pt x="5" y="7"/>
                  </a:cubicBezTo>
                  <a:cubicBezTo>
                    <a:pt x="7" y="8"/>
                    <a:pt x="9" y="9"/>
                    <a:pt x="11" y="9"/>
                  </a:cubicBezTo>
                  <a:close/>
                  <a:moveTo>
                    <a:pt x="11" y="9"/>
                  </a:moveTo>
                  <a:cubicBezTo>
                    <a:pt x="11" y="9"/>
                    <a:pt x="11" y="9"/>
                    <a:pt x="11"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3" name="Freeform 993"/>
            <p:cNvSpPr>
              <a:spLocks noEditPoints="1"/>
            </p:cNvSpPr>
            <p:nvPr/>
          </p:nvSpPr>
          <p:spPr bwMode="auto">
            <a:xfrm>
              <a:off x="9758363" y="4764088"/>
              <a:ext cx="342900" cy="192088"/>
            </a:xfrm>
            <a:custGeom>
              <a:avLst/>
              <a:gdLst>
                <a:gd name="T0" fmla="*/ 2 w 89"/>
                <a:gd name="T1" fmla="*/ 49 h 49"/>
                <a:gd name="T2" fmla="*/ 0 w 89"/>
                <a:gd name="T3" fmla="*/ 48 h 49"/>
                <a:gd name="T4" fmla="*/ 2 w 89"/>
                <a:gd name="T5" fmla="*/ 46 h 49"/>
                <a:gd name="T6" fmla="*/ 86 w 89"/>
                <a:gd name="T7" fmla="*/ 46 h 49"/>
                <a:gd name="T8" fmla="*/ 86 w 89"/>
                <a:gd name="T9" fmla="*/ 3 h 49"/>
                <a:gd name="T10" fmla="*/ 2 w 89"/>
                <a:gd name="T11" fmla="*/ 3 h 49"/>
                <a:gd name="T12" fmla="*/ 0 w 89"/>
                <a:gd name="T13" fmla="*/ 2 h 49"/>
                <a:gd name="T14" fmla="*/ 2 w 89"/>
                <a:gd name="T15" fmla="*/ 0 h 49"/>
                <a:gd name="T16" fmla="*/ 88 w 89"/>
                <a:gd name="T17" fmla="*/ 0 h 49"/>
                <a:gd name="T18" fmla="*/ 89 w 89"/>
                <a:gd name="T19" fmla="*/ 2 h 49"/>
                <a:gd name="T20" fmla="*/ 89 w 89"/>
                <a:gd name="T21" fmla="*/ 48 h 49"/>
                <a:gd name="T22" fmla="*/ 88 w 89"/>
                <a:gd name="T23" fmla="*/ 49 h 49"/>
                <a:gd name="T24" fmla="*/ 2 w 89"/>
                <a:gd name="T25" fmla="*/ 49 h 49"/>
                <a:gd name="T26" fmla="*/ 2 w 89"/>
                <a:gd name="T27" fmla="*/ 49 h 49"/>
                <a:gd name="T28" fmla="*/ 2 w 89"/>
                <a:gd name="T29"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 h="49">
                  <a:moveTo>
                    <a:pt x="2" y="49"/>
                  </a:moveTo>
                  <a:cubicBezTo>
                    <a:pt x="1" y="49"/>
                    <a:pt x="0" y="49"/>
                    <a:pt x="0" y="48"/>
                  </a:cubicBezTo>
                  <a:cubicBezTo>
                    <a:pt x="0" y="47"/>
                    <a:pt x="1" y="46"/>
                    <a:pt x="2" y="46"/>
                  </a:cubicBezTo>
                  <a:cubicBezTo>
                    <a:pt x="86" y="46"/>
                    <a:pt x="86" y="46"/>
                    <a:pt x="86" y="46"/>
                  </a:cubicBezTo>
                  <a:cubicBezTo>
                    <a:pt x="86" y="3"/>
                    <a:pt x="86" y="3"/>
                    <a:pt x="86" y="3"/>
                  </a:cubicBezTo>
                  <a:cubicBezTo>
                    <a:pt x="2" y="3"/>
                    <a:pt x="2" y="3"/>
                    <a:pt x="2" y="3"/>
                  </a:cubicBezTo>
                  <a:cubicBezTo>
                    <a:pt x="1" y="3"/>
                    <a:pt x="0" y="2"/>
                    <a:pt x="0" y="2"/>
                  </a:cubicBezTo>
                  <a:cubicBezTo>
                    <a:pt x="0" y="1"/>
                    <a:pt x="1" y="0"/>
                    <a:pt x="2" y="0"/>
                  </a:cubicBezTo>
                  <a:cubicBezTo>
                    <a:pt x="88" y="0"/>
                    <a:pt x="88" y="0"/>
                    <a:pt x="88" y="0"/>
                  </a:cubicBezTo>
                  <a:cubicBezTo>
                    <a:pt x="89" y="0"/>
                    <a:pt x="89" y="1"/>
                    <a:pt x="89" y="2"/>
                  </a:cubicBezTo>
                  <a:cubicBezTo>
                    <a:pt x="89" y="48"/>
                    <a:pt x="89" y="48"/>
                    <a:pt x="89" y="48"/>
                  </a:cubicBezTo>
                  <a:cubicBezTo>
                    <a:pt x="89" y="49"/>
                    <a:pt x="89" y="49"/>
                    <a:pt x="88" y="49"/>
                  </a:cubicBezTo>
                  <a:lnTo>
                    <a:pt x="2" y="49"/>
                  </a:lnTo>
                  <a:close/>
                  <a:moveTo>
                    <a:pt x="2" y="49"/>
                  </a:moveTo>
                  <a:cubicBezTo>
                    <a:pt x="2" y="49"/>
                    <a:pt x="2" y="49"/>
                    <a:pt x="2" y="4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4" name="Freeform 994"/>
            <p:cNvSpPr>
              <a:spLocks noEditPoints="1"/>
            </p:cNvSpPr>
            <p:nvPr/>
          </p:nvSpPr>
          <p:spPr bwMode="auto">
            <a:xfrm>
              <a:off x="9758363" y="4799013"/>
              <a:ext cx="12700" cy="120650"/>
            </a:xfrm>
            <a:custGeom>
              <a:avLst/>
              <a:gdLst>
                <a:gd name="T0" fmla="*/ 0 w 3"/>
                <a:gd name="T1" fmla="*/ 2 h 31"/>
                <a:gd name="T2" fmla="*/ 2 w 3"/>
                <a:gd name="T3" fmla="*/ 0 h 31"/>
                <a:gd name="T4" fmla="*/ 3 w 3"/>
                <a:gd name="T5" fmla="*/ 2 h 31"/>
                <a:gd name="T6" fmla="*/ 3 w 3"/>
                <a:gd name="T7" fmla="*/ 29 h 31"/>
                <a:gd name="T8" fmla="*/ 2 w 3"/>
                <a:gd name="T9" fmla="*/ 31 h 31"/>
                <a:gd name="T10" fmla="*/ 0 w 3"/>
                <a:gd name="T11" fmla="*/ 29 h 31"/>
                <a:gd name="T12" fmla="*/ 0 w 3"/>
                <a:gd name="T13" fmla="*/ 2 h 31"/>
                <a:gd name="T14" fmla="*/ 0 w 3"/>
                <a:gd name="T15" fmla="*/ 2 h 31"/>
                <a:gd name="T16" fmla="*/ 0 w 3"/>
                <a:gd name="T17" fmla="*/ 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1">
                  <a:moveTo>
                    <a:pt x="0" y="2"/>
                  </a:moveTo>
                  <a:cubicBezTo>
                    <a:pt x="0" y="1"/>
                    <a:pt x="1" y="0"/>
                    <a:pt x="2" y="0"/>
                  </a:cubicBezTo>
                  <a:cubicBezTo>
                    <a:pt x="3" y="0"/>
                    <a:pt x="3" y="1"/>
                    <a:pt x="3" y="2"/>
                  </a:cubicBezTo>
                  <a:cubicBezTo>
                    <a:pt x="3" y="29"/>
                    <a:pt x="3" y="29"/>
                    <a:pt x="3" y="29"/>
                  </a:cubicBezTo>
                  <a:cubicBezTo>
                    <a:pt x="3" y="30"/>
                    <a:pt x="3" y="31"/>
                    <a:pt x="2" y="31"/>
                  </a:cubicBezTo>
                  <a:cubicBezTo>
                    <a:pt x="1" y="31"/>
                    <a:pt x="0" y="30"/>
                    <a:pt x="0" y="29"/>
                  </a:cubicBezTo>
                  <a:lnTo>
                    <a:pt x="0" y="2"/>
                  </a:lnTo>
                  <a:close/>
                  <a:moveTo>
                    <a:pt x="0" y="2"/>
                  </a:moveTo>
                  <a:cubicBezTo>
                    <a:pt x="0" y="2"/>
                    <a:pt x="0" y="2"/>
                    <a:pt x="0"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5" name="Freeform 995"/>
            <p:cNvSpPr>
              <a:spLocks noEditPoints="1"/>
            </p:cNvSpPr>
            <p:nvPr/>
          </p:nvSpPr>
          <p:spPr bwMode="auto">
            <a:xfrm>
              <a:off x="9809163" y="4810125"/>
              <a:ext cx="188913" cy="12700"/>
            </a:xfrm>
            <a:custGeom>
              <a:avLst/>
              <a:gdLst>
                <a:gd name="T0" fmla="*/ 47 w 49"/>
                <a:gd name="T1" fmla="*/ 0 h 3"/>
                <a:gd name="T2" fmla="*/ 49 w 49"/>
                <a:gd name="T3" fmla="*/ 2 h 3"/>
                <a:gd name="T4" fmla="*/ 47 w 49"/>
                <a:gd name="T5" fmla="*/ 3 h 3"/>
                <a:gd name="T6" fmla="*/ 1 w 49"/>
                <a:gd name="T7" fmla="*/ 3 h 3"/>
                <a:gd name="T8" fmla="*/ 0 w 49"/>
                <a:gd name="T9" fmla="*/ 2 h 3"/>
                <a:gd name="T10" fmla="*/ 1 w 49"/>
                <a:gd name="T11" fmla="*/ 0 h 3"/>
                <a:gd name="T12" fmla="*/ 47 w 49"/>
                <a:gd name="T13" fmla="*/ 0 h 3"/>
                <a:gd name="T14" fmla="*/ 47 w 49"/>
                <a:gd name="T15" fmla="*/ 0 h 3"/>
                <a:gd name="T16" fmla="*/ 47 w 49"/>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3">
                  <a:moveTo>
                    <a:pt x="47" y="0"/>
                  </a:moveTo>
                  <a:cubicBezTo>
                    <a:pt x="48" y="0"/>
                    <a:pt x="49" y="1"/>
                    <a:pt x="49" y="2"/>
                  </a:cubicBezTo>
                  <a:cubicBezTo>
                    <a:pt x="49" y="3"/>
                    <a:pt x="48" y="3"/>
                    <a:pt x="47" y="3"/>
                  </a:cubicBezTo>
                  <a:cubicBezTo>
                    <a:pt x="1" y="3"/>
                    <a:pt x="1" y="3"/>
                    <a:pt x="1" y="3"/>
                  </a:cubicBezTo>
                  <a:cubicBezTo>
                    <a:pt x="0" y="3"/>
                    <a:pt x="0" y="3"/>
                    <a:pt x="0" y="2"/>
                  </a:cubicBezTo>
                  <a:cubicBezTo>
                    <a:pt x="0" y="1"/>
                    <a:pt x="0" y="0"/>
                    <a:pt x="1" y="0"/>
                  </a:cubicBezTo>
                  <a:lnTo>
                    <a:pt x="47" y="0"/>
                  </a:lnTo>
                  <a:close/>
                  <a:moveTo>
                    <a:pt x="47" y="0"/>
                  </a:moveTo>
                  <a:cubicBezTo>
                    <a:pt x="47" y="0"/>
                    <a:pt x="47" y="0"/>
                    <a:pt x="4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6" name="Freeform 996"/>
            <p:cNvSpPr>
              <a:spLocks noEditPoints="1"/>
            </p:cNvSpPr>
            <p:nvPr/>
          </p:nvSpPr>
          <p:spPr bwMode="auto">
            <a:xfrm>
              <a:off x="10020300" y="4810125"/>
              <a:ext cx="34925" cy="12700"/>
            </a:xfrm>
            <a:custGeom>
              <a:avLst/>
              <a:gdLst>
                <a:gd name="T0" fmla="*/ 7 w 9"/>
                <a:gd name="T1" fmla="*/ 0 h 3"/>
                <a:gd name="T2" fmla="*/ 9 w 9"/>
                <a:gd name="T3" fmla="*/ 2 h 3"/>
                <a:gd name="T4" fmla="*/ 7 w 9"/>
                <a:gd name="T5" fmla="*/ 3 h 3"/>
                <a:gd name="T6" fmla="*/ 1 w 9"/>
                <a:gd name="T7" fmla="*/ 3 h 3"/>
                <a:gd name="T8" fmla="*/ 0 w 9"/>
                <a:gd name="T9" fmla="*/ 2 h 3"/>
                <a:gd name="T10" fmla="*/ 1 w 9"/>
                <a:gd name="T11" fmla="*/ 0 h 3"/>
                <a:gd name="T12" fmla="*/ 7 w 9"/>
                <a:gd name="T13" fmla="*/ 0 h 3"/>
                <a:gd name="T14" fmla="*/ 7 w 9"/>
                <a:gd name="T15" fmla="*/ 0 h 3"/>
                <a:gd name="T16" fmla="*/ 7 w 9"/>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3">
                  <a:moveTo>
                    <a:pt x="7" y="0"/>
                  </a:moveTo>
                  <a:cubicBezTo>
                    <a:pt x="8" y="0"/>
                    <a:pt x="9" y="1"/>
                    <a:pt x="9" y="2"/>
                  </a:cubicBezTo>
                  <a:cubicBezTo>
                    <a:pt x="9" y="3"/>
                    <a:pt x="8" y="3"/>
                    <a:pt x="7" y="3"/>
                  </a:cubicBezTo>
                  <a:cubicBezTo>
                    <a:pt x="1" y="3"/>
                    <a:pt x="1" y="3"/>
                    <a:pt x="1" y="3"/>
                  </a:cubicBezTo>
                  <a:cubicBezTo>
                    <a:pt x="0" y="3"/>
                    <a:pt x="0" y="3"/>
                    <a:pt x="0" y="2"/>
                  </a:cubicBezTo>
                  <a:cubicBezTo>
                    <a:pt x="0" y="1"/>
                    <a:pt x="0" y="0"/>
                    <a:pt x="1" y="0"/>
                  </a:cubicBezTo>
                  <a:lnTo>
                    <a:pt x="7" y="0"/>
                  </a:lnTo>
                  <a:close/>
                  <a:moveTo>
                    <a:pt x="7" y="0"/>
                  </a:moveTo>
                  <a:cubicBezTo>
                    <a:pt x="7" y="0"/>
                    <a:pt x="7"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7" name="Freeform 997"/>
            <p:cNvSpPr>
              <a:spLocks noEditPoints="1"/>
            </p:cNvSpPr>
            <p:nvPr/>
          </p:nvSpPr>
          <p:spPr bwMode="auto">
            <a:xfrm>
              <a:off x="9758363" y="4740275"/>
              <a:ext cx="320675" cy="11113"/>
            </a:xfrm>
            <a:custGeom>
              <a:avLst/>
              <a:gdLst>
                <a:gd name="T0" fmla="*/ 2 w 83"/>
                <a:gd name="T1" fmla="*/ 3 h 3"/>
                <a:gd name="T2" fmla="*/ 0 w 83"/>
                <a:gd name="T3" fmla="*/ 1 h 3"/>
                <a:gd name="T4" fmla="*/ 2 w 83"/>
                <a:gd name="T5" fmla="*/ 0 h 3"/>
                <a:gd name="T6" fmla="*/ 82 w 83"/>
                <a:gd name="T7" fmla="*/ 0 h 3"/>
                <a:gd name="T8" fmla="*/ 83 w 83"/>
                <a:gd name="T9" fmla="*/ 1 h 3"/>
                <a:gd name="T10" fmla="*/ 82 w 83"/>
                <a:gd name="T11" fmla="*/ 3 h 3"/>
                <a:gd name="T12" fmla="*/ 2 w 83"/>
                <a:gd name="T13" fmla="*/ 3 h 3"/>
                <a:gd name="T14" fmla="*/ 2 w 83"/>
                <a:gd name="T15" fmla="*/ 3 h 3"/>
                <a:gd name="T16" fmla="*/ 2 w 83"/>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3">
                  <a:moveTo>
                    <a:pt x="2" y="3"/>
                  </a:moveTo>
                  <a:cubicBezTo>
                    <a:pt x="1" y="3"/>
                    <a:pt x="0" y="2"/>
                    <a:pt x="0" y="1"/>
                  </a:cubicBezTo>
                  <a:cubicBezTo>
                    <a:pt x="0" y="1"/>
                    <a:pt x="1" y="0"/>
                    <a:pt x="2" y="0"/>
                  </a:cubicBezTo>
                  <a:cubicBezTo>
                    <a:pt x="82" y="0"/>
                    <a:pt x="82" y="0"/>
                    <a:pt x="82" y="0"/>
                  </a:cubicBezTo>
                  <a:cubicBezTo>
                    <a:pt x="82" y="0"/>
                    <a:pt x="83" y="1"/>
                    <a:pt x="83" y="1"/>
                  </a:cubicBezTo>
                  <a:cubicBezTo>
                    <a:pt x="83" y="2"/>
                    <a:pt x="82" y="3"/>
                    <a:pt x="82" y="3"/>
                  </a:cubicBezTo>
                  <a:lnTo>
                    <a:pt x="2" y="3"/>
                  </a:lnTo>
                  <a:close/>
                  <a:moveTo>
                    <a:pt x="2" y="3"/>
                  </a:moveTo>
                  <a:cubicBezTo>
                    <a:pt x="2" y="3"/>
                    <a:pt x="2" y="3"/>
                    <a:pt x="2"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8" name="Freeform 998"/>
            <p:cNvSpPr>
              <a:spLocks noEditPoints="1"/>
            </p:cNvSpPr>
            <p:nvPr/>
          </p:nvSpPr>
          <p:spPr bwMode="auto">
            <a:xfrm>
              <a:off x="9725025" y="4694238"/>
              <a:ext cx="46038" cy="46038"/>
            </a:xfrm>
            <a:custGeom>
              <a:avLst/>
              <a:gdLst>
                <a:gd name="T0" fmla="*/ 11 w 12"/>
                <a:gd name="T1" fmla="*/ 0 h 12"/>
                <a:gd name="T2" fmla="*/ 12 w 12"/>
                <a:gd name="T3" fmla="*/ 1 h 12"/>
                <a:gd name="T4" fmla="*/ 11 w 12"/>
                <a:gd name="T5" fmla="*/ 3 h 12"/>
                <a:gd name="T6" fmla="*/ 5 w 12"/>
                <a:gd name="T7" fmla="*/ 5 h 12"/>
                <a:gd name="T8" fmla="*/ 3 w 12"/>
                <a:gd name="T9" fmla="*/ 10 h 12"/>
                <a:gd name="T10" fmla="*/ 2 w 12"/>
                <a:gd name="T11" fmla="*/ 12 h 12"/>
                <a:gd name="T12" fmla="*/ 0 w 12"/>
                <a:gd name="T13" fmla="*/ 10 h 12"/>
                <a:gd name="T14" fmla="*/ 3 w 12"/>
                <a:gd name="T15" fmla="*/ 3 h 12"/>
                <a:gd name="T16" fmla="*/ 11 w 12"/>
                <a:gd name="T17" fmla="*/ 0 h 12"/>
                <a:gd name="T18" fmla="*/ 11 w 12"/>
                <a:gd name="T19" fmla="*/ 0 h 12"/>
                <a:gd name="T20" fmla="*/ 11 w 12"/>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2">
                  <a:moveTo>
                    <a:pt x="11" y="0"/>
                  </a:moveTo>
                  <a:cubicBezTo>
                    <a:pt x="12" y="0"/>
                    <a:pt x="12" y="0"/>
                    <a:pt x="12" y="1"/>
                  </a:cubicBezTo>
                  <a:cubicBezTo>
                    <a:pt x="12" y="2"/>
                    <a:pt x="12" y="3"/>
                    <a:pt x="11" y="3"/>
                  </a:cubicBezTo>
                  <a:cubicBezTo>
                    <a:pt x="9" y="3"/>
                    <a:pt x="7" y="4"/>
                    <a:pt x="5" y="5"/>
                  </a:cubicBezTo>
                  <a:cubicBezTo>
                    <a:pt x="4" y="6"/>
                    <a:pt x="3" y="8"/>
                    <a:pt x="3" y="10"/>
                  </a:cubicBezTo>
                  <a:cubicBezTo>
                    <a:pt x="3" y="11"/>
                    <a:pt x="2" y="12"/>
                    <a:pt x="2" y="12"/>
                  </a:cubicBezTo>
                  <a:cubicBezTo>
                    <a:pt x="1" y="12"/>
                    <a:pt x="0" y="11"/>
                    <a:pt x="0" y="10"/>
                  </a:cubicBezTo>
                  <a:cubicBezTo>
                    <a:pt x="0" y="7"/>
                    <a:pt x="1" y="5"/>
                    <a:pt x="3" y="3"/>
                  </a:cubicBezTo>
                  <a:cubicBezTo>
                    <a:pt x="5" y="1"/>
                    <a:pt x="8" y="0"/>
                    <a:pt x="11" y="0"/>
                  </a:cubicBezTo>
                  <a:close/>
                  <a:moveTo>
                    <a:pt x="11" y="0"/>
                  </a:moveTo>
                  <a:cubicBezTo>
                    <a:pt x="11" y="0"/>
                    <a:pt x="11" y="0"/>
                    <a:pt x="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9" name="Freeform 999"/>
            <p:cNvSpPr>
              <a:spLocks noEditPoints="1"/>
            </p:cNvSpPr>
            <p:nvPr/>
          </p:nvSpPr>
          <p:spPr bwMode="auto">
            <a:xfrm>
              <a:off x="9758363" y="4694238"/>
              <a:ext cx="296863" cy="11113"/>
            </a:xfrm>
            <a:custGeom>
              <a:avLst/>
              <a:gdLst>
                <a:gd name="T0" fmla="*/ 2 w 77"/>
                <a:gd name="T1" fmla="*/ 3 h 3"/>
                <a:gd name="T2" fmla="*/ 0 w 77"/>
                <a:gd name="T3" fmla="*/ 1 h 3"/>
                <a:gd name="T4" fmla="*/ 2 w 77"/>
                <a:gd name="T5" fmla="*/ 0 h 3"/>
                <a:gd name="T6" fmla="*/ 75 w 77"/>
                <a:gd name="T7" fmla="*/ 0 h 3"/>
                <a:gd name="T8" fmla="*/ 77 w 77"/>
                <a:gd name="T9" fmla="*/ 1 h 3"/>
                <a:gd name="T10" fmla="*/ 75 w 77"/>
                <a:gd name="T11" fmla="*/ 3 h 3"/>
                <a:gd name="T12" fmla="*/ 2 w 77"/>
                <a:gd name="T13" fmla="*/ 3 h 3"/>
                <a:gd name="T14" fmla="*/ 2 w 77"/>
                <a:gd name="T15" fmla="*/ 3 h 3"/>
                <a:gd name="T16" fmla="*/ 2 w 7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3">
                  <a:moveTo>
                    <a:pt x="2" y="3"/>
                  </a:moveTo>
                  <a:cubicBezTo>
                    <a:pt x="1" y="3"/>
                    <a:pt x="0" y="2"/>
                    <a:pt x="0" y="1"/>
                  </a:cubicBezTo>
                  <a:cubicBezTo>
                    <a:pt x="0" y="0"/>
                    <a:pt x="1" y="0"/>
                    <a:pt x="2" y="0"/>
                  </a:cubicBezTo>
                  <a:cubicBezTo>
                    <a:pt x="75" y="0"/>
                    <a:pt x="75" y="0"/>
                    <a:pt x="75" y="0"/>
                  </a:cubicBezTo>
                  <a:cubicBezTo>
                    <a:pt x="76" y="0"/>
                    <a:pt x="77" y="0"/>
                    <a:pt x="77" y="1"/>
                  </a:cubicBezTo>
                  <a:cubicBezTo>
                    <a:pt x="77" y="2"/>
                    <a:pt x="76" y="3"/>
                    <a:pt x="75" y="3"/>
                  </a:cubicBezTo>
                  <a:lnTo>
                    <a:pt x="2" y="3"/>
                  </a:lnTo>
                  <a:close/>
                  <a:moveTo>
                    <a:pt x="2" y="3"/>
                  </a:moveTo>
                  <a:cubicBezTo>
                    <a:pt x="2" y="3"/>
                    <a:pt x="2" y="3"/>
                    <a:pt x="2"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0" name="Freeform 1000"/>
            <p:cNvSpPr>
              <a:spLocks noEditPoints="1"/>
            </p:cNvSpPr>
            <p:nvPr/>
          </p:nvSpPr>
          <p:spPr bwMode="auto">
            <a:xfrm>
              <a:off x="9758363" y="4716463"/>
              <a:ext cx="307975" cy="12700"/>
            </a:xfrm>
            <a:custGeom>
              <a:avLst/>
              <a:gdLst>
                <a:gd name="T0" fmla="*/ 2 w 80"/>
                <a:gd name="T1" fmla="*/ 3 h 3"/>
                <a:gd name="T2" fmla="*/ 0 w 80"/>
                <a:gd name="T3" fmla="*/ 1 h 3"/>
                <a:gd name="T4" fmla="*/ 2 w 80"/>
                <a:gd name="T5" fmla="*/ 0 h 3"/>
                <a:gd name="T6" fmla="*/ 79 w 80"/>
                <a:gd name="T7" fmla="*/ 0 h 3"/>
                <a:gd name="T8" fmla="*/ 80 w 80"/>
                <a:gd name="T9" fmla="*/ 1 h 3"/>
                <a:gd name="T10" fmla="*/ 79 w 80"/>
                <a:gd name="T11" fmla="*/ 3 h 3"/>
                <a:gd name="T12" fmla="*/ 2 w 80"/>
                <a:gd name="T13" fmla="*/ 3 h 3"/>
                <a:gd name="T14" fmla="*/ 2 w 80"/>
                <a:gd name="T15" fmla="*/ 3 h 3"/>
                <a:gd name="T16" fmla="*/ 2 w 80"/>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3">
                  <a:moveTo>
                    <a:pt x="2" y="3"/>
                  </a:moveTo>
                  <a:cubicBezTo>
                    <a:pt x="1" y="3"/>
                    <a:pt x="0" y="2"/>
                    <a:pt x="0" y="1"/>
                  </a:cubicBezTo>
                  <a:cubicBezTo>
                    <a:pt x="0" y="0"/>
                    <a:pt x="1" y="0"/>
                    <a:pt x="2" y="0"/>
                  </a:cubicBezTo>
                  <a:cubicBezTo>
                    <a:pt x="79" y="0"/>
                    <a:pt x="79" y="0"/>
                    <a:pt x="79" y="0"/>
                  </a:cubicBezTo>
                  <a:cubicBezTo>
                    <a:pt x="79" y="0"/>
                    <a:pt x="80" y="0"/>
                    <a:pt x="80" y="1"/>
                  </a:cubicBezTo>
                  <a:cubicBezTo>
                    <a:pt x="80" y="2"/>
                    <a:pt x="79" y="3"/>
                    <a:pt x="79" y="3"/>
                  </a:cubicBezTo>
                  <a:lnTo>
                    <a:pt x="2" y="3"/>
                  </a:lnTo>
                  <a:close/>
                  <a:moveTo>
                    <a:pt x="2" y="3"/>
                  </a:moveTo>
                  <a:cubicBezTo>
                    <a:pt x="2" y="3"/>
                    <a:pt x="2" y="3"/>
                    <a:pt x="2"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1" name="Freeform 1001"/>
            <p:cNvSpPr>
              <a:spLocks noEditPoints="1"/>
            </p:cNvSpPr>
            <p:nvPr/>
          </p:nvSpPr>
          <p:spPr bwMode="auto">
            <a:xfrm>
              <a:off x="9725025" y="4908550"/>
              <a:ext cx="46038" cy="47625"/>
            </a:xfrm>
            <a:custGeom>
              <a:avLst/>
              <a:gdLst>
                <a:gd name="T0" fmla="*/ 11 w 12"/>
                <a:gd name="T1" fmla="*/ 9 h 12"/>
                <a:gd name="T2" fmla="*/ 12 w 12"/>
                <a:gd name="T3" fmla="*/ 11 h 12"/>
                <a:gd name="T4" fmla="*/ 11 w 12"/>
                <a:gd name="T5" fmla="*/ 12 h 12"/>
                <a:gd name="T6" fmla="*/ 3 w 12"/>
                <a:gd name="T7" fmla="*/ 9 h 12"/>
                <a:gd name="T8" fmla="*/ 3 w 12"/>
                <a:gd name="T9" fmla="*/ 9 h 12"/>
                <a:gd name="T10" fmla="*/ 0 w 12"/>
                <a:gd name="T11" fmla="*/ 1 h 12"/>
                <a:gd name="T12" fmla="*/ 2 w 12"/>
                <a:gd name="T13" fmla="*/ 0 h 12"/>
                <a:gd name="T14" fmla="*/ 3 w 12"/>
                <a:gd name="T15" fmla="*/ 1 h 12"/>
                <a:gd name="T16" fmla="*/ 5 w 12"/>
                <a:gd name="T17" fmla="*/ 7 h 12"/>
                <a:gd name="T18" fmla="*/ 5 w 12"/>
                <a:gd name="T19" fmla="*/ 7 h 12"/>
                <a:gd name="T20" fmla="*/ 11 w 12"/>
                <a:gd name="T21" fmla="*/ 9 h 12"/>
                <a:gd name="T22" fmla="*/ 11 w 12"/>
                <a:gd name="T23" fmla="*/ 9 h 12"/>
                <a:gd name="T24" fmla="*/ 11 w 12"/>
                <a:gd name="T25"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12">
                  <a:moveTo>
                    <a:pt x="11" y="9"/>
                  </a:moveTo>
                  <a:cubicBezTo>
                    <a:pt x="12" y="9"/>
                    <a:pt x="12" y="10"/>
                    <a:pt x="12" y="11"/>
                  </a:cubicBezTo>
                  <a:cubicBezTo>
                    <a:pt x="12" y="12"/>
                    <a:pt x="12" y="12"/>
                    <a:pt x="11" y="12"/>
                  </a:cubicBezTo>
                  <a:cubicBezTo>
                    <a:pt x="8" y="12"/>
                    <a:pt x="5" y="11"/>
                    <a:pt x="3" y="9"/>
                  </a:cubicBezTo>
                  <a:cubicBezTo>
                    <a:pt x="3" y="9"/>
                    <a:pt x="3" y="9"/>
                    <a:pt x="3" y="9"/>
                  </a:cubicBezTo>
                  <a:cubicBezTo>
                    <a:pt x="1" y="7"/>
                    <a:pt x="0" y="4"/>
                    <a:pt x="0" y="1"/>
                  </a:cubicBezTo>
                  <a:cubicBezTo>
                    <a:pt x="0" y="1"/>
                    <a:pt x="1" y="0"/>
                    <a:pt x="2" y="0"/>
                  </a:cubicBezTo>
                  <a:cubicBezTo>
                    <a:pt x="2" y="0"/>
                    <a:pt x="3" y="1"/>
                    <a:pt x="3" y="1"/>
                  </a:cubicBezTo>
                  <a:cubicBezTo>
                    <a:pt x="3" y="4"/>
                    <a:pt x="4" y="5"/>
                    <a:pt x="5" y="7"/>
                  </a:cubicBezTo>
                  <a:cubicBezTo>
                    <a:pt x="5" y="7"/>
                    <a:pt x="5" y="7"/>
                    <a:pt x="5" y="7"/>
                  </a:cubicBezTo>
                  <a:cubicBezTo>
                    <a:pt x="7" y="8"/>
                    <a:pt x="9" y="9"/>
                    <a:pt x="11" y="9"/>
                  </a:cubicBezTo>
                  <a:close/>
                  <a:moveTo>
                    <a:pt x="11" y="9"/>
                  </a:moveTo>
                  <a:cubicBezTo>
                    <a:pt x="11" y="9"/>
                    <a:pt x="11" y="9"/>
                    <a:pt x="11"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2" name="Freeform 1002"/>
            <p:cNvSpPr>
              <a:spLocks noEditPoints="1"/>
            </p:cNvSpPr>
            <p:nvPr/>
          </p:nvSpPr>
          <p:spPr bwMode="auto">
            <a:xfrm>
              <a:off x="9725025" y="4775200"/>
              <a:ext cx="11113" cy="144463"/>
            </a:xfrm>
            <a:custGeom>
              <a:avLst/>
              <a:gdLst>
                <a:gd name="T0" fmla="*/ 0 w 3"/>
                <a:gd name="T1" fmla="*/ 2 h 37"/>
                <a:gd name="T2" fmla="*/ 2 w 3"/>
                <a:gd name="T3" fmla="*/ 0 h 37"/>
                <a:gd name="T4" fmla="*/ 3 w 3"/>
                <a:gd name="T5" fmla="*/ 2 h 37"/>
                <a:gd name="T6" fmla="*/ 3 w 3"/>
                <a:gd name="T7" fmla="*/ 35 h 37"/>
                <a:gd name="T8" fmla="*/ 2 w 3"/>
                <a:gd name="T9" fmla="*/ 37 h 37"/>
                <a:gd name="T10" fmla="*/ 0 w 3"/>
                <a:gd name="T11" fmla="*/ 35 h 37"/>
                <a:gd name="T12" fmla="*/ 0 w 3"/>
                <a:gd name="T13" fmla="*/ 2 h 37"/>
                <a:gd name="T14" fmla="*/ 0 w 3"/>
                <a:gd name="T15" fmla="*/ 2 h 37"/>
                <a:gd name="T16" fmla="*/ 0 w 3"/>
                <a:gd name="T17" fmla="*/ 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7">
                  <a:moveTo>
                    <a:pt x="0" y="2"/>
                  </a:moveTo>
                  <a:cubicBezTo>
                    <a:pt x="0" y="1"/>
                    <a:pt x="1" y="0"/>
                    <a:pt x="2" y="0"/>
                  </a:cubicBezTo>
                  <a:cubicBezTo>
                    <a:pt x="2" y="0"/>
                    <a:pt x="3" y="1"/>
                    <a:pt x="3" y="2"/>
                  </a:cubicBezTo>
                  <a:cubicBezTo>
                    <a:pt x="3" y="35"/>
                    <a:pt x="3" y="35"/>
                    <a:pt x="3" y="35"/>
                  </a:cubicBezTo>
                  <a:cubicBezTo>
                    <a:pt x="3" y="36"/>
                    <a:pt x="2" y="37"/>
                    <a:pt x="2" y="37"/>
                  </a:cubicBezTo>
                  <a:cubicBezTo>
                    <a:pt x="1" y="37"/>
                    <a:pt x="0" y="36"/>
                    <a:pt x="0" y="35"/>
                  </a:cubicBezTo>
                  <a:lnTo>
                    <a:pt x="0" y="2"/>
                  </a:lnTo>
                  <a:close/>
                  <a:moveTo>
                    <a:pt x="0" y="2"/>
                  </a:moveTo>
                  <a:cubicBezTo>
                    <a:pt x="0" y="2"/>
                    <a:pt x="0" y="2"/>
                    <a:pt x="0"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83" name="TextBox 85"/>
          <p:cNvSpPr txBox="1"/>
          <p:nvPr/>
        </p:nvSpPr>
        <p:spPr>
          <a:xfrm>
            <a:off x="1867919" y="3187685"/>
            <a:ext cx="982127" cy="307777"/>
          </a:xfrm>
          <a:prstGeom prst="rect">
            <a:avLst/>
          </a:prstGeom>
          <a:noFill/>
        </p:spPr>
        <p:txBody>
          <a:bodyPr wrap="none" rtlCol="0">
            <a:spAutoFit/>
          </a:bodyPr>
          <a:lstStyle/>
          <a:p>
            <a:pPr algn="ctr"/>
            <a:r>
              <a:rPr lang="es-SV" altLang="zh-CN" sz="1400" dirty="0">
                <a:solidFill>
                  <a:schemeClr val="bg1"/>
                </a:solidFill>
                <a:latin typeface="微软雅黑" panose="020B0503020204020204" pitchFamily="34" charset="-122"/>
                <a:ea typeface="微软雅黑" panose="020B0503020204020204" pitchFamily="34" charset="-122"/>
                <a:cs typeface="Open Sans Condensed" panose="020B0604020202020204" charset="0"/>
              </a:rPr>
              <a:t>Key word</a:t>
            </a:r>
            <a:endParaRPr lang="es-SV" altLang="zh-CN" sz="1400" dirty="0">
              <a:solidFill>
                <a:schemeClr val="bg1"/>
              </a:solidFill>
              <a:latin typeface="微软雅黑" panose="020B0503020204020204" pitchFamily="34" charset="-122"/>
              <a:ea typeface="微软雅黑" panose="020B0503020204020204" pitchFamily="34" charset="-122"/>
              <a:cs typeface="Open Sans Condensed" panose="020B0604020202020204" charset="0"/>
            </a:endParaRPr>
          </a:p>
        </p:txBody>
      </p:sp>
      <p:sp>
        <p:nvSpPr>
          <p:cNvPr id="84" name="TextBox 86"/>
          <p:cNvSpPr txBox="1"/>
          <p:nvPr/>
        </p:nvSpPr>
        <p:spPr>
          <a:xfrm>
            <a:off x="6845998" y="3187685"/>
            <a:ext cx="982127" cy="307777"/>
          </a:xfrm>
          <a:prstGeom prst="rect">
            <a:avLst/>
          </a:prstGeom>
          <a:noFill/>
        </p:spPr>
        <p:txBody>
          <a:bodyPr wrap="none" rtlCol="0">
            <a:spAutoFit/>
          </a:bodyPr>
          <a:lstStyle/>
          <a:p>
            <a:pPr algn="ctr"/>
            <a:r>
              <a:rPr lang="es-SV" altLang="zh-CN" sz="1400" dirty="0">
                <a:solidFill>
                  <a:schemeClr val="bg1"/>
                </a:solidFill>
                <a:latin typeface="微软雅黑" panose="020B0503020204020204" pitchFamily="34" charset="-122"/>
                <a:ea typeface="微软雅黑" panose="020B0503020204020204" pitchFamily="34" charset="-122"/>
                <a:cs typeface="Open Sans Condensed" panose="020B0604020202020204" charset="0"/>
              </a:rPr>
              <a:t>Key word</a:t>
            </a:r>
            <a:endParaRPr lang="es-SV" altLang="zh-CN" sz="1400" dirty="0">
              <a:solidFill>
                <a:schemeClr val="bg1"/>
              </a:solidFill>
              <a:latin typeface="微软雅黑" panose="020B0503020204020204" pitchFamily="34" charset="-122"/>
              <a:ea typeface="微软雅黑" panose="020B0503020204020204" pitchFamily="34" charset="-122"/>
              <a:cs typeface="Open Sans Condensed" panose="020B0604020202020204" charset="0"/>
            </a:endParaRPr>
          </a:p>
        </p:txBody>
      </p:sp>
      <p:sp>
        <p:nvSpPr>
          <p:cNvPr id="85" name="TextBox 87"/>
          <p:cNvSpPr txBox="1"/>
          <p:nvPr/>
        </p:nvSpPr>
        <p:spPr>
          <a:xfrm>
            <a:off x="4356640" y="3187685"/>
            <a:ext cx="982128" cy="523220"/>
          </a:xfrm>
          <a:prstGeom prst="rect">
            <a:avLst/>
          </a:prstGeom>
          <a:noFill/>
        </p:spPr>
        <p:txBody>
          <a:bodyPr wrap="none" rtlCol="0">
            <a:spAutoFit/>
          </a:bodyPr>
          <a:lstStyle/>
          <a:p>
            <a:pPr algn="ctr"/>
            <a:r>
              <a:rPr lang="es-SV" altLang="zh-CN" sz="1400" dirty="0">
                <a:solidFill>
                  <a:schemeClr val="bg1"/>
                </a:solidFill>
                <a:latin typeface="微软雅黑" panose="020B0503020204020204" pitchFamily="34" charset="-122"/>
                <a:ea typeface="微软雅黑" panose="020B0503020204020204" pitchFamily="34" charset="-122"/>
                <a:cs typeface="Open Sans Condensed" panose="020B0604020202020204" charset="0"/>
              </a:rPr>
              <a:t>Key word</a:t>
            </a:r>
            <a:endParaRPr lang="es-SV" altLang="zh-CN" sz="1400" dirty="0">
              <a:solidFill>
                <a:schemeClr val="bg1"/>
              </a:solidFill>
              <a:latin typeface="微软雅黑" panose="020B0503020204020204" pitchFamily="34" charset="-122"/>
              <a:ea typeface="微软雅黑" panose="020B0503020204020204" pitchFamily="34" charset="-122"/>
              <a:cs typeface="Open Sans Condensed" panose="020B0604020202020204" charset="0"/>
            </a:endParaRPr>
          </a:p>
          <a:p>
            <a:pPr algn="ctr"/>
            <a:endParaRPr lang="en-US" sz="1400" dirty="0">
              <a:solidFill>
                <a:schemeClr val="bg1"/>
              </a:solidFill>
              <a:latin typeface="+mj-lt"/>
            </a:endParaRPr>
          </a:p>
        </p:txBody>
      </p:sp>
      <p:sp>
        <p:nvSpPr>
          <p:cNvPr id="86" name="TextBox 88"/>
          <p:cNvSpPr txBox="1"/>
          <p:nvPr/>
        </p:nvSpPr>
        <p:spPr>
          <a:xfrm>
            <a:off x="9345062" y="3187685"/>
            <a:ext cx="982127" cy="523220"/>
          </a:xfrm>
          <a:prstGeom prst="rect">
            <a:avLst/>
          </a:prstGeom>
          <a:noFill/>
        </p:spPr>
        <p:txBody>
          <a:bodyPr wrap="none" rtlCol="0">
            <a:spAutoFit/>
          </a:bodyPr>
          <a:lstStyle/>
          <a:p>
            <a:pPr algn="ctr"/>
            <a:r>
              <a:rPr lang="es-SV" altLang="zh-CN" sz="1400" dirty="0">
                <a:solidFill>
                  <a:schemeClr val="bg1"/>
                </a:solidFill>
                <a:latin typeface="微软雅黑" panose="020B0503020204020204" pitchFamily="34" charset="-122"/>
                <a:ea typeface="微软雅黑" panose="020B0503020204020204" pitchFamily="34" charset="-122"/>
                <a:cs typeface="Open Sans Condensed" panose="020B0604020202020204" charset="0"/>
              </a:rPr>
              <a:t>Key word</a:t>
            </a:r>
            <a:endParaRPr lang="es-SV" altLang="zh-CN" sz="1400" dirty="0">
              <a:solidFill>
                <a:schemeClr val="bg1"/>
              </a:solidFill>
              <a:latin typeface="微软雅黑" panose="020B0503020204020204" pitchFamily="34" charset="-122"/>
              <a:ea typeface="微软雅黑" panose="020B0503020204020204" pitchFamily="34" charset="-122"/>
              <a:cs typeface="Open Sans Condensed" panose="020B0604020202020204" charset="0"/>
            </a:endParaRPr>
          </a:p>
          <a:p>
            <a:pPr algn="ctr"/>
            <a:endParaRPr lang="en-US" sz="1400" dirty="0">
              <a:solidFill>
                <a:schemeClr val="bg1"/>
              </a:solidFill>
              <a:latin typeface="+mj-lt"/>
            </a:endParaRPr>
          </a:p>
        </p:txBody>
      </p:sp>
      <p:sp>
        <p:nvSpPr>
          <p:cNvPr id="87" name="文本框 86"/>
          <p:cNvSpPr txBox="1"/>
          <p:nvPr/>
        </p:nvSpPr>
        <p:spPr>
          <a:xfrm>
            <a:off x="1176605" y="4937889"/>
            <a:ext cx="2386034" cy="1015663"/>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8" name="文本框 87"/>
          <p:cNvSpPr txBox="1"/>
          <p:nvPr/>
        </p:nvSpPr>
        <p:spPr>
          <a:xfrm>
            <a:off x="1704022" y="4622686"/>
            <a:ext cx="1284902"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9" name="文本框 88"/>
          <p:cNvSpPr txBox="1"/>
          <p:nvPr/>
        </p:nvSpPr>
        <p:spPr>
          <a:xfrm>
            <a:off x="3673666" y="4937889"/>
            <a:ext cx="2386034" cy="1015663"/>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0" name="文本框 89"/>
          <p:cNvSpPr txBox="1"/>
          <p:nvPr/>
        </p:nvSpPr>
        <p:spPr>
          <a:xfrm>
            <a:off x="4201083" y="4622686"/>
            <a:ext cx="1284902"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1" name="文本框 90"/>
          <p:cNvSpPr txBox="1"/>
          <p:nvPr/>
        </p:nvSpPr>
        <p:spPr>
          <a:xfrm>
            <a:off x="6170727" y="4937889"/>
            <a:ext cx="2386034" cy="1015663"/>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2" name="文本框 91"/>
          <p:cNvSpPr txBox="1"/>
          <p:nvPr/>
        </p:nvSpPr>
        <p:spPr>
          <a:xfrm>
            <a:off x="6698144" y="4622686"/>
            <a:ext cx="1284902"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3" name="文本框 92"/>
          <p:cNvSpPr txBox="1"/>
          <p:nvPr/>
        </p:nvSpPr>
        <p:spPr>
          <a:xfrm>
            <a:off x="8667788" y="4937889"/>
            <a:ext cx="2386034" cy="1015663"/>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4" name="文本框 93"/>
          <p:cNvSpPr txBox="1"/>
          <p:nvPr/>
        </p:nvSpPr>
        <p:spPr>
          <a:xfrm>
            <a:off x="9195205" y="4622686"/>
            <a:ext cx="1284902"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rcRect l="28708" r="24666"/>
          <a:stretch>
            <a:fillRect/>
          </a:stretch>
        </p:blipFill>
        <p:spPr>
          <a:xfrm>
            <a:off x="2" y="1"/>
            <a:ext cx="4772331" cy="6857999"/>
          </a:xfrm>
          <a:custGeom>
            <a:avLst/>
            <a:gdLst>
              <a:gd name="connsiteX0" fmla="*/ 0 w 4772331"/>
              <a:gd name="connsiteY0" fmla="*/ 0 h 6857999"/>
              <a:gd name="connsiteX1" fmla="*/ 2385195 w 4772331"/>
              <a:gd name="connsiteY1" fmla="*/ 0 h 6857999"/>
              <a:gd name="connsiteX2" fmla="*/ 2649686 w 4772331"/>
              <a:gd name="connsiteY2" fmla="*/ 252276 h 6857999"/>
              <a:gd name="connsiteX3" fmla="*/ 4637878 w 4772331"/>
              <a:gd name="connsiteY3" fmla="*/ 6857999 h 6857999"/>
              <a:gd name="connsiteX4" fmla="*/ 0 w 4772331"/>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2331" h="6857999">
                <a:moveTo>
                  <a:pt x="0" y="0"/>
                </a:moveTo>
                <a:lnTo>
                  <a:pt x="2385195" y="0"/>
                </a:lnTo>
                <a:lnTo>
                  <a:pt x="2649686" y="252276"/>
                </a:lnTo>
                <a:cubicBezTo>
                  <a:pt x="5280683" y="2881230"/>
                  <a:pt x="4784587" y="6160182"/>
                  <a:pt x="4637878" y="6857999"/>
                </a:cubicBezTo>
                <a:cubicBezTo>
                  <a:pt x="4637878" y="6857999"/>
                  <a:pt x="4637878" y="6857999"/>
                  <a:pt x="0" y="6857999"/>
                </a:cubicBezTo>
                <a:close/>
              </a:path>
            </a:pathLst>
          </a:custGeom>
        </p:spPr>
      </p:pic>
      <p:sp>
        <p:nvSpPr>
          <p:cNvPr id="8" name="Freeform 6"/>
          <p:cNvSpPr/>
          <p:nvPr/>
        </p:nvSpPr>
        <p:spPr bwMode="auto">
          <a:xfrm rot="16200000">
            <a:off x="3973020" y="4899983"/>
            <a:ext cx="3002154" cy="913877"/>
          </a:xfrm>
          <a:custGeom>
            <a:avLst/>
            <a:gdLst>
              <a:gd name="T0" fmla="*/ 504 w 504"/>
              <a:gd name="T1" fmla="*/ 54 h 145"/>
              <a:gd name="T2" fmla="*/ 0 w 504"/>
              <a:gd name="T3" fmla="*/ 0 h 145"/>
              <a:gd name="T4" fmla="*/ 0 w 504"/>
              <a:gd name="T5" fmla="*/ 140 h 145"/>
              <a:gd name="T6" fmla="*/ 504 w 504"/>
              <a:gd name="T7" fmla="*/ 54 h 145"/>
            </a:gdLst>
            <a:ahLst/>
            <a:cxnLst>
              <a:cxn ang="0">
                <a:pos x="T0" y="T1"/>
              </a:cxn>
              <a:cxn ang="0">
                <a:pos x="T2" y="T3"/>
              </a:cxn>
              <a:cxn ang="0">
                <a:pos x="T4" y="T5"/>
              </a:cxn>
              <a:cxn ang="0">
                <a:pos x="T6" y="T7"/>
              </a:cxn>
            </a:cxnLst>
            <a:rect l="0" t="0" r="r" b="b"/>
            <a:pathLst>
              <a:path w="504" h="145">
                <a:moveTo>
                  <a:pt x="504" y="54"/>
                </a:moveTo>
                <a:cubicBezTo>
                  <a:pt x="504" y="54"/>
                  <a:pt x="187" y="89"/>
                  <a:pt x="0" y="0"/>
                </a:cubicBezTo>
                <a:cubicBezTo>
                  <a:pt x="0" y="140"/>
                  <a:pt x="0" y="140"/>
                  <a:pt x="0" y="140"/>
                </a:cubicBezTo>
                <a:cubicBezTo>
                  <a:pt x="52" y="143"/>
                  <a:pt x="262" y="145"/>
                  <a:pt x="504" y="54"/>
                </a:cubicBezTo>
                <a:close/>
              </a:path>
            </a:pathLst>
          </a:custGeom>
          <a:solidFill>
            <a:srgbClr val="444444"/>
          </a:solidFill>
          <a:ln>
            <a:noFill/>
          </a:ln>
        </p:spPr>
        <p:txBody>
          <a:bodyPr vert="horz" wrap="square" lIns="91440" tIns="45720" rIns="91440" bIns="45720" numCol="1" anchor="t" anchorCtr="0" compatLnSpc="1"/>
          <a:lstStyle/>
          <a:p>
            <a:endParaRPr lang="zh-CN" altLang="en-US"/>
          </a:p>
        </p:txBody>
      </p:sp>
      <p:sp>
        <p:nvSpPr>
          <p:cNvPr id="10" name="Freeform 8"/>
          <p:cNvSpPr/>
          <p:nvPr/>
        </p:nvSpPr>
        <p:spPr bwMode="auto">
          <a:xfrm rot="16200000">
            <a:off x="1361511" y="1275377"/>
            <a:ext cx="5549004" cy="2998248"/>
          </a:xfrm>
          <a:custGeom>
            <a:avLst/>
            <a:gdLst>
              <a:gd name="T0" fmla="*/ 0 w 932"/>
              <a:gd name="T1" fmla="*/ 378 h 475"/>
              <a:gd name="T2" fmla="*/ 932 w 932"/>
              <a:gd name="T3" fmla="*/ 138 h 475"/>
              <a:gd name="T4" fmla="*/ 932 w 932"/>
              <a:gd name="T5" fmla="*/ 0 h 475"/>
              <a:gd name="T6" fmla="*/ 0 w 932"/>
              <a:gd name="T7" fmla="*/ 378 h 475"/>
            </a:gdLst>
            <a:ahLst/>
            <a:cxnLst>
              <a:cxn ang="0">
                <a:pos x="T0" y="T1"/>
              </a:cxn>
              <a:cxn ang="0">
                <a:pos x="T2" y="T3"/>
              </a:cxn>
              <a:cxn ang="0">
                <a:pos x="T4" y="T5"/>
              </a:cxn>
              <a:cxn ang="0">
                <a:pos x="T6" y="T7"/>
              </a:cxn>
            </a:cxnLst>
            <a:rect l="0" t="0" r="r" b="b"/>
            <a:pathLst>
              <a:path w="932" h="475">
                <a:moveTo>
                  <a:pt x="0" y="378"/>
                </a:moveTo>
                <a:cubicBezTo>
                  <a:pt x="0" y="378"/>
                  <a:pt x="542" y="475"/>
                  <a:pt x="932" y="138"/>
                </a:cubicBezTo>
                <a:cubicBezTo>
                  <a:pt x="932" y="0"/>
                  <a:pt x="932" y="0"/>
                  <a:pt x="932" y="0"/>
                </a:cubicBezTo>
                <a:cubicBezTo>
                  <a:pt x="619" y="324"/>
                  <a:pt x="241" y="381"/>
                  <a:pt x="0" y="378"/>
                </a:cubicBezTo>
                <a:close/>
              </a:path>
            </a:pathLst>
          </a:custGeom>
          <a:solidFill>
            <a:srgbClr val="FFC000"/>
          </a:solidFill>
          <a:ln>
            <a:noFill/>
          </a:ln>
        </p:spPr>
        <p:txBody>
          <a:bodyPr vert="horz" wrap="square" lIns="91440" tIns="45720" rIns="91440" bIns="45720" numCol="1" anchor="t" anchorCtr="0" compatLnSpc="1"/>
          <a:lstStyle/>
          <a:p>
            <a:endParaRPr lang="zh-CN" altLang="en-US"/>
          </a:p>
        </p:txBody>
      </p:sp>
      <p:sp>
        <p:nvSpPr>
          <p:cNvPr id="6" name="任意多边形: 形状 5"/>
          <p:cNvSpPr/>
          <p:nvPr/>
        </p:nvSpPr>
        <p:spPr bwMode="auto">
          <a:xfrm rot="16200000">
            <a:off x="1399746" y="3760858"/>
            <a:ext cx="5183672" cy="1010611"/>
          </a:xfrm>
          <a:custGeom>
            <a:avLst/>
            <a:gdLst>
              <a:gd name="connsiteX0" fmla="*/ 5183672 w 5183672"/>
              <a:gd name="connsiteY0" fmla="*/ 0 h 1010611"/>
              <a:gd name="connsiteX1" fmla="*/ 5058912 w 5183672"/>
              <a:gd name="connsiteY1" fmla="*/ 73838 h 1010611"/>
              <a:gd name="connsiteX2" fmla="*/ 0 w 5183672"/>
              <a:gd name="connsiteY2" fmla="*/ 873634 h 1010611"/>
              <a:gd name="connsiteX3" fmla="*/ 0 w 5183672"/>
              <a:gd name="connsiteY3" fmla="*/ 454656 h 1010611"/>
              <a:gd name="connsiteX4" fmla="*/ 0 w 5183672"/>
              <a:gd name="connsiteY4" fmla="*/ 439129 h 1010611"/>
              <a:gd name="connsiteX5" fmla="*/ 131675 w 5183672"/>
              <a:gd name="connsiteY5" fmla="*/ 470954 h 1010611"/>
              <a:gd name="connsiteX6" fmla="*/ 5010681 w 5183672"/>
              <a:gd name="connsiteY6" fmla="*/ 75279 h 1010611"/>
              <a:gd name="connsiteX7" fmla="*/ 5183672 w 5183672"/>
              <a:gd name="connsiteY7" fmla="*/ 0 h 1010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83672" h="1010611">
                <a:moveTo>
                  <a:pt x="5183672" y="0"/>
                </a:moveTo>
                <a:lnTo>
                  <a:pt x="5058912" y="73838"/>
                </a:lnTo>
                <a:cubicBezTo>
                  <a:pt x="2823515" y="1343267"/>
                  <a:pt x="565243" y="995915"/>
                  <a:pt x="0" y="873634"/>
                </a:cubicBezTo>
                <a:cubicBezTo>
                  <a:pt x="0" y="873634"/>
                  <a:pt x="0" y="873634"/>
                  <a:pt x="0" y="454656"/>
                </a:cubicBezTo>
                <a:lnTo>
                  <a:pt x="0" y="439129"/>
                </a:lnTo>
                <a:lnTo>
                  <a:pt x="131675" y="470954"/>
                </a:lnTo>
                <a:cubicBezTo>
                  <a:pt x="1217457" y="721885"/>
                  <a:pt x="3027204" y="893967"/>
                  <a:pt x="5010681" y="75279"/>
                </a:cubicBezTo>
                <a:lnTo>
                  <a:pt x="5183672" y="0"/>
                </a:lnTo>
                <a:close/>
              </a:path>
            </a:pathLst>
          </a:custGeom>
          <a:solidFill>
            <a:srgbClr val="FFC000"/>
          </a:solidFill>
          <a:ln>
            <a:noFill/>
          </a:ln>
        </p:spPr>
        <p:txBody>
          <a:bodyPr vert="horz" wrap="square" lIns="91440" tIns="45720" rIns="91440" bIns="45720" numCol="1" anchor="t" anchorCtr="0" compatLnSpc="1">
            <a:noAutofit/>
          </a:bodyPr>
          <a:lstStyle/>
          <a:p>
            <a:endParaRPr lang="zh-CN" altLang="en-US"/>
          </a:p>
        </p:txBody>
      </p:sp>
      <p:sp>
        <p:nvSpPr>
          <p:cNvPr id="18" name="Freeform 5"/>
          <p:cNvSpPr>
            <a:spLocks noEditPoints="1"/>
          </p:cNvSpPr>
          <p:nvPr/>
        </p:nvSpPr>
        <p:spPr bwMode="auto">
          <a:xfrm flipH="1" flipV="1">
            <a:off x="11050372" y="6126551"/>
            <a:ext cx="606636" cy="510077"/>
          </a:xfrm>
          <a:custGeom>
            <a:avLst/>
            <a:gdLst>
              <a:gd name="T0" fmla="*/ 118 w 285"/>
              <a:gd name="T1" fmla="*/ 131 h 240"/>
              <a:gd name="T2" fmla="*/ 118 w 285"/>
              <a:gd name="T3" fmla="*/ 240 h 240"/>
              <a:gd name="T4" fmla="*/ 0 w 285"/>
              <a:gd name="T5" fmla="*/ 240 h 240"/>
              <a:gd name="T6" fmla="*/ 0 w 285"/>
              <a:gd name="T7" fmla="*/ 131 h 240"/>
              <a:gd name="T8" fmla="*/ 32 w 285"/>
              <a:gd name="T9" fmla="*/ 39 h 240"/>
              <a:gd name="T10" fmla="*/ 118 w 285"/>
              <a:gd name="T11" fmla="*/ 0 h 240"/>
              <a:gd name="T12" fmla="*/ 118 w 285"/>
              <a:gd name="T13" fmla="*/ 55 h 240"/>
              <a:gd name="T14" fmla="*/ 75 w 285"/>
              <a:gd name="T15" fmla="*/ 70 h 240"/>
              <a:gd name="T16" fmla="*/ 53 w 285"/>
              <a:gd name="T17" fmla="*/ 115 h 240"/>
              <a:gd name="T18" fmla="*/ 53 w 285"/>
              <a:gd name="T19" fmla="*/ 131 h 240"/>
              <a:gd name="T20" fmla="*/ 118 w 285"/>
              <a:gd name="T21" fmla="*/ 131 h 240"/>
              <a:gd name="T22" fmla="*/ 285 w 285"/>
              <a:gd name="T23" fmla="*/ 131 h 240"/>
              <a:gd name="T24" fmla="*/ 285 w 285"/>
              <a:gd name="T25" fmla="*/ 240 h 240"/>
              <a:gd name="T26" fmla="*/ 167 w 285"/>
              <a:gd name="T27" fmla="*/ 240 h 240"/>
              <a:gd name="T28" fmla="*/ 167 w 285"/>
              <a:gd name="T29" fmla="*/ 136 h 240"/>
              <a:gd name="T30" fmla="*/ 199 w 285"/>
              <a:gd name="T31" fmla="*/ 41 h 240"/>
              <a:gd name="T32" fmla="*/ 285 w 285"/>
              <a:gd name="T33" fmla="*/ 0 h 240"/>
              <a:gd name="T34" fmla="*/ 285 w 285"/>
              <a:gd name="T35" fmla="*/ 55 h 240"/>
              <a:gd name="T36" fmla="*/ 241 w 285"/>
              <a:gd name="T37" fmla="*/ 70 h 240"/>
              <a:gd name="T38" fmla="*/ 219 w 285"/>
              <a:gd name="T39" fmla="*/ 115 h 240"/>
              <a:gd name="T40" fmla="*/ 219 w 285"/>
              <a:gd name="T41" fmla="*/ 131 h 240"/>
              <a:gd name="T42" fmla="*/ 285 w 285"/>
              <a:gd name="T43" fmla="*/ 13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5" h="240">
                <a:moveTo>
                  <a:pt x="118" y="131"/>
                </a:moveTo>
                <a:cubicBezTo>
                  <a:pt x="118" y="240"/>
                  <a:pt x="118" y="240"/>
                  <a:pt x="118" y="240"/>
                </a:cubicBezTo>
                <a:cubicBezTo>
                  <a:pt x="0" y="240"/>
                  <a:pt x="0" y="240"/>
                  <a:pt x="0" y="240"/>
                </a:cubicBezTo>
                <a:cubicBezTo>
                  <a:pt x="0" y="131"/>
                  <a:pt x="0" y="131"/>
                  <a:pt x="0" y="131"/>
                </a:cubicBezTo>
                <a:cubicBezTo>
                  <a:pt x="0" y="95"/>
                  <a:pt x="11" y="64"/>
                  <a:pt x="32" y="39"/>
                </a:cubicBezTo>
                <a:cubicBezTo>
                  <a:pt x="51" y="17"/>
                  <a:pt x="80" y="4"/>
                  <a:pt x="118" y="0"/>
                </a:cubicBezTo>
                <a:cubicBezTo>
                  <a:pt x="118" y="55"/>
                  <a:pt x="118" y="55"/>
                  <a:pt x="118" y="55"/>
                </a:cubicBezTo>
                <a:cubicBezTo>
                  <a:pt x="101" y="55"/>
                  <a:pt x="87" y="60"/>
                  <a:pt x="75" y="70"/>
                </a:cubicBezTo>
                <a:cubicBezTo>
                  <a:pt x="60" y="80"/>
                  <a:pt x="53" y="95"/>
                  <a:pt x="53" y="115"/>
                </a:cubicBezTo>
                <a:cubicBezTo>
                  <a:pt x="53" y="120"/>
                  <a:pt x="53" y="125"/>
                  <a:pt x="53" y="131"/>
                </a:cubicBezTo>
                <a:lnTo>
                  <a:pt x="118" y="131"/>
                </a:lnTo>
                <a:close/>
                <a:moveTo>
                  <a:pt x="285" y="131"/>
                </a:moveTo>
                <a:cubicBezTo>
                  <a:pt x="285" y="240"/>
                  <a:pt x="285" y="240"/>
                  <a:pt x="285" y="240"/>
                </a:cubicBezTo>
                <a:cubicBezTo>
                  <a:pt x="167" y="240"/>
                  <a:pt x="167" y="240"/>
                  <a:pt x="167" y="240"/>
                </a:cubicBezTo>
                <a:cubicBezTo>
                  <a:pt x="167" y="136"/>
                  <a:pt x="167" y="136"/>
                  <a:pt x="167" y="136"/>
                </a:cubicBezTo>
                <a:cubicBezTo>
                  <a:pt x="167" y="98"/>
                  <a:pt x="178" y="66"/>
                  <a:pt x="199" y="41"/>
                </a:cubicBezTo>
                <a:cubicBezTo>
                  <a:pt x="218" y="18"/>
                  <a:pt x="247" y="4"/>
                  <a:pt x="285" y="0"/>
                </a:cubicBezTo>
                <a:cubicBezTo>
                  <a:pt x="285" y="55"/>
                  <a:pt x="285" y="55"/>
                  <a:pt x="285" y="55"/>
                </a:cubicBezTo>
                <a:cubicBezTo>
                  <a:pt x="269" y="55"/>
                  <a:pt x="254" y="60"/>
                  <a:pt x="241" y="70"/>
                </a:cubicBezTo>
                <a:cubicBezTo>
                  <a:pt x="227" y="80"/>
                  <a:pt x="219" y="95"/>
                  <a:pt x="219" y="115"/>
                </a:cubicBezTo>
                <a:cubicBezTo>
                  <a:pt x="219" y="120"/>
                  <a:pt x="219" y="125"/>
                  <a:pt x="219" y="131"/>
                </a:cubicBezTo>
                <a:lnTo>
                  <a:pt x="285" y="131"/>
                </a:lnTo>
                <a:close/>
              </a:path>
            </a:pathLst>
          </a:custGeom>
          <a:solidFill>
            <a:srgbClr val="444444">
              <a:alpha val="90000"/>
            </a:srgbClr>
          </a:solidFill>
          <a:ln>
            <a:noFill/>
          </a:ln>
        </p:spPr>
        <p:txBody>
          <a:bodyPr vert="horz" wrap="square" lIns="91440" tIns="45720" rIns="91440" bIns="45720" numCol="1" anchor="t" anchorCtr="0" compatLnSpc="1"/>
          <a:lstStyle/>
          <a:p>
            <a:endParaRPr lang="zh-CN" altLang="en-US">
              <a:solidFill>
                <a:srgbClr val="45A1BA"/>
              </a:solidFill>
            </a:endParaRPr>
          </a:p>
        </p:txBody>
      </p:sp>
      <p:sp>
        <p:nvSpPr>
          <p:cNvPr id="19" name="文本框 18"/>
          <p:cNvSpPr txBox="1"/>
          <p:nvPr/>
        </p:nvSpPr>
        <p:spPr>
          <a:xfrm>
            <a:off x="8971732" y="-1727863"/>
            <a:ext cx="3220268" cy="37702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23900" spc="-300" dirty="0">
                <a:solidFill>
                  <a:srgbClr val="FFC000"/>
                </a:solidFill>
                <a:latin typeface="KyoMadoka" panose="02000609000000000000" pitchFamily="49" charset="-128"/>
                <a:ea typeface="KyoMadoka" panose="02000609000000000000" pitchFamily="49" charset="-128"/>
                <a:cs typeface="Arial" panose="020B0604020202020204" pitchFamily="34" charset="0"/>
              </a:rPr>
              <a:t>03 </a:t>
            </a:r>
            <a:endParaRPr lang="zh-CN" altLang="en-US" sz="23900" spc="-300" dirty="0">
              <a:solidFill>
                <a:srgbClr val="FFC000"/>
              </a:solidFill>
              <a:latin typeface="KyoMadoka" panose="02000609000000000000" pitchFamily="49" charset="-128"/>
              <a:ea typeface="KyoMadoka" panose="02000609000000000000" pitchFamily="49" charset="-128"/>
              <a:cs typeface="Arial" panose="020B0604020202020204" pitchFamily="34" charset="0"/>
            </a:endParaRPr>
          </a:p>
        </p:txBody>
      </p:sp>
      <p:sp>
        <p:nvSpPr>
          <p:cNvPr id="30" name="矩形 29"/>
          <p:cNvSpPr/>
          <p:nvPr/>
        </p:nvSpPr>
        <p:spPr>
          <a:xfrm>
            <a:off x="7365921" y="3092052"/>
            <a:ext cx="2611456" cy="743345"/>
          </a:xfrm>
          <a:prstGeom prst="rect">
            <a:avLst/>
          </a:prstGeom>
        </p:spPr>
        <p:txBody>
          <a:bodyPr wrap="square">
            <a:spAutoFit/>
          </a:bodyPr>
          <a:lstStyle/>
          <a:p>
            <a:pPr algn="dist">
              <a:lnSpc>
                <a:spcPct val="175000"/>
              </a:lnSpc>
            </a:pP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后续工作目标</a:t>
            </a:r>
            <a:endPar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7365921" y="3893271"/>
            <a:ext cx="3220268" cy="369332"/>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18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FOLLOW-UP WORK GOALS</a:t>
            </a:r>
            <a:endParaRPr lang="en-US" altLang="zh-CN" sz="18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32" name="Rectangle 11"/>
          <p:cNvSpPr/>
          <p:nvPr/>
        </p:nvSpPr>
        <p:spPr>
          <a:xfrm>
            <a:off x="7365921" y="4292423"/>
            <a:ext cx="4006329" cy="531364"/>
          </a:xfrm>
          <a:prstGeom prst="rect">
            <a:avLst/>
          </a:prstGeom>
        </p:spPr>
        <p:txBody>
          <a:bodyPr wrap="square">
            <a:spAutoFit/>
          </a:bodyPr>
          <a:lstStyle/>
          <a:p>
            <a:pPr>
              <a:lnSpc>
                <a:spcPct val="125000"/>
              </a:lnSpc>
            </a:pPr>
            <a:r>
              <a:rPr lang="en-US" altLang="zh-CN" sz="12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A company is an association or collection of individuals, whether natural persons, legal persons.</a:t>
            </a:r>
            <a:endParaRPr lang="en-US" altLang="zh-CN" sz="12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cxnSp>
        <p:nvCxnSpPr>
          <p:cNvPr id="33" name="直接连接符 32"/>
          <p:cNvCxnSpPr/>
          <p:nvPr/>
        </p:nvCxnSpPr>
        <p:spPr>
          <a:xfrm>
            <a:off x="7507171" y="3097337"/>
            <a:ext cx="537234" cy="0"/>
          </a:xfrm>
          <a:prstGeom prst="line">
            <a:avLst/>
          </a:prstGeom>
          <a:ln w="50800"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7365920" y="2061639"/>
            <a:ext cx="2611457" cy="923330"/>
          </a:xfrm>
          <a:prstGeom prst="rect">
            <a:avLst/>
          </a:prstGeom>
          <a:noFill/>
          <a:ln>
            <a:noFill/>
          </a:ln>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Part</a:t>
            </a:r>
            <a:r>
              <a:rPr lang="en-US" altLang="zh-CN" sz="18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 </a:t>
            </a:r>
            <a:r>
              <a:rPr lang="en-US" altLang="zh-CN"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03</a:t>
            </a:r>
            <a:endParaRPr lang="zh-CN" altLang="en-US"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rot="16200000">
            <a:off x="-322886" y="239883"/>
            <a:ext cx="713548" cy="777240"/>
            <a:chOff x="-1152532" y="-2053997"/>
            <a:chExt cx="2731785" cy="2975625"/>
          </a:xfrm>
        </p:grpSpPr>
        <p:sp>
          <p:nvSpPr>
            <p:cNvPr id="14" name="直角三角形 13"/>
            <p:cNvSpPr/>
            <p:nvPr/>
          </p:nvSpPr>
          <p:spPr>
            <a:xfrm rot="13500000" flipV="1">
              <a:off x="-1152532" y="-1810157"/>
              <a:ext cx="2731785" cy="2731785"/>
            </a:xfrm>
            <a:prstGeom prst="rtTriangl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4"/>
            <p:cNvSpPr/>
            <p:nvPr/>
          </p:nvSpPr>
          <p:spPr>
            <a:xfrm rot="13500000" flipV="1">
              <a:off x="-1152532" y="-2053997"/>
              <a:ext cx="2731785" cy="2731785"/>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a:off x="770158" y="27194"/>
            <a:ext cx="2582642" cy="650306"/>
          </a:xfrm>
          <a:prstGeom prst="rect">
            <a:avLst/>
          </a:prstGeom>
        </p:spPr>
        <p:txBody>
          <a:bodyPr wrap="square">
            <a:spAutoFit/>
          </a:bodyPr>
          <a:lstStyle/>
          <a:p>
            <a:pPr algn="dist">
              <a:lnSpc>
                <a:spcPct val="175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后续工作目标</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770158" y="677500"/>
            <a:ext cx="2856962" cy="307777"/>
          </a:xfrm>
          <a:prstGeom prst="snip1Rect">
            <a:avLst>
              <a:gd name="adj" fmla="val 0"/>
            </a:avLst>
          </a:prstGeom>
          <a:noFill/>
          <a:ln w="28575">
            <a:noFill/>
          </a:ln>
        </p:spPr>
        <p:txBody>
          <a:bodyPr wrap="square" rtlCol="0">
            <a:spAutoFit/>
          </a:bodyPr>
          <a:lstStyle/>
          <a:p>
            <a:pPr algn="dist"/>
            <a:r>
              <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FOLLOW-UP WORK GOALS</a:t>
            </a:r>
            <a:endPar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cxnSp>
        <p:nvCxnSpPr>
          <p:cNvPr id="7" name="Title Line"/>
          <p:cNvCxnSpPr/>
          <p:nvPr/>
        </p:nvCxnSpPr>
        <p:spPr>
          <a:xfrm flipV="1">
            <a:off x="5881006" y="3604324"/>
            <a:ext cx="5164665" cy="6448"/>
          </a:xfrm>
          <a:prstGeom prst="line">
            <a:avLst/>
          </a:prstGeom>
          <a:solidFill>
            <a:schemeClr val="tx1"/>
          </a:solidFill>
          <a:ln w="12700">
            <a:solidFill>
              <a:srgbClr val="444444"/>
            </a:solidFill>
            <a:headEnd type="none" w="med" len="med"/>
            <a:tailEnd type="none" w="med" len="med"/>
          </a:ln>
        </p:spPr>
      </p:cxnSp>
      <p:sp>
        <p:nvSpPr>
          <p:cNvPr id="8" name="5 Rectángulo redondeado"/>
          <p:cNvSpPr/>
          <p:nvPr/>
        </p:nvSpPr>
        <p:spPr>
          <a:xfrm>
            <a:off x="6406268" y="2933535"/>
            <a:ext cx="263181" cy="765135"/>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1050">
              <a:latin typeface="微软雅黑" panose="020B0503020204020204" pitchFamily="34" charset="-122"/>
              <a:ea typeface="微软雅黑" panose="020B0503020204020204" pitchFamily="34" charset="-122"/>
            </a:endParaRPr>
          </a:p>
        </p:txBody>
      </p:sp>
      <p:sp>
        <p:nvSpPr>
          <p:cNvPr id="11" name="6 Rectángulo redondeado"/>
          <p:cNvSpPr/>
          <p:nvPr/>
        </p:nvSpPr>
        <p:spPr>
          <a:xfrm>
            <a:off x="6754319" y="2708454"/>
            <a:ext cx="263181" cy="990216"/>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1050">
              <a:latin typeface="微软雅黑" panose="020B0503020204020204" pitchFamily="34" charset="-122"/>
              <a:ea typeface="微软雅黑" panose="020B0503020204020204" pitchFamily="34" charset="-122"/>
            </a:endParaRPr>
          </a:p>
        </p:txBody>
      </p:sp>
      <p:sp>
        <p:nvSpPr>
          <p:cNvPr id="12" name="7 Rectángulo redondeado"/>
          <p:cNvSpPr/>
          <p:nvPr/>
        </p:nvSpPr>
        <p:spPr>
          <a:xfrm>
            <a:off x="6058216" y="3072047"/>
            <a:ext cx="263181" cy="626623"/>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1050">
              <a:latin typeface="微软雅黑" panose="020B0503020204020204" pitchFamily="34" charset="-122"/>
              <a:ea typeface="微软雅黑" panose="020B0503020204020204" pitchFamily="34" charset="-122"/>
            </a:endParaRPr>
          </a:p>
        </p:txBody>
      </p:sp>
      <p:sp>
        <p:nvSpPr>
          <p:cNvPr id="16" name="12 Rectángulo redondeado"/>
          <p:cNvSpPr/>
          <p:nvPr/>
        </p:nvSpPr>
        <p:spPr>
          <a:xfrm>
            <a:off x="7713507" y="2933535"/>
            <a:ext cx="263181" cy="765135"/>
          </a:xfrm>
          <a:prstGeom prst="roundRect">
            <a:avLst>
              <a:gd name="adj" fmla="val 50000"/>
            </a:avLst>
          </a:prstGeom>
          <a:solidFill>
            <a:srgbClr val="44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1050">
              <a:latin typeface="微软雅黑" panose="020B0503020204020204" pitchFamily="34" charset="-122"/>
              <a:ea typeface="微软雅黑" panose="020B0503020204020204" pitchFamily="34" charset="-122"/>
            </a:endParaRPr>
          </a:p>
        </p:txBody>
      </p:sp>
      <p:sp>
        <p:nvSpPr>
          <p:cNvPr id="17" name="13 Rectángulo redondeado"/>
          <p:cNvSpPr/>
          <p:nvPr/>
        </p:nvSpPr>
        <p:spPr>
          <a:xfrm>
            <a:off x="8061558" y="2933535"/>
            <a:ext cx="263181" cy="765135"/>
          </a:xfrm>
          <a:prstGeom prst="roundRect">
            <a:avLst>
              <a:gd name="adj" fmla="val 50000"/>
            </a:avLst>
          </a:prstGeom>
          <a:solidFill>
            <a:srgbClr val="44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1050">
              <a:latin typeface="微软雅黑" panose="020B0503020204020204" pitchFamily="34" charset="-122"/>
              <a:ea typeface="微软雅黑" panose="020B0503020204020204" pitchFamily="34" charset="-122"/>
            </a:endParaRPr>
          </a:p>
        </p:txBody>
      </p:sp>
      <p:sp>
        <p:nvSpPr>
          <p:cNvPr id="18" name="14 Rectángulo redondeado"/>
          <p:cNvSpPr/>
          <p:nvPr/>
        </p:nvSpPr>
        <p:spPr>
          <a:xfrm>
            <a:off x="7365455" y="2793342"/>
            <a:ext cx="263181" cy="905328"/>
          </a:xfrm>
          <a:prstGeom prst="roundRect">
            <a:avLst>
              <a:gd name="adj" fmla="val 50000"/>
            </a:avLst>
          </a:prstGeom>
          <a:solidFill>
            <a:srgbClr val="44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1050">
              <a:latin typeface="微软雅黑" panose="020B0503020204020204" pitchFamily="34" charset="-122"/>
              <a:ea typeface="微软雅黑" panose="020B0503020204020204" pitchFamily="34" charset="-122"/>
            </a:endParaRPr>
          </a:p>
        </p:txBody>
      </p:sp>
      <p:sp>
        <p:nvSpPr>
          <p:cNvPr id="19" name="24 Rectángulo redondeado"/>
          <p:cNvSpPr/>
          <p:nvPr/>
        </p:nvSpPr>
        <p:spPr>
          <a:xfrm>
            <a:off x="9020745" y="2643331"/>
            <a:ext cx="263181" cy="1055339"/>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1050">
              <a:latin typeface="微软雅黑" panose="020B0503020204020204" pitchFamily="34" charset="-122"/>
              <a:ea typeface="微软雅黑" panose="020B0503020204020204" pitchFamily="34" charset="-122"/>
            </a:endParaRPr>
          </a:p>
        </p:txBody>
      </p:sp>
      <p:sp>
        <p:nvSpPr>
          <p:cNvPr id="20" name="25 Rectángulo redondeado"/>
          <p:cNvSpPr/>
          <p:nvPr/>
        </p:nvSpPr>
        <p:spPr>
          <a:xfrm>
            <a:off x="9368797" y="3171001"/>
            <a:ext cx="263181" cy="527669"/>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1050">
              <a:latin typeface="微软雅黑" panose="020B0503020204020204" pitchFamily="34" charset="-122"/>
              <a:ea typeface="微软雅黑" panose="020B0503020204020204" pitchFamily="34" charset="-122"/>
            </a:endParaRPr>
          </a:p>
        </p:txBody>
      </p:sp>
      <p:sp>
        <p:nvSpPr>
          <p:cNvPr id="21" name="26 Rectángulo redondeado"/>
          <p:cNvSpPr/>
          <p:nvPr/>
        </p:nvSpPr>
        <p:spPr>
          <a:xfrm>
            <a:off x="8672694" y="2836202"/>
            <a:ext cx="263181" cy="862468"/>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1050">
              <a:latin typeface="微软雅黑" panose="020B0503020204020204" pitchFamily="34" charset="-122"/>
              <a:ea typeface="微软雅黑" panose="020B0503020204020204" pitchFamily="34" charset="-122"/>
            </a:endParaRPr>
          </a:p>
        </p:txBody>
      </p:sp>
      <p:sp>
        <p:nvSpPr>
          <p:cNvPr id="22" name="32 Rectángulo redondeado"/>
          <p:cNvSpPr/>
          <p:nvPr/>
        </p:nvSpPr>
        <p:spPr>
          <a:xfrm>
            <a:off x="10322465" y="2793342"/>
            <a:ext cx="263181" cy="905328"/>
          </a:xfrm>
          <a:prstGeom prst="roundRect">
            <a:avLst>
              <a:gd name="adj" fmla="val 50000"/>
            </a:avLst>
          </a:prstGeom>
          <a:solidFill>
            <a:srgbClr val="44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1050">
              <a:latin typeface="微软雅黑" panose="020B0503020204020204" pitchFamily="34" charset="-122"/>
              <a:ea typeface="微软雅黑" panose="020B0503020204020204" pitchFamily="34" charset="-122"/>
            </a:endParaRPr>
          </a:p>
        </p:txBody>
      </p:sp>
      <p:sp>
        <p:nvSpPr>
          <p:cNvPr id="23" name="33 Rectángulo redondeado"/>
          <p:cNvSpPr/>
          <p:nvPr/>
        </p:nvSpPr>
        <p:spPr>
          <a:xfrm>
            <a:off x="10670517" y="2493320"/>
            <a:ext cx="263181" cy="1205350"/>
          </a:xfrm>
          <a:prstGeom prst="roundRect">
            <a:avLst>
              <a:gd name="adj" fmla="val 50000"/>
            </a:avLst>
          </a:prstGeom>
          <a:solidFill>
            <a:srgbClr val="44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1050">
              <a:latin typeface="微软雅黑" panose="020B0503020204020204" pitchFamily="34" charset="-122"/>
              <a:ea typeface="微软雅黑" panose="020B0503020204020204" pitchFamily="34" charset="-122"/>
            </a:endParaRPr>
          </a:p>
        </p:txBody>
      </p:sp>
      <p:sp>
        <p:nvSpPr>
          <p:cNvPr id="24" name="34 Rectángulo redondeado"/>
          <p:cNvSpPr/>
          <p:nvPr/>
        </p:nvSpPr>
        <p:spPr>
          <a:xfrm>
            <a:off x="9974414" y="2933535"/>
            <a:ext cx="263181" cy="765135"/>
          </a:xfrm>
          <a:prstGeom prst="roundRect">
            <a:avLst>
              <a:gd name="adj" fmla="val 50000"/>
            </a:avLst>
          </a:prstGeom>
          <a:solidFill>
            <a:srgbClr val="44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1050">
              <a:latin typeface="微软雅黑" panose="020B0503020204020204" pitchFamily="34" charset="-122"/>
              <a:ea typeface="微软雅黑" panose="020B0503020204020204" pitchFamily="34" charset="-122"/>
            </a:endParaRPr>
          </a:p>
        </p:txBody>
      </p:sp>
      <p:sp>
        <p:nvSpPr>
          <p:cNvPr id="25" name="87 Rectángulo"/>
          <p:cNvSpPr/>
          <p:nvPr/>
        </p:nvSpPr>
        <p:spPr>
          <a:xfrm>
            <a:off x="10237595" y="3886279"/>
            <a:ext cx="397066" cy="367704"/>
          </a:xfrm>
          <a:prstGeom prst="rect">
            <a:avLst/>
          </a:prstGeom>
        </p:spPr>
        <p:txBody>
          <a:bodyPr wrap="square" lIns="0" tIns="90634" rIns="0" bIns="90634">
            <a:spAutoFit/>
          </a:bodyPr>
          <a:lstStyle/>
          <a:p>
            <a:pPr marL="0" lvl="1" algn="ctr"/>
            <a:r>
              <a:rPr lang="en-US" sz="1200" dirty="0">
                <a:solidFill>
                  <a:schemeClr val="tx2"/>
                </a:solidFill>
                <a:latin typeface="微软雅黑" panose="020B0503020204020204" pitchFamily="34" charset="-122"/>
                <a:ea typeface="微软雅黑" panose="020B0503020204020204" pitchFamily="34" charset="-122"/>
                <a:cs typeface="Open Sans Condensed" panose="020B0604020202020204" charset="0"/>
              </a:rPr>
              <a:t>Q4</a:t>
            </a:r>
            <a:endParaRPr lang="en-US" sz="1200" dirty="0">
              <a:solidFill>
                <a:schemeClr val="tx2"/>
              </a:solidFill>
              <a:latin typeface="微软雅黑" panose="020B0503020204020204" pitchFamily="34" charset="-122"/>
              <a:ea typeface="微软雅黑" panose="020B0503020204020204" pitchFamily="34" charset="-122"/>
              <a:cs typeface="Open Sans Condensed" panose="020B0604020202020204" charset="0"/>
            </a:endParaRPr>
          </a:p>
        </p:txBody>
      </p:sp>
      <p:sp>
        <p:nvSpPr>
          <p:cNvPr id="26" name="87 Rectángulo"/>
          <p:cNvSpPr/>
          <p:nvPr/>
        </p:nvSpPr>
        <p:spPr>
          <a:xfrm>
            <a:off x="8938172" y="3886279"/>
            <a:ext cx="397066" cy="367704"/>
          </a:xfrm>
          <a:prstGeom prst="rect">
            <a:avLst/>
          </a:prstGeom>
        </p:spPr>
        <p:txBody>
          <a:bodyPr wrap="square" lIns="0" tIns="90634" rIns="0" bIns="90634">
            <a:spAutoFit/>
          </a:bodyPr>
          <a:lstStyle/>
          <a:p>
            <a:pPr marL="0" lvl="1" algn="ctr"/>
            <a:r>
              <a:rPr lang="en-US" sz="1200" dirty="0">
                <a:solidFill>
                  <a:schemeClr val="tx2"/>
                </a:solidFill>
                <a:latin typeface="微软雅黑" panose="020B0503020204020204" pitchFamily="34" charset="-122"/>
                <a:ea typeface="微软雅黑" panose="020B0503020204020204" pitchFamily="34" charset="-122"/>
                <a:cs typeface="Open Sans Condensed" panose="020B0604020202020204" charset="0"/>
              </a:rPr>
              <a:t>Q3</a:t>
            </a:r>
            <a:endParaRPr lang="en-US" sz="1200" dirty="0">
              <a:solidFill>
                <a:schemeClr val="tx2"/>
              </a:solidFill>
              <a:latin typeface="微软雅黑" panose="020B0503020204020204" pitchFamily="34" charset="-122"/>
              <a:ea typeface="微软雅黑" panose="020B0503020204020204" pitchFamily="34" charset="-122"/>
              <a:cs typeface="Open Sans Condensed" panose="020B0604020202020204" charset="0"/>
            </a:endParaRPr>
          </a:p>
        </p:txBody>
      </p:sp>
      <p:sp>
        <p:nvSpPr>
          <p:cNvPr id="27" name="87 Rectángulo"/>
          <p:cNvSpPr/>
          <p:nvPr/>
        </p:nvSpPr>
        <p:spPr>
          <a:xfrm>
            <a:off x="7638748" y="3886279"/>
            <a:ext cx="397066" cy="367704"/>
          </a:xfrm>
          <a:prstGeom prst="rect">
            <a:avLst/>
          </a:prstGeom>
        </p:spPr>
        <p:txBody>
          <a:bodyPr wrap="square" lIns="0" tIns="90634" rIns="0" bIns="90634">
            <a:spAutoFit/>
          </a:bodyPr>
          <a:lstStyle/>
          <a:p>
            <a:pPr marL="0" lvl="1" algn="ctr"/>
            <a:r>
              <a:rPr lang="en-US" sz="1200" dirty="0">
                <a:solidFill>
                  <a:schemeClr val="tx2"/>
                </a:solidFill>
                <a:latin typeface="微软雅黑" panose="020B0503020204020204" pitchFamily="34" charset="-122"/>
                <a:ea typeface="微软雅黑" panose="020B0503020204020204" pitchFamily="34" charset="-122"/>
                <a:cs typeface="Open Sans Condensed" panose="020B0604020202020204" charset="0"/>
              </a:rPr>
              <a:t>Q2</a:t>
            </a:r>
            <a:endParaRPr lang="en-US" sz="1200" dirty="0">
              <a:solidFill>
                <a:schemeClr val="tx2"/>
              </a:solidFill>
              <a:latin typeface="微软雅黑" panose="020B0503020204020204" pitchFamily="34" charset="-122"/>
              <a:ea typeface="微软雅黑" panose="020B0503020204020204" pitchFamily="34" charset="-122"/>
              <a:cs typeface="Open Sans Condensed" panose="020B0604020202020204" charset="0"/>
            </a:endParaRPr>
          </a:p>
        </p:txBody>
      </p:sp>
      <p:sp>
        <p:nvSpPr>
          <p:cNvPr id="28" name="87 Rectángulo"/>
          <p:cNvSpPr/>
          <p:nvPr/>
        </p:nvSpPr>
        <p:spPr>
          <a:xfrm>
            <a:off x="6339325" y="3886279"/>
            <a:ext cx="397066" cy="367704"/>
          </a:xfrm>
          <a:prstGeom prst="rect">
            <a:avLst/>
          </a:prstGeom>
        </p:spPr>
        <p:txBody>
          <a:bodyPr wrap="square" lIns="0" tIns="90634" rIns="0" bIns="90634">
            <a:spAutoFit/>
          </a:bodyPr>
          <a:lstStyle/>
          <a:p>
            <a:pPr marL="0" lvl="1" algn="ctr"/>
            <a:r>
              <a:rPr lang="en-US" sz="1200" dirty="0">
                <a:solidFill>
                  <a:schemeClr val="tx2"/>
                </a:solidFill>
                <a:latin typeface="微软雅黑" panose="020B0503020204020204" pitchFamily="34" charset="-122"/>
                <a:ea typeface="微软雅黑" panose="020B0503020204020204" pitchFamily="34" charset="-122"/>
                <a:cs typeface="Open Sans Condensed" panose="020B0604020202020204" charset="0"/>
              </a:rPr>
              <a:t>Q1</a:t>
            </a:r>
            <a:endParaRPr lang="en-US" sz="1200" dirty="0">
              <a:solidFill>
                <a:schemeClr val="tx2"/>
              </a:solidFill>
              <a:latin typeface="微软雅黑" panose="020B0503020204020204" pitchFamily="34" charset="-122"/>
              <a:ea typeface="微软雅黑" panose="020B0503020204020204" pitchFamily="34" charset="-122"/>
              <a:cs typeface="Open Sans Condensed" panose="020B0604020202020204" charset="0"/>
            </a:endParaRPr>
          </a:p>
        </p:txBody>
      </p:sp>
      <p:sp>
        <p:nvSpPr>
          <p:cNvPr id="29" name="Freeform 263"/>
          <p:cNvSpPr/>
          <p:nvPr/>
        </p:nvSpPr>
        <p:spPr bwMode="auto">
          <a:xfrm>
            <a:off x="3162617" y="2306564"/>
            <a:ext cx="1683699" cy="2038973"/>
          </a:xfrm>
          <a:custGeom>
            <a:avLst/>
            <a:gdLst>
              <a:gd name="T0" fmla="*/ 4 w 1092"/>
              <a:gd name="T1" fmla="*/ 0 h 1319"/>
              <a:gd name="T2" fmla="*/ 124 w 1092"/>
              <a:gd name="T3" fmla="*/ 13 h 1319"/>
              <a:gd name="T4" fmla="*/ 238 w 1092"/>
              <a:gd name="T5" fmla="*/ 37 h 1319"/>
              <a:gd name="T6" fmla="*/ 348 w 1092"/>
              <a:gd name="T7" fmla="*/ 72 h 1319"/>
              <a:gd name="T8" fmla="*/ 454 w 1092"/>
              <a:gd name="T9" fmla="*/ 119 h 1319"/>
              <a:gd name="T10" fmla="*/ 554 w 1092"/>
              <a:gd name="T11" fmla="*/ 174 h 1319"/>
              <a:gd name="T12" fmla="*/ 646 w 1092"/>
              <a:gd name="T13" fmla="*/ 241 h 1319"/>
              <a:gd name="T14" fmla="*/ 732 w 1092"/>
              <a:gd name="T15" fmla="*/ 314 h 1319"/>
              <a:gd name="T16" fmla="*/ 811 w 1092"/>
              <a:gd name="T17" fmla="*/ 396 h 1319"/>
              <a:gd name="T18" fmla="*/ 880 w 1092"/>
              <a:gd name="T19" fmla="*/ 487 h 1319"/>
              <a:gd name="T20" fmla="*/ 941 w 1092"/>
              <a:gd name="T21" fmla="*/ 583 h 1319"/>
              <a:gd name="T22" fmla="*/ 994 w 1092"/>
              <a:gd name="T23" fmla="*/ 685 h 1319"/>
              <a:gd name="T24" fmla="*/ 1035 w 1092"/>
              <a:gd name="T25" fmla="*/ 791 h 1319"/>
              <a:gd name="T26" fmla="*/ 1064 w 1092"/>
              <a:gd name="T27" fmla="*/ 905 h 1319"/>
              <a:gd name="T28" fmla="*/ 1084 w 1092"/>
              <a:gd name="T29" fmla="*/ 1021 h 1319"/>
              <a:gd name="T30" fmla="*/ 1092 w 1092"/>
              <a:gd name="T31" fmla="*/ 1142 h 1319"/>
              <a:gd name="T32" fmla="*/ 768 w 1092"/>
              <a:gd name="T33" fmla="*/ 1319 h 1319"/>
              <a:gd name="T34" fmla="*/ 442 w 1092"/>
              <a:gd name="T35" fmla="*/ 1142 h 1319"/>
              <a:gd name="T36" fmla="*/ 436 w 1092"/>
              <a:gd name="T37" fmla="*/ 1068 h 1319"/>
              <a:gd name="T38" fmla="*/ 418 w 1092"/>
              <a:gd name="T39" fmla="*/ 995 h 1319"/>
              <a:gd name="T40" fmla="*/ 391 w 1092"/>
              <a:gd name="T41" fmla="*/ 930 h 1319"/>
              <a:gd name="T42" fmla="*/ 355 w 1092"/>
              <a:gd name="T43" fmla="*/ 868 h 1319"/>
              <a:gd name="T44" fmla="*/ 312 w 1092"/>
              <a:gd name="T45" fmla="*/ 813 h 1319"/>
              <a:gd name="T46" fmla="*/ 261 w 1092"/>
              <a:gd name="T47" fmla="*/ 764 h 1319"/>
              <a:gd name="T48" fmla="*/ 204 w 1092"/>
              <a:gd name="T49" fmla="*/ 722 h 1319"/>
              <a:gd name="T50" fmla="*/ 141 w 1092"/>
              <a:gd name="T51" fmla="*/ 689 h 1319"/>
              <a:gd name="T52" fmla="*/ 73 w 1092"/>
              <a:gd name="T53" fmla="*/ 665 h 1319"/>
              <a:gd name="T54" fmla="*/ 0 w 1092"/>
              <a:gd name="T55" fmla="*/ 652 h 1319"/>
              <a:gd name="T56" fmla="*/ 181 w 1092"/>
              <a:gd name="T57" fmla="*/ 320 h 1319"/>
              <a:gd name="T58" fmla="*/ 4 w 1092"/>
              <a:gd name="T59" fmla="*/ 0 h 1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92" h="1319">
                <a:moveTo>
                  <a:pt x="4" y="0"/>
                </a:moveTo>
                <a:lnTo>
                  <a:pt x="124" y="13"/>
                </a:lnTo>
                <a:lnTo>
                  <a:pt x="238" y="37"/>
                </a:lnTo>
                <a:lnTo>
                  <a:pt x="348" y="72"/>
                </a:lnTo>
                <a:lnTo>
                  <a:pt x="454" y="119"/>
                </a:lnTo>
                <a:lnTo>
                  <a:pt x="554" y="174"/>
                </a:lnTo>
                <a:lnTo>
                  <a:pt x="646" y="241"/>
                </a:lnTo>
                <a:lnTo>
                  <a:pt x="732" y="314"/>
                </a:lnTo>
                <a:lnTo>
                  <a:pt x="811" y="396"/>
                </a:lnTo>
                <a:lnTo>
                  <a:pt x="880" y="487"/>
                </a:lnTo>
                <a:lnTo>
                  <a:pt x="941" y="583"/>
                </a:lnTo>
                <a:lnTo>
                  <a:pt x="994" y="685"/>
                </a:lnTo>
                <a:lnTo>
                  <a:pt x="1035" y="791"/>
                </a:lnTo>
                <a:lnTo>
                  <a:pt x="1064" y="905"/>
                </a:lnTo>
                <a:lnTo>
                  <a:pt x="1084" y="1021"/>
                </a:lnTo>
                <a:lnTo>
                  <a:pt x="1092" y="1142"/>
                </a:lnTo>
                <a:lnTo>
                  <a:pt x="768" y="1319"/>
                </a:lnTo>
                <a:lnTo>
                  <a:pt x="442" y="1142"/>
                </a:lnTo>
                <a:lnTo>
                  <a:pt x="436" y="1068"/>
                </a:lnTo>
                <a:lnTo>
                  <a:pt x="418" y="995"/>
                </a:lnTo>
                <a:lnTo>
                  <a:pt x="391" y="930"/>
                </a:lnTo>
                <a:lnTo>
                  <a:pt x="355" y="868"/>
                </a:lnTo>
                <a:lnTo>
                  <a:pt x="312" y="813"/>
                </a:lnTo>
                <a:lnTo>
                  <a:pt x="261" y="764"/>
                </a:lnTo>
                <a:lnTo>
                  <a:pt x="204" y="722"/>
                </a:lnTo>
                <a:lnTo>
                  <a:pt x="141" y="689"/>
                </a:lnTo>
                <a:lnTo>
                  <a:pt x="73" y="665"/>
                </a:lnTo>
                <a:lnTo>
                  <a:pt x="0" y="652"/>
                </a:lnTo>
                <a:lnTo>
                  <a:pt x="181" y="320"/>
                </a:lnTo>
                <a:lnTo>
                  <a:pt x="4" y="0"/>
                </a:lnTo>
                <a:close/>
              </a:path>
            </a:pathLst>
          </a:custGeom>
          <a:solidFill>
            <a:srgbClr val="FFC000"/>
          </a:solidFill>
          <a:ln w="0">
            <a:noFill/>
            <a:prstDash val="solid"/>
            <a:round/>
          </a:ln>
        </p:spPr>
        <p:txBody>
          <a:bodyPr vert="horz" wrap="square" lIns="91440" tIns="45720" rIns="91440" bIns="45720" numCol="1" anchor="t" anchorCtr="0" compatLnSpc="1"/>
          <a:lstStyle/>
          <a:p>
            <a:endParaRPr lang="es-SV" sz="1050">
              <a:latin typeface="微软雅黑" panose="020B0503020204020204" pitchFamily="34" charset="-122"/>
              <a:ea typeface="微软雅黑" panose="020B0503020204020204" pitchFamily="34" charset="-122"/>
            </a:endParaRPr>
          </a:p>
        </p:txBody>
      </p:sp>
      <p:sp>
        <p:nvSpPr>
          <p:cNvPr id="30" name="Freeform 264"/>
          <p:cNvSpPr/>
          <p:nvPr/>
        </p:nvSpPr>
        <p:spPr bwMode="auto">
          <a:xfrm>
            <a:off x="1290468" y="2303474"/>
            <a:ext cx="2038973" cy="1683699"/>
          </a:xfrm>
          <a:custGeom>
            <a:avLst/>
            <a:gdLst>
              <a:gd name="T0" fmla="*/ 1143 w 1320"/>
              <a:gd name="T1" fmla="*/ 0 h 1090"/>
              <a:gd name="T2" fmla="*/ 1320 w 1320"/>
              <a:gd name="T3" fmla="*/ 322 h 1090"/>
              <a:gd name="T4" fmla="*/ 1141 w 1320"/>
              <a:gd name="T5" fmla="*/ 650 h 1090"/>
              <a:gd name="T6" fmla="*/ 1067 w 1320"/>
              <a:gd name="T7" fmla="*/ 656 h 1090"/>
              <a:gd name="T8" fmla="*/ 996 w 1320"/>
              <a:gd name="T9" fmla="*/ 673 h 1090"/>
              <a:gd name="T10" fmla="*/ 929 w 1320"/>
              <a:gd name="T11" fmla="*/ 699 h 1090"/>
              <a:gd name="T12" fmla="*/ 868 w 1320"/>
              <a:gd name="T13" fmla="*/ 736 h 1090"/>
              <a:gd name="T14" fmla="*/ 813 w 1320"/>
              <a:gd name="T15" fmla="*/ 779 h 1090"/>
              <a:gd name="T16" fmla="*/ 764 w 1320"/>
              <a:gd name="T17" fmla="*/ 830 h 1090"/>
              <a:gd name="T18" fmla="*/ 723 w 1320"/>
              <a:gd name="T19" fmla="*/ 887 h 1090"/>
              <a:gd name="T20" fmla="*/ 690 w 1320"/>
              <a:gd name="T21" fmla="*/ 950 h 1090"/>
              <a:gd name="T22" fmla="*/ 666 w 1320"/>
              <a:gd name="T23" fmla="*/ 1019 h 1090"/>
              <a:gd name="T24" fmla="*/ 650 w 1320"/>
              <a:gd name="T25" fmla="*/ 1090 h 1090"/>
              <a:gd name="T26" fmla="*/ 321 w 1320"/>
              <a:gd name="T27" fmla="*/ 911 h 1090"/>
              <a:gd name="T28" fmla="*/ 0 w 1320"/>
              <a:gd name="T29" fmla="*/ 1088 h 1090"/>
              <a:gd name="T30" fmla="*/ 12 w 1320"/>
              <a:gd name="T31" fmla="*/ 968 h 1090"/>
              <a:gd name="T32" fmla="*/ 38 w 1320"/>
              <a:gd name="T33" fmla="*/ 852 h 1090"/>
              <a:gd name="T34" fmla="*/ 73 w 1320"/>
              <a:gd name="T35" fmla="*/ 742 h 1090"/>
              <a:gd name="T36" fmla="*/ 120 w 1320"/>
              <a:gd name="T37" fmla="*/ 638 h 1090"/>
              <a:gd name="T38" fmla="*/ 175 w 1320"/>
              <a:gd name="T39" fmla="*/ 538 h 1090"/>
              <a:gd name="T40" fmla="*/ 242 w 1320"/>
              <a:gd name="T41" fmla="*/ 445 h 1090"/>
              <a:gd name="T42" fmla="*/ 315 w 1320"/>
              <a:gd name="T43" fmla="*/ 359 h 1090"/>
              <a:gd name="T44" fmla="*/ 397 w 1320"/>
              <a:gd name="T45" fmla="*/ 280 h 1090"/>
              <a:gd name="T46" fmla="*/ 485 w 1320"/>
              <a:gd name="T47" fmla="*/ 210 h 1090"/>
              <a:gd name="T48" fmla="*/ 582 w 1320"/>
              <a:gd name="T49" fmla="*/ 149 h 1090"/>
              <a:gd name="T50" fmla="*/ 684 w 1320"/>
              <a:gd name="T51" fmla="*/ 98 h 1090"/>
              <a:gd name="T52" fmla="*/ 792 w 1320"/>
              <a:gd name="T53" fmla="*/ 57 h 1090"/>
              <a:gd name="T54" fmla="*/ 906 w 1320"/>
              <a:gd name="T55" fmla="*/ 27 h 1090"/>
              <a:gd name="T56" fmla="*/ 1022 w 1320"/>
              <a:gd name="T57" fmla="*/ 8 h 1090"/>
              <a:gd name="T58" fmla="*/ 1143 w 1320"/>
              <a:gd name="T59" fmla="*/ 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20" h="1090">
                <a:moveTo>
                  <a:pt x="1143" y="0"/>
                </a:moveTo>
                <a:lnTo>
                  <a:pt x="1320" y="322"/>
                </a:lnTo>
                <a:lnTo>
                  <a:pt x="1141" y="650"/>
                </a:lnTo>
                <a:lnTo>
                  <a:pt x="1067" y="656"/>
                </a:lnTo>
                <a:lnTo>
                  <a:pt x="996" y="673"/>
                </a:lnTo>
                <a:lnTo>
                  <a:pt x="929" y="699"/>
                </a:lnTo>
                <a:lnTo>
                  <a:pt x="868" y="736"/>
                </a:lnTo>
                <a:lnTo>
                  <a:pt x="813" y="779"/>
                </a:lnTo>
                <a:lnTo>
                  <a:pt x="764" y="830"/>
                </a:lnTo>
                <a:lnTo>
                  <a:pt x="723" y="887"/>
                </a:lnTo>
                <a:lnTo>
                  <a:pt x="690" y="950"/>
                </a:lnTo>
                <a:lnTo>
                  <a:pt x="666" y="1019"/>
                </a:lnTo>
                <a:lnTo>
                  <a:pt x="650" y="1090"/>
                </a:lnTo>
                <a:lnTo>
                  <a:pt x="321" y="911"/>
                </a:lnTo>
                <a:lnTo>
                  <a:pt x="0" y="1088"/>
                </a:lnTo>
                <a:lnTo>
                  <a:pt x="12" y="968"/>
                </a:lnTo>
                <a:lnTo>
                  <a:pt x="38" y="852"/>
                </a:lnTo>
                <a:lnTo>
                  <a:pt x="73" y="742"/>
                </a:lnTo>
                <a:lnTo>
                  <a:pt x="120" y="638"/>
                </a:lnTo>
                <a:lnTo>
                  <a:pt x="175" y="538"/>
                </a:lnTo>
                <a:lnTo>
                  <a:pt x="242" y="445"/>
                </a:lnTo>
                <a:lnTo>
                  <a:pt x="315" y="359"/>
                </a:lnTo>
                <a:lnTo>
                  <a:pt x="397" y="280"/>
                </a:lnTo>
                <a:lnTo>
                  <a:pt x="485" y="210"/>
                </a:lnTo>
                <a:lnTo>
                  <a:pt x="582" y="149"/>
                </a:lnTo>
                <a:lnTo>
                  <a:pt x="684" y="98"/>
                </a:lnTo>
                <a:lnTo>
                  <a:pt x="792" y="57"/>
                </a:lnTo>
                <a:lnTo>
                  <a:pt x="906" y="27"/>
                </a:lnTo>
                <a:lnTo>
                  <a:pt x="1022" y="8"/>
                </a:lnTo>
                <a:lnTo>
                  <a:pt x="1143" y="0"/>
                </a:lnTo>
                <a:close/>
              </a:path>
            </a:pathLst>
          </a:custGeom>
          <a:solidFill>
            <a:srgbClr val="444444"/>
          </a:solidFill>
          <a:ln w="0">
            <a:noFill/>
            <a:prstDash val="solid"/>
            <a:round/>
          </a:ln>
        </p:spPr>
        <p:txBody>
          <a:bodyPr vert="horz" wrap="square" lIns="91440" tIns="45720" rIns="91440" bIns="45720" numCol="1" anchor="t" anchorCtr="0" compatLnSpc="1"/>
          <a:lstStyle/>
          <a:p>
            <a:endParaRPr lang="es-SV" sz="1050">
              <a:latin typeface="微软雅黑" panose="020B0503020204020204" pitchFamily="34" charset="-122"/>
              <a:ea typeface="微软雅黑" panose="020B0503020204020204" pitchFamily="34" charset="-122"/>
            </a:endParaRPr>
          </a:p>
        </p:txBody>
      </p:sp>
      <p:sp>
        <p:nvSpPr>
          <p:cNvPr id="31" name="Freeform 265"/>
          <p:cNvSpPr/>
          <p:nvPr/>
        </p:nvSpPr>
        <p:spPr bwMode="auto">
          <a:xfrm>
            <a:off x="2807342" y="4181801"/>
            <a:ext cx="2035885" cy="1683699"/>
          </a:xfrm>
          <a:custGeom>
            <a:avLst/>
            <a:gdLst>
              <a:gd name="T0" fmla="*/ 668 w 1320"/>
              <a:gd name="T1" fmla="*/ 0 h 1090"/>
              <a:gd name="T2" fmla="*/ 1000 w 1320"/>
              <a:gd name="T3" fmla="*/ 179 h 1090"/>
              <a:gd name="T4" fmla="*/ 1320 w 1320"/>
              <a:gd name="T5" fmla="*/ 2 h 1090"/>
              <a:gd name="T6" fmla="*/ 1306 w 1320"/>
              <a:gd name="T7" fmla="*/ 122 h 1090"/>
              <a:gd name="T8" fmla="*/ 1283 w 1320"/>
              <a:gd name="T9" fmla="*/ 236 h 1090"/>
              <a:gd name="T10" fmla="*/ 1245 w 1320"/>
              <a:gd name="T11" fmla="*/ 348 h 1090"/>
              <a:gd name="T12" fmla="*/ 1200 w 1320"/>
              <a:gd name="T13" fmla="*/ 452 h 1090"/>
              <a:gd name="T14" fmla="*/ 1143 w 1320"/>
              <a:gd name="T15" fmla="*/ 552 h 1090"/>
              <a:gd name="T16" fmla="*/ 1078 w 1320"/>
              <a:gd name="T17" fmla="*/ 644 h 1090"/>
              <a:gd name="T18" fmla="*/ 1004 w 1320"/>
              <a:gd name="T19" fmla="*/ 731 h 1090"/>
              <a:gd name="T20" fmla="*/ 923 w 1320"/>
              <a:gd name="T21" fmla="*/ 809 h 1090"/>
              <a:gd name="T22" fmla="*/ 833 w 1320"/>
              <a:gd name="T23" fmla="*/ 878 h 1090"/>
              <a:gd name="T24" fmla="*/ 737 w 1320"/>
              <a:gd name="T25" fmla="*/ 941 h 1090"/>
              <a:gd name="T26" fmla="*/ 635 w 1320"/>
              <a:gd name="T27" fmla="*/ 992 h 1090"/>
              <a:gd name="T28" fmla="*/ 527 w 1320"/>
              <a:gd name="T29" fmla="*/ 1033 h 1090"/>
              <a:gd name="T30" fmla="*/ 415 w 1320"/>
              <a:gd name="T31" fmla="*/ 1063 h 1090"/>
              <a:gd name="T32" fmla="*/ 297 w 1320"/>
              <a:gd name="T33" fmla="*/ 1082 h 1090"/>
              <a:gd name="T34" fmla="*/ 177 w 1320"/>
              <a:gd name="T35" fmla="*/ 1090 h 1090"/>
              <a:gd name="T36" fmla="*/ 0 w 1320"/>
              <a:gd name="T37" fmla="*/ 768 h 1090"/>
              <a:gd name="T38" fmla="*/ 177 w 1320"/>
              <a:gd name="T39" fmla="*/ 440 h 1090"/>
              <a:gd name="T40" fmla="*/ 252 w 1320"/>
              <a:gd name="T41" fmla="*/ 434 h 1090"/>
              <a:gd name="T42" fmla="*/ 322 w 1320"/>
              <a:gd name="T43" fmla="*/ 416 h 1090"/>
              <a:gd name="T44" fmla="*/ 389 w 1320"/>
              <a:gd name="T45" fmla="*/ 389 h 1090"/>
              <a:gd name="T46" fmla="*/ 450 w 1320"/>
              <a:gd name="T47" fmla="*/ 354 h 1090"/>
              <a:gd name="T48" fmla="*/ 507 w 1320"/>
              <a:gd name="T49" fmla="*/ 310 h 1090"/>
              <a:gd name="T50" fmla="*/ 556 w 1320"/>
              <a:gd name="T51" fmla="*/ 259 h 1090"/>
              <a:gd name="T52" fmla="*/ 597 w 1320"/>
              <a:gd name="T53" fmla="*/ 202 h 1090"/>
              <a:gd name="T54" fmla="*/ 631 w 1320"/>
              <a:gd name="T55" fmla="*/ 140 h 1090"/>
              <a:gd name="T56" fmla="*/ 654 w 1320"/>
              <a:gd name="T57" fmla="*/ 71 h 1090"/>
              <a:gd name="T58" fmla="*/ 668 w 1320"/>
              <a:gd name="T59" fmla="*/ 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20" h="1090">
                <a:moveTo>
                  <a:pt x="668" y="0"/>
                </a:moveTo>
                <a:lnTo>
                  <a:pt x="1000" y="179"/>
                </a:lnTo>
                <a:lnTo>
                  <a:pt x="1320" y="2"/>
                </a:lnTo>
                <a:lnTo>
                  <a:pt x="1306" y="122"/>
                </a:lnTo>
                <a:lnTo>
                  <a:pt x="1283" y="236"/>
                </a:lnTo>
                <a:lnTo>
                  <a:pt x="1245" y="348"/>
                </a:lnTo>
                <a:lnTo>
                  <a:pt x="1200" y="452"/>
                </a:lnTo>
                <a:lnTo>
                  <a:pt x="1143" y="552"/>
                </a:lnTo>
                <a:lnTo>
                  <a:pt x="1078" y="644"/>
                </a:lnTo>
                <a:lnTo>
                  <a:pt x="1004" y="731"/>
                </a:lnTo>
                <a:lnTo>
                  <a:pt x="923" y="809"/>
                </a:lnTo>
                <a:lnTo>
                  <a:pt x="833" y="878"/>
                </a:lnTo>
                <a:lnTo>
                  <a:pt x="737" y="941"/>
                </a:lnTo>
                <a:lnTo>
                  <a:pt x="635" y="992"/>
                </a:lnTo>
                <a:lnTo>
                  <a:pt x="527" y="1033"/>
                </a:lnTo>
                <a:lnTo>
                  <a:pt x="415" y="1063"/>
                </a:lnTo>
                <a:lnTo>
                  <a:pt x="297" y="1082"/>
                </a:lnTo>
                <a:lnTo>
                  <a:pt x="177" y="1090"/>
                </a:lnTo>
                <a:lnTo>
                  <a:pt x="0" y="768"/>
                </a:lnTo>
                <a:lnTo>
                  <a:pt x="177" y="440"/>
                </a:lnTo>
                <a:lnTo>
                  <a:pt x="252" y="434"/>
                </a:lnTo>
                <a:lnTo>
                  <a:pt x="322" y="416"/>
                </a:lnTo>
                <a:lnTo>
                  <a:pt x="389" y="389"/>
                </a:lnTo>
                <a:lnTo>
                  <a:pt x="450" y="354"/>
                </a:lnTo>
                <a:lnTo>
                  <a:pt x="507" y="310"/>
                </a:lnTo>
                <a:lnTo>
                  <a:pt x="556" y="259"/>
                </a:lnTo>
                <a:lnTo>
                  <a:pt x="597" y="202"/>
                </a:lnTo>
                <a:lnTo>
                  <a:pt x="631" y="140"/>
                </a:lnTo>
                <a:lnTo>
                  <a:pt x="654" y="71"/>
                </a:lnTo>
                <a:lnTo>
                  <a:pt x="668" y="0"/>
                </a:lnTo>
                <a:close/>
              </a:path>
            </a:pathLst>
          </a:custGeom>
          <a:solidFill>
            <a:srgbClr val="444444"/>
          </a:solidFill>
          <a:ln w="0">
            <a:noFill/>
            <a:prstDash val="solid"/>
            <a:round/>
          </a:ln>
        </p:spPr>
        <p:txBody>
          <a:bodyPr vert="horz" wrap="square" lIns="91440" tIns="45720" rIns="91440" bIns="45720" numCol="1" anchor="t" anchorCtr="0" compatLnSpc="1"/>
          <a:lstStyle/>
          <a:p>
            <a:endParaRPr lang="es-SV" sz="1050">
              <a:latin typeface="微软雅黑" panose="020B0503020204020204" pitchFamily="34" charset="-122"/>
              <a:ea typeface="微软雅黑" panose="020B0503020204020204" pitchFamily="34" charset="-122"/>
            </a:endParaRPr>
          </a:p>
        </p:txBody>
      </p:sp>
      <p:sp>
        <p:nvSpPr>
          <p:cNvPr id="32" name="Freeform 266"/>
          <p:cNvSpPr/>
          <p:nvPr/>
        </p:nvSpPr>
        <p:spPr bwMode="auto">
          <a:xfrm>
            <a:off x="1287380" y="3823437"/>
            <a:ext cx="1683699" cy="2038973"/>
          </a:xfrm>
          <a:custGeom>
            <a:avLst/>
            <a:gdLst>
              <a:gd name="T0" fmla="*/ 323 w 1090"/>
              <a:gd name="T1" fmla="*/ 0 h 1320"/>
              <a:gd name="T2" fmla="*/ 648 w 1090"/>
              <a:gd name="T3" fmla="*/ 177 h 1320"/>
              <a:gd name="T4" fmla="*/ 656 w 1090"/>
              <a:gd name="T5" fmla="*/ 252 h 1320"/>
              <a:gd name="T6" fmla="*/ 674 w 1090"/>
              <a:gd name="T7" fmla="*/ 323 h 1320"/>
              <a:gd name="T8" fmla="*/ 700 w 1090"/>
              <a:gd name="T9" fmla="*/ 389 h 1320"/>
              <a:gd name="T10" fmla="*/ 735 w 1090"/>
              <a:gd name="T11" fmla="*/ 452 h 1320"/>
              <a:gd name="T12" fmla="*/ 780 w 1090"/>
              <a:gd name="T13" fmla="*/ 507 h 1320"/>
              <a:gd name="T14" fmla="*/ 831 w 1090"/>
              <a:gd name="T15" fmla="*/ 556 h 1320"/>
              <a:gd name="T16" fmla="*/ 888 w 1090"/>
              <a:gd name="T17" fmla="*/ 597 h 1320"/>
              <a:gd name="T18" fmla="*/ 951 w 1090"/>
              <a:gd name="T19" fmla="*/ 631 h 1320"/>
              <a:gd name="T20" fmla="*/ 1020 w 1090"/>
              <a:gd name="T21" fmla="*/ 654 h 1320"/>
              <a:gd name="T22" fmla="*/ 1090 w 1090"/>
              <a:gd name="T23" fmla="*/ 668 h 1320"/>
              <a:gd name="T24" fmla="*/ 912 w 1090"/>
              <a:gd name="T25" fmla="*/ 1000 h 1320"/>
              <a:gd name="T26" fmla="*/ 1086 w 1090"/>
              <a:gd name="T27" fmla="*/ 1320 h 1320"/>
              <a:gd name="T28" fmla="*/ 969 w 1090"/>
              <a:gd name="T29" fmla="*/ 1306 h 1320"/>
              <a:gd name="T30" fmla="*/ 853 w 1090"/>
              <a:gd name="T31" fmla="*/ 1283 h 1320"/>
              <a:gd name="T32" fmla="*/ 743 w 1090"/>
              <a:gd name="T33" fmla="*/ 1247 h 1320"/>
              <a:gd name="T34" fmla="*/ 639 w 1090"/>
              <a:gd name="T35" fmla="*/ 1200 h 1320"/>
              <a:gd name="T36" fmla="*/ 539 w 1090"/>
              <a:gd name="T37" fmla="*/ 1143 h 1320"/>
              <a:gd name="T38" fmla="*/ 446 w 1090"/>
              <a:gd name="T39" fmla="*/ 1079 h 1320"/>
              <a:gd name="T40" fmla="*/ 360 w 1090"/>
              <a:gd name="T41" fmla="*/ 1006 h 1320"/>
              <a:gd name="T42" fmla="*/ 281 w 1090"/>
              <a:gd name="T43" fmla="*/ 923 h 1320"/>
              <a:gd name="T44" fmla="*/ 211 w 1090"/>
              <a:gd name="T45" fmla="*/ 833 h 1320"/>
              <a:gd name="T46" fmla="*/ 150 w 1090"/>
              <a:gd name="T47" fmla="*/ 737 h 1320"/>
              <a:gd name="T48" fmla="*/ 99 w 1090"/>
              <a:gd name="T49" fmla="*/ 635 h 1320"/>
              <a:gd name="T50" fmla="*/ 57 w 1090"/>
              <a:gd name="T51" fmla="*/ 527 h 1320"/>
              <a:gd name="T52" fmla="*/ 26 w 1090"/>
              <a:gd name="T53" fmla="*/ 415 h 1320"/>
              <a:gd name="T54" fmla="*/ 8 w 1090"/>
              <a:gd name="T55" fmla="*/ 299 h 1320"/>
              <a:gd name="T56" fmla="*/ 0 w 1090"/>
              <a:gd name="T57" fmla="*/ 177 h 1320"/>
              <a:gd name="T58" fmla="*/ 323 w 1090"/>
              <a:gd name="T59" fmla="*/ 0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90" h="1320">
                <a:moveTo>
                  <a:pt x="323" y="0"/>
                </a:moveTo>
                <a:lnTo>
                  <a:pt x="648" y="177"/>
                </a:lnTo>
                <a:lnTo>
                  <a:pt x="656" y="252"/>
                </a:lnTo>
                <a:lnTo>
                  <a:pt x="674" y="323"/>
                </a:lnTo>
                <a:lnTo>
                  <a:pt x="700" y="389"/>
                </a:lnTo>
                <a:lnTo>
                  <a:pt x="735" y="452"/>
                </a:lnTo>
                <a:lnTo>
                  <a:pt x="780" y="507"/>
                </a:lnTo>
                <a:lnTo>
                  <a:pt x="831" y="556"/>
                </a:lnTo>
                <a:lnTo>
                  <a:pt x="888" y="597"/>
                </a:lnTo>
                <a:lnTo>
                  <a:pt x="951" y="631"/>
                </a:lnTo>
                <a:lnTo>
                  <a:pt x="1020" y="654"/>
                </a:lnTo>
                <a:lnTo>
                  <a:pt x="1090" y="668"/>
                </a:lnTo>
                <a:lnTo>
                  <a:pt x="912" y="1000"/>
                </a:lnTo>
                <a:lnTo>
                  <a:pt x="1086" y="1320"/>
                </a:lnTo>
                <a:lnTo>
                  <a:pt x="969" y="1306"/>
                </a:lnTo>
                <a:lnTo>
                  <a:pt x="853" y="1283"/>
                </a:lnTo>
                <a:lnTo>
                  <a:pt x="743" y="1247"/>
                </a:lnTo>
                <a:lnTo>
                  <a:pt x="639" y="1200"/>
                </a:lnTo>
                <a:lnTo>
                  <a:pt x="539" y="1143"/>
                </a:lnTo>
                <a:lnTo>
                  <a:pt x="446" y="1079"/>
                </a:lnTo>
                <a:lnTo>
                  <a:pt x="360" y="1006"/>
                </a:lnTo>
                <a:lnTo>
                  <a:pt x="281" y="923"/>
                </a:lnTo>
                <a:lnTo>
                  <a:pt x="211" y="833"/>
                </a:lnTo>
                <a:lnTo>
                  <a:pt x="150" y="737"/>
                </a:lnTo>
                <a:lnTo>
                  <a:pt x="99" y="635"/>
                </a:lnTo>
                <a:lnTo>
                  <a:pt x="57" y="527"/>
                </a:lnTo>
                <a:lnTo>
                  <a:pt x="26" y="415"/>
                </a:lnTo>
                <a:lnTo>
                  <a:pt x="8" y="299"/>
                </a:lnTo>
                <a:lnTo>
                  <a:pt x="0" y="177"/>
                </a:lnTo>
                <a:lnTo>
                  <a:pt x="323" y="0"/>
                </a:lnTo>
                <a:close/>
              </a:path>
            </a:pathLst>
          </a:custGeom>
          <a:solidFill>
            <a:srgbClr val="FFC000"/>
          </a:solidFill>
          <a:ln w="0">
            <a:noFill/>
            <a:prstDash val="solid"/>
            <a:round/>
          </a:ln>
        </p:spPr>
        <p:txBody>
          <a:bodyPr vert="horz" wrap="square" lIns="91440" tIns="45720" rIns="91440" bIns="45720" numCol="1" anchor="t" anchorCtr="0" compatLnSpc="1"/>
          <a:lstStyle/>
          <a:p>
            <a:endParaRPr lang="es-SV" sz="1050">
              <a:latin typeface="微软雅黑" panose="020B0503020204020204" pitchFamily="34" charset="-122"/>
              <a:ea typeface="微软雅黑" panose="020B0503020204020204" pitchFamily="34" charset="-122"/>
            </a:endParaRPr>
          </a:p>
        </p:txBody>
      </p:sp>
      <p:sp>
        <p:nvSpPr>
          <p:cNvPr id="33" name="4 Elipse"/>
          <p:cNvSpPr>
            <a:spLocks noChangeAspect="1"/>
          </p:cNvSpPr>
          <p:nvPr/>
        </p:nvSpPr>
        <p:spPr bwMode="auto">
          <a:xfrm>
            <a:off x="4124431" y="3758969"/>
            <a:ext cx="451406" cy="451385"/>
          </a:xfrm>
          <a:prstGeom prst="ellipse">
            <a:avLst/>
          </a:prstGeom>
          <a:noFill/>
          <a:ln w="38100" cap="flat" cmpd="sng" algn="ctr">
            <a:solidFill>
              <a:schemeClr val="bg1"/>
            </a:solidFill>
            <a:prstDash val="solid"/>
            <a:miter lim="800000"/>
          </a:ln>
          <a:effectLst/>
        </p:spPr>
        <p:txBody>
          <a:bodyPr lIns="0" tIns="0" rIns="0" bIns="0" rtlCol="0" anchor="ctr"/>
          <a:lstStyle/>
          <a:p>
            <a:pPr algn="ctr" defTabSz="342265">
              <a:defRPr/>
            </a:pPr>
            <a:r>
              <a:rPr lang="es-MX" kern="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rPr>
              <a:t>01</a:t>
            </a:r>
            <a:endParaRPr lang="es-SV" kern="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endParaRPr>
          </a:p>
        </p:txBody>
      </p:sp>
      <p:sp>
        <p:nvSpPr>
          <p:cNvPr id="34" name="Rectángulo 2281"/>
          <p:cNvSpPr/>
          <p:nvPr/>
        </p:nvSpPr>
        <p:spPr>
          <a:xfrm>
            <a:off x="3624278" y="3071911"/>
            <a:ext cx="907325" cy="261610"/>
          </a:xfrm>
          <a:prstGeom prst="rect">
            <a:avLst/>
          </a:prstGeom>
        </p:spPr>
        <p:txBody>
          <a:bodyPr wrap="square">
            <a:spAutoFit/>
          </a:bodyPr>
          <a:lstStyle/>
          <a:p>
            <a:pPr algn="ctr"/>
            <a:r>
              <a:rPr lang="es-SV" altLang="zh-CN" sz="1100" dirty="0">
                <a:solidFill>
                  <a:schemeClr val="bg1"/>
                </a:solidFill>
                <a:latin typeface="微软雅黑" panose="020B0503020204020204" pitchFamily="34" charset="-122"/>
                <a:ea typeface="微软雅黑" panose="020B0503020204020204" pitchFamily="34" charset="-122"/>
                <a:cs typeface="Open Sans Condensed" panose="020B0604020202020204" charset="0"/>
              </a:rPr>
              <a:t>Key word</a:t>
            </a:r>
            <a:endParaRPr lang="es-SV" altLang="zh-CN" sz="1100" dirty="0">
              <a:solidFill>
                <a:schemeClr val="bg1"/>
              </a:solidFill>
              <a:latin typeface="微软雅黑" panose="020B0503020204020204" pitchFamily="34" charset="-122"/>
              <a:ea typeface="微软雅黑" panose="020B0503020204020204" pitchFamily="34" charset="-122"/>
              <a:cs typeface="Open Sans Condensed" panose="020B0604020202020204" charset="0"/>
            </a:endParaRPr>
          </a:p>
        </p:txBody>
      </p:sp>
      <p:sp>
        <p:nvSpPr>
          <p:cNvPr id="35" name="4 Elipse"/>
          <p:cNvSpPr>
            <a:spLocks noChangeAspect="1"/>
          </p:cNvSpPr>
          <p:nvPr/>
        </p:nvSpPr>
        <p:spPr bwMode="auto">
          <a:xfrm>
            <a:off x="2917971" y="5160347"/>
            <a:ext cx="451406" cy="451385"/>
          </a:xfrm>
          <a:prstGeom prst="ellipse">
            <a:avLst/>
          </a:prstGeom>
          <a:noFill/>
          <a:ln w="38100" cap="flat" cmpd="sng" algn="ctr">
            <a:solidFill>
              <a:schemeClr val="bg1"/>
            </a:solidFill>
            <a:prstDash val="solid"/>
            <a:miter lim="800000"/>
          </a:ln>
          <a:effectLst/>
        </p:spPr>
        <p:txBody>
          <a:bodyPr lIns="0" tIns="0" rIns="0" bIns="0" rtlCol="0" anchor="ctr"/>
          <a:lstStyle/>
          <a:p>
            <a:pPr algn="ctr" defTabSz="342265">
              <a:defRPr/>
            </a:pPr>
            <a:r>
              <a:rPr lang="es-MX" kern="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rPr>
              <a:t>02</a:t>
            </a:r>
            <a:endParaRPr lang="es-SV" kern="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endParaRPr>
          </a:p>
        </p:txBody>
      </p:sp>
      <p:sp>
        <p:nvSpPr>
          <p:cNvPr id="36" name="Rectángulo 2283"/>
          <p:cNvSpPr/>
          <p:nvPr/>
        </p:nvSpPr>
        <p:spPr>
          <a:xfrm>
            <a:off x="3445567" y="4821993"/>
            <a:ext cx="1002657" cy="261610"/>
          </a:xfrm>
          <a:prstGeom prst="rect">
            <a:avLst/>
          </a:prstGeom>
        </p:spPr>
        <p:txBody>
          <a:bodyPr wrap="square">
            <a:spAutoFit/>
          </a:bodyPr>
          <a:lstStyle/>
          <a:p>
            <a:pPr algn="ctr"/>
            <a:r>
              <a:rPr lang="es-SV" altLang="zh-CN" sz="1100" dirty="0">
                <a:solidFill>
                  <a:schemeClr val="bg1"/>
                </a:solidFill>
                <a:latin typeface="微软雅黑" panose="020B0503020204020204" pitchFamily="34" charset="-122"/>
                <a:ea typeface="微软雅黑" panose="020B0503020204020204" pitchFamily="34" charset="-122"/>
                <a:cs typeface="Open Sans Condensed" panose="020B0604020202020204" charset="0"/>
              </a:rPr>
              <a:t>Key word</a:t>
            </a:r>
            <a:endParaRPr lang="es-SV" altLang="zh-CN" sz="1100" dirty="0">
              <a:solidFill>
                <a:schemeClr val="bg1"/>
              </a:solidFill>
              <a:latin typeface="微软雅黑" panose="020B0503020204020204" pitchFamily="34" charset="-122"/>
              <a:ea typeface="微软雅黑" panose="020B0503020204020204" pitchFamily="34" charset="-122"/>
              <a:cs typeface="Open Sans Condensed" panose="020B0604020202020204" charset="0"/>
            </a:endParaRPr>
          </a:p>
        </p:txBody>
      </p:sp>
      <p:sp>
        <p:nvSpPr>
          <p:cNvPr id="37" name="4 Elipse"/>
          <p:cNvSpPr>
            <a:spLocks noChangeAspect="1"/>
          </p:cNvSpPr>
          <p:nvPr/>
        </p:nvSpPr>
        <p:spPr bwMode="auto">
          <a:xfrm>
            <a:off x="1570371" y="3943828"/>
            <a:ext cx="451406" cy="451385"/>
          </a:xfrm>
          <a:prstGeom prst="ellipse">
            <a:avLst/>
          </a:prstGeom>
          <a:noFill/>
          <a:ln w="38100" cap="flat" cmpd="sng" algn="ctr">
            <a:solidFill>
              <a:schemeClr val="bg1"/>
            </a:solidFill>
            <a:prstDash val="solid"/>
            <a:miter lim="800000"/>
          </a:ln>
          <a:effectLst/>
        </p:spPr>
        <p:txBody>
          <a:bodyPr lIns="0" tIns="0" rIns="0" bIns="0" rtlCol="0" anchor="ctr"/>
          <a:lstStyle/>
          <a:p>
            <a:pPr algn="ctr" defTabSz="342265">
              <a:defRPr/>
            </a:pPr>
            <a:r>
              <a:rPr lang="es-MX" kern="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rPr>
              <a:t>03</a:t>
            </a:r>
            <a:endParaRPr lang="es-SV" kern="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endParaRPr>
          </a:p>
        </p:txBody>
      </p:sp>
      <p:sp>
        <p:nvSpPr>
          <p:cNvPr id="38" name="Rectángulo 2285"/>
          <p:cNvSpPr/>
          <p:nvPr/>
        </p:nvSpPr>
        <p:spPr>
          <a:xfrm>
            <a:off x="1531477" y="4674250"/>
            <a:ext cx="1002657" cy="261610"/>
          </a:xfrm>
          <a:prstGeom prst="rect">
            <a:avLst/>
          </a:prstGeom>
        </p:spPr>
        <p:txBody>
          <a:bodyPr wrap="square">
            <a:spAutoFit/>
          </a:bodyPr>
          <a:lstStyle/>
          <a:p>
            <a:pPr algn="ctr"/>
            <a:r>
              <a:rPr lang="es-SV" altLang="zh-CN" sz="1100" dirty="0">
                <a:solidFill>
                  <a:schemeClr val="bg1"/>
                </a:solidFill>
                <a:latin typeface="微软雅黑" panose="020B0503020204020204" pitchFamily="34" charset="-122"/>
                <a:ea typeface="微软雅黑" panose="020B0503020204020204" pitchFamily="34" charset="-122"/>
                <a:cs typeface="Open Sans Condensed" panose="020B0604020202020204" charset="0"/>
              </a:rPr>
              <a:t>Key word</a:t>
            </a:r>
            <a:endParaRPr lang="es-SV" altLang="zh-CN" sz="1100" dirty="0">
              <a:solidFill>
                <a:schemeClr val="bg1"/>
              </a:solidFill>
              <a:latin typeface="微软雅黑" panose="020B0503020204020204" pitchFamily="34" charset="-122"/>
              <a:ea typeface="微软雅黑" panose="020B0503020204020204" pitchFamily="34" charset="-122"/>
              <a:cs typeface="Open Sans Condensed" panose="020B0604020202020204" charset="0"/>
            </a:endParaRPr>
          </a:p>
        </p:txBody>
      </p:sp>
      <p:sp>
        <p:nvSpPr>
          <p:cNvPr id="39" name="4 Elipse"/>
          <p:cNvSpPr>
            <a:spLocks noChangeAspect="1"/>
          </p:cNvSpPr>
          <p:nvPr/>
        </p:nvSpPr>
        <p:spPr bwMode="auto">
          <a:xfrm>
            <a:off x="2748435" y="2572298"/>
            <a:ext cx="451406" cy="451385"/>
          </a:xfrm>
          <a:prstGeom prst="ellipse">
            <a:avLst/>
          </a:prstGeom>
          <a:noFill/>
          <a:ln w="38100" cap="flat" cmpd="sng" algn="ctr">
            <a:solidFill>
              <a:schemeClr val="bg1"/>
            </a:solidFill>
            <a:prstDash val="solid"/>
            <a:miter lim="800000"/>
          </a:ln>
          <a:effectLst/>
        </p:spPr>
        <p:txBody>
          <a:bodyPr lIns="0" tIns="0" rIns="0" bIns="0" rtlCol="0" anchor="ctr"/>
          <a:lstStyle/>
          <a:p>
            <a:pPr algn="ctr" defTabSz="342265">
              <a:defRPr/>
            </a:pPr>
            <a:r>
              <a:rPr lang="es-MX" kern="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rPr>
              <a:t>04</a:t>
            </a:r>
            <a:endParaRPr lang="es-SV" kern="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endParaRPr>
          </a:p>
        </p:txBody>
      </p:sp>
      <p:sp>
        <p:nvSpPr>
          <p:cNvPr id="40" name="Rectángulo 2287"/>
          <p:cNvSpPr/>
          <p:nvPr/>
        </p:nvSpPr>
        <p:spPr>
          <a:xfrm>
            <a:off x="1809976" y="2907067"/>
            <a:ext cx="1002657" cy="307777"/>
          </a:xfrm>
          <a:prstGeom prst="rect">
            <a:avLst/>
          </a:prstGeom>
        </p:spPr>
        <p:txBody>
          <a:bodyPr wrap="square">
            <a:spAutoFit/>
          </a:bodyPr>
          <a:lstStyle/>
          <a:p>
            <a:pPr algn="ctr"/>
            <a:r>
              <a:rPr lang="es-SV" altLang="zh-CN" sz="1400" dirty="0">
                <a:solidFill>
                  <a:schemeClr val="bg1"/>
                </a:solidFill>
                <a:latin typeface="微软雅黑" panose="020B0503020204020204" pitchFamily="34" charset="-122"/>
                <a:ea typeface="微软雅黑" panose="020B0503020204020204" pitchFamily="34" charset="-122"/>
                <a:cs typeface="Open Sans Condensed" panose="020B0604020202020204" charset="0"/>
              </a:rPr>
              <a:t>Key word</a:t>
            </a:r>
            <a:endParaRPr lang="es-SV" altLang="zh-CN" sz="1400" dirty="0">
              <a:solidFill>
                <a:schemeClr val="bg1"/>
              </a:solidFill>
              <a:latin typeface="微软雅黑" panose="020B0503020204020204" pitchFamily="34" charset="-122"/>
              <a:ea typeface="微软雅黑" panose="020B0503020204020204" pitchFamily="34" charset="-122"/>
              <a:cs typeface="Open Sans Condensed" panose="020B0604020202020204" charset="0"/>
            </a:endParaRPr>
          </a:p>
        </p:txBody>
      </p:sp>
      <p:sp>
        <p:nvSpPr>
          <p:cNvPr id="41" name="文本框 40"/>
          <p:cNvSpPr txBox="1"/>
          <p:nvPr/>
        </p:nvSpPr>
        <p:spPr>
          <a:xfrm>
            <a:off x="6025474" y="4686009"/>
            <a:ext cx="5020197"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TextBox 38"/>
          <p:cNvSpPr txBox="1"/>
          <p:nvPr/>
        </p:nvSpPr>
        <p:spPr>
          <a:xfrm>
            <a:off x="6110376" y="5584676"/>
            <a:ext cx="4876586" cy="553998"/>
          </a:xfrm>
          <a:prstGeom prst="rect">
            <a:avLst/>
          </a:prstGeom>
          <a:noFill/>
        </p:spPr>
        <p:txBody>
          <a:bodyPr wrap="square" lIns="0" tIns="0" rIns="0" bIns="0" rtlCol="0">
            <a:spAutoFit/>
          </a:bodyPr>
          <a:lstStyle/>
          <a:p>
            <a:r>
              <a:rPr lang="en-US" sz="1200" dirty="0">
                <a:solidFill>
                  <a:schemeClr val="tx1">
                    <a:lumMod val="75000"/>
                    <a:lumOff val="25000"/>
                  </a:schemeClr>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r>
              <a:rPr lang="en-US" altLang="zh-CN" sz="1200" dirty="0">
                <a:solidFill>
                  <a:schemeClr val="tx1">
                    <a:lumMod val="75000"/>
                    <a:lumOff val="25000"/>
                  </a:schemeClr>
                </a:solidFill>
                <a:latin typeface="Arial" panose="020B0604020202020204" pitchFamily="34" charset="0"/>
                <a:cs typeface="Arial" panose="020B0604020202020204" pitchFamily="34" charset="0"/>
              </a:rPr>
              <a:t> </a:t>
            </a:r>
            <a:endParaRPr lang="en-US"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3" name="文本框 42"/>
          <p:cNvSpPr txBox="1"/>
          <p:nvPr/>
        </p:nvSpPr>
        <p:spPr>
          <a:xfrm>
            <a:off x="6025474" y="4367886"/>
            <a:ext cx="2283643"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rot="16200000">
            <a:off x="-322886" y="239883"/>
            <a:ext cx="713548" cy="777240"/>
            <a:chOff x="-1152532" y="-2053997"/>
            <a:chExt cx="2731785" cy="2975625"/>
          </a:xfrm>
        </p:grpSpPr>
        <p:sp>
          <p:nvSpPr>
            <p:cNvPr id="14" name="直角三角形 13"/>
            <p:cNvSpPr/>
            <p:nvPr/>
          </p:nvSpPr>
          <p:spPr>
            <a:xfrm rot="13500000" flipV="1">
              <a:off x="-1152532" y="-1810157"/>
              <a:ext cx="2731785" cy="2731785"/>
            </a:xfrm>
            <a:prstGeom prst="rtTriangl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4"/>
            <p:cNvSpPr/>
            <p:nvPr/>
          </p:nvSpPr>
          <p:spPr>
            <a:xfrm rot="13500000" flipV="1">
              <a:off x="-1152532" y="-2053997"/>
              <a:ext cx="2731785" cy="2731785"/>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a:off x="770158" y="27194"/>
            <a:ext cx="2582642" cy="650306"/>
          </a:xfrm>
          <a:prstGeom prst="rect">
            <a:avLst/>
          </a:prstGeom>
        </p:spPr>
        <p:txBody>
          <a:bodyPr wrap="square">
            <a:spAutoFit/>
          </a:bodyPr>
          <a:lstStyle/>
          <a:p>
            <a:pPr algn="dist">
              <a:lnSpc>
                <a:spcPct val="175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后续工作目标</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770158" y="677500"/>
            <a:ext cx="2856962" cy="307777"/>
          </a:xfrm>
          <a:prstGeom prst="snip1Rect">
            <a:avLst>
              <a:gd name="adj" fmla="val 0"/>
            </a:avLst>
          </a:prstGeom>
          <a:noFill/>
          <a:ln w="28575">
            <a:noFill/>
          </a:ln>
        </p:spPr>
        <p:txBody>
          <a:bodyPr wrap="square" rtlCol="0">
            <a:spAutoFit/>
          </a:bodyPr>
          <a:lstStyle/>
          <a:p>
            <a:pPr algn="dist"/>
            <a:r>
              <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FOLLOW-UP WORK GOALS</a:t>
            </a:r>
            <a:endPar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grpSp>
        <p:nvGrpSpPr>
          <p:cNvPr id="7" name="Group 26"/>
          <p:cNvGrpSpPr/>
          <p:nvPr/>
        </p:nvGrpSpPr>
        <p:grpSpPr>
          <a:xfrm>
            <a:off x="3125310" y="2683923"/>
            <a:ext cx="3791628" cy="3651116"/>
            <a:chOff x="4200185" y="2320894"/>
            <a:chExt cx="3791628" cy="3651116"/>
          </a:xfrm>
        </p:grpSpPr>
        <p:sp>
          <p:nvSpPr>
            <p:cNvPr id="8" name="Rounded Rectangle 27"/>
            <p:cNvSpPr/>
            <p:nvPr/>
          </p:nvSpPr>
          <p:spPr>
            <a:xfrm flipH="1">
              <a:off x="4214254" y="4850056"/>
              <a:ext cx="3777559" cy="914400"/>
            </a:xfrm>
            <a:prstGeom prst="roundRect">
              <a:avLst>
                <a:gd name="adj" fmla="val 50000"/>
              </a:avLst>
            </a:prstGeom>
            <a:solidFill>
              <a:srgbClr val="E41B16"/>
            </a:solidFill>
            <a:ln>
              <a:solidFill>
                <a:srgbClr val="FD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ounded Rectangle 28"/>
            <p:cNvSpPr/>
            <p:nvPr/>
          </p:nvSpPr>
          <p:spPr>
            <a:xfrm rot="3492391" flipH="1">
              <a:off x="4991307" y="3689252"/>
              <a:ext cx="3651116" cy="914400"/>
            </a:xfrm>
            <a:prstGeom prst="roundRect">
              <a:avLst>
                <a:gd name="adj" fmla="val 50000"/>
              </a:avLst>
            </a:prstGeom>
            <a:solidFill>
              <a:srgbClr val="444444"/>
            </a:solidFill>
            <a:ln>
              <a:solidFill>
                <a:srgbClr val="FD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ounded Rectangle 29"/>
            <p:cNvSpPr/>
            <p:nvPr/>
          </p:nvSpPr>
          <p:spPr>
            <a:xfrm rot="18107609">
              <a:off x="3556490" y="3689252"/>
              <a:ext cx="3651116" cy="914400"/>
            </a:xfrm>
            <a:prstGeom prst="roundRect">
              <a:avLst>
                <a:gd name="adj" fmla="val 50000"/>
              </a:avLst>
            </a:prstGeom>
            <a:solidFill>
              <a:srgbClr val="444444"/>
            </a:solidFill>
            <a:ln>
              <a:solidFill>
                <a:srgbClr val="FD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ounded Rectangle 30"/>
            <p:cNvSpPr/>
            <p:nvPr/>
          </p:nvSpPr>
          <p:spPr>
            <a:xfrm flipH="1">
              <a:off x="4200185" y="4850056"/>
              <a:ext cx="3777559" cy="914400"/>
            </a:xfrm>
            <a:prstGeom prst="roundRect">
              <a:avLst>
                <a:gd name="adj" fmla="val 50000"/>
              </a:avLst>
            </a:prstGeom>
            <a:solidFill>
              <a:srgbClr val="FEC01F"/>
            </a:solidFill>
            <a:ln>
              <a:solidFill>
                <a:srgbClr val="FD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31"/>
            <p:cNvSpPr/>
            <p:nvPr/>
          </p:nvSpPr>
          <p:spPr>
            <a:xfrm>
              <a:off x="5725181" y="2613073"/>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32"/>
            <p:cNvSpPr/>
            <p:nvPr/>
          </p:nvSpPr>
          <p:spPr>
            <a:xfrm>
              <a:off x="4297730" y="492940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33"/>
            <p:cNvSpPr/>
            <p:nvPr/>
          </p:nvSpPr>
          <p:spPr>
            <a:xfrm>
              <a:off x="7164059" y="493093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Freeform 34"/>
            <p:cNvSpPr>
              <a:spLocks noEditPoints="1"/>
            </p:cNvSpPr>
            <p:nvPr/>
          </p:nvSpPr>
          <p:spPr bwMode="auto">
            <a:xfrm>
              <a:off x="5950368" y="2791506"/>
              <a:ext cx="305327" cy="398835"/>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rgbClr val="444444"/>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1" name="Freeform 35"/>
            <p:cNvSpPr>
              <a:spLocks noEditPoints="1"/>
            </p:cNvSpPr>
            <p:nvPr/>
          </p:nvSpPr>
          <p:spPr bwMode="auto">
            <a:xfrm>
              <a:off x="4537230" y="5088755"/>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FFC000"/>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2" name="Freeform 36"/>
            <p:cNvSpPr>
              <a:spLocks noEditPoints="1"/>
            </p:cNvSpPr>
            <p:nvPr/>
          </p:nvSpPr>
          <p:spPr bwMode="auto">
            <a:xfrm>
              <a:off x="7348218" y="5147991"/>
              <a:ext cx="387383" cy="332044"/>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FFC000"/>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grpSp>
        <p:nvGrpSpPr>
          <p:cNvPr id="23" name="Group 47"/>
          <p:cNvGrpSpPr/>
          <p:nvPr/>
        </p:nvGrpSpPr>
        <p:grpSpPr>
          <a:xfrm>
            <a:off x="7832267" y="1763778"/>
            <a:ext cx="3501814" cy="1942035"/>
            <a:chOff x="7541909" y="1631854"/>
            <a:chExt cx="4046955" cy="1942035"/>
          </a:xfrm>
        </p:grpSpPr>
        <p:sp>
          <p:nvSpPr>
            <p:cNvPr id="24" name="Rectangle 49"/>
            <p:cNvSpPr/>
            <p:nvPr/>
          </p:nvSpPr>
          <p:spPr>
            <a:xfrm>
              <a:off x="7541909" y="1631854"/>
              <a:ext cx="4046955" cy="1942035"/>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Rectangle 50"/>
            <p:cNvSpPr/>
            <p:nvPr/>
          </p:nvSpPr>
          <p:spPr>
            <a:xfrm>
              <a:off x="7541909" y="1631854"/>
              <a:ext cx="4046955" cy="43529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solidFill>
                  <a:cs typeface="Lato Regular"/>
                </a:rPr>
                <a:t>KEY WORD </a:t>
              </a:r>
              <a:endParaRPr lang="id-ID" altLang="zh-CN" b="1" dirty="0">
                <a:solidFill>
                  <a:schemeClr val="bg1"/>
                </a:solidFill>
                <a:cs typeface="Lato Regular"/>
              </a:endParaRPr>
            </a:p>
          </p:txBody>
        </p:sp>
      </p:grpSp>
      <p:sp>
        <p:nvSpPr>
          <p:cNvPr id="26" name="文本框 25"/>
          <p:cNvSpPr txBox="1"/>
          <p:nvPr/>
        </p:nvSpPr>
        <p:spPr>
          <a:xfrm>
            <a:off x="8081153" y="2683923"/>
            <a:ext cx="3041880" cy="784830"/>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8959642" y="2406443"/>
            <a:ext cx="1284902"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6973881" y="5381219"/>
            <a:ext cx="2507355" cy="763735"/>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6973880" y="5106800"/>
            <a:ext cx="1284902"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1737618" y="2775805"/>
            <a:ext cx="2486741" cy="763735"/>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2939458" y="2501386"/>
            <a:ext cx="1284902" cy="338554"/>
          </a:xfrm>
          <a:prstGeom prst="rect">
            <a:avLst/>
          </a:prstGeom>
          <a:noFill/>
        </p:spPr>
        <p:txBody>
          <a:bodyPr wrap="square" rtlCol="0">
            <a:spAutoFit/>
          </a:bodyPr>
          <a:lstStyle/>
          <a:p>
            <a:pPr algn="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506597" y="5381219"/>
            <a:ext cx="2486741" cy="763735"/>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1708437" y="5106800"/>
            <a:ext cx="1284902" cy="338554"/>
          </a:xfrm>
          <a:prstGeom prst="rect">
            <a:avLst/>
          </a:prstGeom>
          <a:noFill/>
        </p:spPr>
        <p:txBody>
          <a:bodyPr wrap="square" rtlCol="0">
            <a:spAutoFit/>
          </a:bodyPr>
          <a:lstStyle/>
          <a:p>
            <a:pPr algn="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rcRect l="28708" r="24666"/>
          <a:stretch>
            <a:fillRect/>
          </a:stretch>
        </p:blipFill>
        <p:spPr>
          <a:xfrm>
            <a:off x="2" y="1"/>
            <a:ext cx="4772331" cy="6857999"/>
          </a:xfrm>
          <a:custGeom>
            <a:avLst/>
            <a:gdLst>
              <a:gd name="connsiteX0" fmla="*/ 0 w 4772331"/>
              <a:gd name="connsiteY0" fmla="*/ 0 h 6857999"/>
              <a:gd name="connsiteX1" fmla="*/ 2385195 w 4772331"/>
              <a:gd name="connsiteY1" fmla="*/ 0 h 6857999"/>
              <a:gd name="connsiteX2" fmla="*/ 2649686 w 4772331"/>
              <a:gd name="connsiteY2" fmla="*/ 252276 h 6857999"/>
              <a:gd name="connsiteX3" fmla="*/ 4637878 w 4772331"/>
              <a:gd name="connsiteY3" fmla="*/ 6857999 h 6857999"/>
              <a:gd name="connsiteX4" fmla="*/ 0 w 4772331"/>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2331" h="6857999">
                <a:moveTo>
                  <a:pt x="0" y="0"/>
                </a:moveTo>
                <a:lnTo>
                  <a:pt x="2385195" y="0"/>
                </a:lnTo>
                <a:lnTo>
                  <a:pt x="2649686" y="252276"/>
                </a:lnTo>
                <a:cubicBezTo>
                  <a:pt x="5280683" y="2881230"/>
                  <a:pt x="4784587" y="6160182"/>
                  <a:pt x="4637878" y="6857999"/>
                </a:cubicBezTo>
                <a:cubicBezTo>
                  <a:pt x="4637878" y="6857999"/>
                  <a:pt x="4637878" y="6857999"/>
                  <a:pt x="0" y="6857999"/>
                </a:cubicBezTo>
                <a:close/>
              </a:path>
            </a:pathLst>
          </a:custGeom>
        </p:spPr>
      </p:pic>
      <p:sp>
        <p:nvSpPr>
          <p:cNvPr id="8" name="Freeform 6"/>
          <p:cNvSpPr/>
          <p:nvPr/>
        </p:nvSpPr>
        <p:spPr bwMode="auto">
          <a:xfrm rot="16200000">
            <a:off x="3973020" y="4899983"/>
            <a:ext cx="3002154" cy="913877"/>
          </a:xfrm>
          <a:custGeom>
            <a:avLst/>
            <a:gdLst>
              <a:gd name="T0" fmla="*/ 504 w 504"/>
              <a:gd name="T1" fmla="*/ 54 h 145"/>
              <a:gd name="T2" fmla="*/ 0 w 504"/>
              <a:gd name="T3" fmla="*/ 0 h 145"/>
              <a:gd name="T4" fmla="*/ 0 w 504"/>
              <a:gd name="T5" fmla="*/ 140 h 145"/>
              <a:gd name="T6" fmla="*/ 504 w 504"/>
              <a:gd name="T7" fmla="*/ 54 h 145"/>
            </a:gdLst>
            <a:ahLst/>
            <a:cxnLst>
              <a:cxn ang="0">
                <a:pos x="T0" y="T1"/>
              </a:cxn>
              <a:cxn ang="0">
                <a:pos x="T2" y="T3"/>
              </a:cxn>
              <a:cxn ang="0">
                <a:pos x="T4" y="T5"/>
              </a:cxn>
              <a:cxn ang="0">
                <a:pos x="T6" y="T7"/>
              </a:cxn>
            </a:cxnLst>
            <a:rect l="0" t="0" r="r" b="b"/>
            <a:pathLst>
              <a:path w="504" h="145">
                <a:moveTo>
                  <a:pt x="504" y="54"/>
                </a:moveTo>
                <a:cubicBezTo>
                  <a:pt x="504" y="54"/>
                  <a:pt x="187" y="89"/>
                  <a:pt x="0" y="0"/>
                </a:cubicBezTo>
                <a:cubicBezTo>
                  <a:pt x="0" y="140"/>
                  <a:pt x="0" y="140"/>
                  <a:pt x="0" y="140"/>
                </a:cubicBezTo>
                <a:cubicBezTo>
                  <a:pt x="52" y="143"/>
                  <a:pt x="262" y="145"/>
                  <a:pt x="504" y="54"/>
                </a:cubicBezTo>
                <a:close/>
              </a:path>
            </a:pathLst>
          </a:custGeom>
          <a:solidFill>
            <a:srgbClr val="444444"/>
          </a:solidFill>
          <a:ln>
            <a:noFill/>
          </a:ln>
        </p:spPr>
        <p:txBody>
          <a:bodyPr vert="horz" wrap="square" lIns="91440" tIns="45720" rIns="91440" bIns="45720" numCol="1" anchor="t" anchorCtr="0" compatLnSpc="1"/>
          <a:lstStyle/>
          <a:p>
            <a:endParaRPr lang="zh-CN" altLang="en-US"/>
          </a:p>
        </p:txBody>
      </p:sp>
      <p:sp>
        <p:nvSpPr>
          <p:cNvPr id="10" name="Freeform 8"/>
          <p:cNvSpPr/>
          <p:nvPr/>
        </p:nvSpPr>
        <p:spPr bwMode="auto">
          <a:xfrm rot="16200000">
            <a:off x="1361511" y="1275377"/>
            <a:ext cx="5549004" cy="2998248"/>
          </a:xfrm>
          <a:custGeom>
            <a:avLst/>
            <a:gdLst>
              <a:gd name="T0" fmla="*/ 0 w 932"/>
              <a:gd name="T1" fmla="*/ 378 h 475"/>
              <a:gd name="T2" fmla="*/ 932 w 932"/>
              <a:gd name="T3" fmla="*/ 138 h 475"/>
              <a:gd name="T4" fmla="*/ 932 w 932"/>
              <a:gd name="T5" fmla="*/ 0 h 475"/>
              <a:gd name="T6" fmla="*/ 0 w 932"/>
              <a:gd name="T7" fmla="*/ 378 h 475"/>
            </a:gdLst>
            <a:ahLst/>
            <a:cxnLst>
              <a:cxn ang="0">
                <a:pos x="T0" y="T1"/>
              </a:cxn>
              <a:cxn ang="0">
                <a:pos x="T2" y="T3"/>
              </a:cxn>
              <a:cxn ang="0">
                <a:pos x="T4" y="T5"/>
              </a:cxn>
              <a:cxn ang="0">
                <a:pos x="T6" y="T7"/>
              </a:cxn>
            </a:cxnLst>
            <a:rect l="0" t="0" r="r" b="b"/>
            <a:pathLst>
              <a:path w="932" h="475">
                <a:moveTo>
                  <a:pt x="0" y="378"/>
                </a:moveTo>
                <a:cubicBezTo>
                  <a:pt x="0" y="378"/>
                  <a:pt x="542" y="475"/>
                  <a:pt x="932" y="138"/>
                </a:cubicBezTo>
                <a:cubicBezTo>
                  <a:pt x="932" y="0"/>
                  <a:pt x="932" y="0"/>
                  <a:pt x="932" y="0"/>
                </a:cubicBezTo>
                <a:cubicBezTo>
                  <a:pt x="619" y="324"/>
                  <a:pt x="241" y="381"/>
                  <a:pt x="0" y="378"/>
                </a:cubicBezTo>
                <a:close/>
              </a:path>
            </a:pathLst>
          </a:custGeom>
          <a:solidFill>
            <a:srgbClr val="FFC000"/>
          </a:solidFill>
          <a:ln>
            <a:noFill/>
          </a:ln>
        </p:spPr>
        <p:txBody>
          <a:bodyPr vert="horz" wrap="square" lIns="91440" tIns="45720" rIns="91440" bIns="45720" numCol="1" anchor="t" anchorCtr="0" compatLnSpc="1"/>
          <a:lstStyle/>
          <a:p>
            <a:endParaRPr lang="zh-CN" altLang="en-US"/>
          </a:p>
        </p:txBody>
      </p:sp>
      <p:sp>
        <p:nvSpPr>
          <p:cNvPr id="6" name="任意多边形: 形状 5"/>
          <p:cNvSpPr/>
          <p:nvPr/>
        </p:nvSpPr>
        <p:spPr bwMode="auto">
          <a:xfrm rot="16200000">
            <a:off x="1399746" y="3760858"/>
            <a:ext cx="5183672" cy="1010611"/>
          </a:xfrm>
          <a:custGeom>
            <a:avLst/>
            <a:gdLst>
              <a:gd name="connsiteX0" fmla="*/ 5183672 w 5183672"/>
              <a:gd name="connsiteY0" fmla="*/ 0 h 1010611"/>
              <a:gd name="connsiteX1" fmla="*/ 5058912 w 5183672"/>
              <a:gd name="connsiteY1" fmla="*/ 73838 h 1010611"/>
              <a:gd name="connsiteX2" fmla="*/ 0 w 5183672"/>
              <a:gd name="connsiteY2" fmla="*/ 873634 h 1010611"/>
              <a:gd name="connsiteX3" fmla="*/ 0 w 5183672"/>
              <a:gd name="connsiteY3" fmla="*/ 454656 h 1010611"/>
              <a:gd name="connsiteX4" fmla="*/ 0 w 5183672"/>
              <a:gd name="connsiteY4" fmla="*/ 439129 h 1010611"/>
              <a:gd name="connsiteX5" fmla="*/ 131675 w 5183672"/>
              <a:gd name="connsiteY5" fmla="*/ 470954 h 1010611"/>
              <a:gd name="connsiteX6" fmla="*/ 5010681 w 5183672"/>
              <a:gd name="connsiteY6" fmla="*/ 75279 h 1010611"/>
              <a:gd name="connsiteX7" fmla="*/ 5183672 w 5183672"/>
              <a:gd name="connsiteY7" fmla="*/ 0 h 1010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83672" h="1010611">
                <a:moveTo>
                  <a:pt x="5183672" y="0"/>
                </a:moveTo>
                <a:lnTo>
                  <a:pt x="5058912" y="73838"/>
                </a:lnTo>
                <a:cubicBezTo>
                  <a:pt x="2823515" y="1343267"/>
                  <a:pt x="565243" y="995915"/>
                  <a:pt x="0" y="873634"/>
                </a:cubicBezTo>
                <a:cubicBezTo>
                  <a:pt x="0" y="873634"/>
                  <a:pt x="0" y="873634"/>
                  <a:pt x="0" y="454656"/>
                </a:cubicBezTo>
                <a:lnTo>
                  <a:pt x="0" y="439129"/>
                </a:lnTo>
                <a:lnTo>
                  <a:pt x="131675" y="470954"/>
                </a:lnTo>
                <a:cubicBezTo>
                  <a:pt x="1217457" y="721885"/>
                  <a:pt x="3027204" y="893967"/>
                  <a:pt x="5010681" y="75279"/>
                </a:cubicBezTo>
                <a:lnTo>
                  <a:pt x="5183672" y="0"/>
                </a:lnTo>
                <a:close/>
              </a:path>
            </a:pathLst>
          </a:custGeom>
          <a:solidFill>
            <a:srgbClr val="FFC000"/>
          </a:solidFill>
          <a:ln>
            <a:noFill/>
          </a:ln>
        </p:spPr>
        <p:txBody>
          <a:bodyPr vert="horz" wrap="square" lIns="91440" tIns="45720" rIns="91440" bIns="45720" numCol="1" anchor="t" anchorCtr="0" compatLnSpc="1">
            <a:noAutofit/>
          </a:bodyPr>
          <a:lstStyle/>
          <a:p>
            <a:endParaRPr lang="zh-CN" altLang="en-US"/>
          </a:p>
        </p:txBody>
      </p:sp>
      <p:sp>
        <p:nvSpPr>
          <p:cNvPr id="18" name="Freeform 5"/>
          <p:cNvSpPr>
            <a:spLocks noEditPoints="1"/>
          </p:cNvSpPr>
          <p:nvPr/>
        </p:nvSpPr>
        <p:spPr bwMode="auto">
          <a:xfrm flipH="1" flipV="1">
            <a:off x="11050372" y="6126551"/>
            <a:ext cx="606636" cy="510077"/>
          </a:xfrm>
          <a:custGeom>
            <a:avLst/>
            <a:gdLst>
              <a:gd name="T0" fmla="*/ 118 w 285"/>
              <a:gd name="T1" fmla="*/ 131 h 240"/>
              <a:gd name="T2" fmla="*/ 118 w 285"/>
              <a:gd name="T3" fmla="*/ 240 h 240"/>
              <a:gd name="T4" fmla="*/ 0 w 285"/>
              <a:gd name="T5" fmla="*/ 240 h 240"/>
              <a:gd name="T6" fmla="*/ 0 w 285"/>
              <a:gd name="T7" fmla="*/ 131 h 240"/>
              <a:gd name="T8" fmla="*/ 32 w 285"/>
              <a:gd name="T9" fmla="*/ 39 h 240"/>
              <a:gd name="T10" fmla="*/ 118 w 285"/>
              <a:gd name="T11" fmla="*/ 0 h 240"/>
              <a:gd name="T12" fmla="*/ 118 w 285"/>
              <a:gd name="T13" fmla="*/ 55 h 240"/>
              <a:gd name="T14" fmla="*/ 75 w 285"/>
              <a:gd name="T15" fmla="*/ 70 h 240"/>
              <a:gd name="T16" fmla="*/ 53 w 285"/>
              <a:gd name="T17" fmla="*/ 115 h 240"/>
              <a:gd name="T18" fmla="*/ 53 w 285"/>
              <a:gd name="T19" fmla="*/ 131 h 240"/>
              <a:gd name="T20" fmla="*/ 118 w 285"/>
              <a:gd name="T21" fmla="*/ 131 h 240"/>
              <a:gd name="T22" fmla="*/ 285 w 285"/>
              <a:gd name="T23" fmla="*/ 131 h 240"/>
              <a:gd name="T24" fmla="*/ 285 w 285"/>
              <a:gd name="T25" fmla="*/ 240 h 240"/>
              <a:gd name="T26" fmla="*/ 167 w 285"/>
              <a:gd name="T27" fmla="*/ 240 h 240"/>
              <a:gd name="T28" fmla="*/ 167 w 285"/>
              <a:gd name="T29" fmla="*/ 136 h 240"/>
              <a:gd name="T30" fmla="*/ 199 w 285"/>
              <a:gd name="T31" fmla="*/ 41 h 240"/>
              <a:gd name="T32" fmla="*/ 285 w 285"/>
              <a:gd name="T33" fmla="*/ 0 h 240"/>
              <a:gd name="T34" fmla="*/ 285 w 285"/>
              <a:gd name="T35" fmla="*/ 55 h 240"/>
              <a:gd name="T36" fmla="*/ 241 w 285"/>
              <a:gd name="T37" fmla="*/ 70 h 240"/>
              <a:gd name="T38" fmla="*/ 219 w 285"/>
              <a:gd name="T39" fmla="*/ 115 h 240"/>
              <a:gd name="T40" fmla="*/ 219 w 285"/>
              <a:gd name="T41" fmla="*/ 131 h 240"/>
              <a:gd name="T42" fmla="*/ 285 w 285"/>
              <a:gd name="T43" fmla="*/ 13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5" h="240">
                <a:moveTo>
                  <a:pt x="118" y="131"/>
                </a:moveTo>
                <a:cubicBezTo>
                  <a:pt x="118" y="240"/>
                  <a:pt x="118" y="240"/>
                  <a:pt x="118" y="240"/>
                </a:cubicBezTo>
                <a:cubicBezTo>
                  <a:pt x="0" y="240"/>
                  <a:pt x="0" y="240"/>
                  <a:pt x="0" y="240"/>
                </a:cubicBezTo>
                <a:cubicBezTo>
                  <a:pt x="0" y="131"/>
                  <a:pt x="0" y="131"/>
                  <a:pt x="0" y="131"/>
                </a:cubicBezTo>
                <a:cubicBezTo>
                  <a:pt x="0" y="95"/>
                  <a:pt x="11" y="64"/>
                  <a:pt x="32" y="39"/>
                </a:cubicBezTo>
                <a:cubicBezTo>
                  <a:pt x="51" y="17"/>
                  <a:pt x="80" y="4"/>
                  <a:pt x="118" y="0"/>
                </a:cubicBezTo>
                <a:cubicBezTo>
                  <a:pt x="118" y="55"/>
                  <a:pt x="118" y="55"/>
                  <a:pt x="118" y="55"/>
                </a:cubicBezTo>
                <a:cubicBezTo>
                  <a:pt x="101" y="55"/>
                  <a:pt x="87" y="60"/>
                  <a:pt x="75" y="70"/>
                </a:cubicBezTo>
                <a:cubicBezTo>
                  <a:pt x="60" y="80"/>
                  <a:pt x="53" y="95"/>
                  <a:pt x="53" y="115"/>
                </a:cubicBezTo>
                <a:cubicBezTo>
                  <a:pt x="53" y="120"/>
                  <a:pt x="53" y="125"/>
                  <a:pt x="53" y="131"/>
                </a:cubicBezTo>
                <a:lnTo>
                  <a:pt x="118" y="131"/>
                </a:lnTo>
                <a:close/>
                <a:moveTo>
                  <a:pt x="285" y="131"/>
                </a:moveTo>
                <a:cubicBezTo>
                  <a:pt x="285" y="240"/>
                  <a:pt x="285" y="240"/>
                  <a:pt x="285" y="240"/>
                </a:cubicBezTo>
                <a:cubicBezTo>
                  <a:pt x="167" y="240"/>
                  <a:pt x="167" y="240"/>
                  <a:pt x="167" y="240"/>
                </a:cubicBezTo>
                <a:cubicBezTo>
                  <a:pt x="167" y="136"/>
                  <a:pt x="167" y="136"/>
                  <a:pt x="167" y="136"/>
                </a:cubicBezTo>
                <a:cubicBezTo>
                  <a:pt x="167" y="98"/>
                  <a:pt x="178" y="66"/>
                  <a:pt x="199" y="41"/>
                </a:cubicBezTo>
                <a:cubicBezTo>
                  <a:pt x="218" y="18"/>
                  <a:pt x="247" y="4"/>
                  <a:pt x="285" y="0"/>
                </a:cubicBezTo>
                <a:cubicBezTo>
                  <a:pt x="285" y="55"/>
                  <a:pt x="285" y="55"/>
                  <a:pt x="285" y="55"/>
                </a:cubicBezTo>
                <a:cubicBezTo>
                  <a:pt x="269" y="55"/>
                  <a:pt x="254" y="60"/>
                  <a:pt x="241" y="70"/>
                </a:cubicBezTo>
                <a:cubicBezTo>
                  <a:pt x="227" y="80"/>
                  <a:pt x="219" y="95"/>
                  <a:pt x="219" y="115"/>
                </a:cubicBezTo>
                <a:cubicBezTo>
                  <a:pt x="219" y="120"/>
                  <a:pt x="219" y="125"/>
                  <a:pt x="219" y="131"/>
                </a:cubicBezTo>
                <a:lnTo>
                  <a:pt x="285" y="131"/>
                </a:lnTo>
                <a:close/>
              </a:path>
            </a:pathLst>
          </a:custGeom>
          <a:solidFill>
            <a:srgbClr val="444444">
              <a:alpha val="90000"/>
            </a:srgbClr>
          </a:solidFill>
          <a:ln>
            <a:noFill/>
          </a:ln>
        </p:spPr>
        <p:txBody>
          <a:bodyPr vert="horz" wrap="square" lIns="91440" tIns="45720" rIns="91440" bIns="45720" numCol="1" anchor="t" anchorCtr="0" compatLnSpc="1"/>
          <a:lstStyle/>
          <a:p>
            <a:endParaRPr lang="zh-CN" altLang="en-US">
              <a:solidFill>
                <a:srgbClr val="45A1BA"/>
              </a:solidFill>
            </a:endParaRPr>
          </a:p>
        </p:txBody>
      </p:sp>
      <p:sp>
        <p:nvSpPr>
          <p:cNvPr id="19" name="文本框 18"/>
          <p:cNvSpPr txBox="1"/>
          <p:nvPr/>
        </p:nvSpPr>
        <p:spPr>
          <a:xfrm>
            <a:off x="8971732" y="-1727863"/>
            <a:ext cx="3220268" cy="37702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23900" spc="-300" dirty="0">
                <a:solidFill>
                  <a:srgbClr val="FFC000"/>
                </a:solidFill>
                <a:latin typeface="KyoMadoka" panose="02000609000000000000" pitchFamily="49" charset="-128"/>
                <a:ea typeface="KyoMadoka" panose="02000609000000000000" pitchFamily="49" charset="-128"/>
                <a:cs typeface="Arial" panose="020B0604020202020204" pitchFamily="34" charset="0"/>
              </a:rPr>
              <a:t>04 </a:t>
            </a:r>
            <a:endParaRPr lang="zh-CN" altLang="en-US" sz="23900" spc="-300" dirty="0">
              <a:solidFill>
                <a:srgbClr val="FFC000"/>
              </a:solidFill>
              <a:latin typeface="KyoMadoka" panose="02000609000000000000" pitchFamily="49" charset="-128"/>
              <a:ea typeface="KyoMadoka" panose="02000609000000000000" pitchFamily="49" charset="-128"/>
              <a:cs typeface="Arial" panose="020B0604020202020204" pitchFamily="34" charset="0"/>
            </a:endParaRPr>
          </a:p>
        </p:txBody>
      </p:sp>
      <p:sp>
        <p:nvSpPr>
          <p:cNvPr id="35" name="矩形 34"/>
          <p:cNvSpPr/>
          <p:nvPr/>
        </p:nvSpPr>
        <p:spPr>
          <a:xfrm>
            <a:off x="7365921" y="3092052"/>
            <a:ext cx="2611456" cy="743345"/>
          </a:xfrm>
          <a:prstGeom prst="rect">
            <a:avLst/>
          </a:prstGeom>
        </p:spPr>
        <p:txBody>
          <a:bodyPr wrap="square">
            <a:spAutoFit/>
          </a:bodyPr>
          <a:lstStyle/>
          <a:p>
            <a:pPr algn="dist">
              <a:lnSpc>
                <a:spcPct val="175000"/>
              </a:lnSpc>
            </a:pP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工作进度计划</a:t>
            </a:r>
            <a:endPar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7365921" y="3893271"/>
            <a:ext cx="3220268" cy="369332"/>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18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WORK SCHEDULE</a:t>
            </a:r>
            <a:endParaRPr lang="en-US" altLang="zh-CN" sz="18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37" name="Rectangle 11"/>
          <p:cNvSpPr/>
          <p:nvPr/>
        </p:nvSpPr>
        <p:spPr>
          <a:xfrm>
            <a:off x="7365921" y="4292423"/>
            <a:ext cx="4006329" cy="531364"/>
          </a:xfrm>
          <a:prstGeom prst="rect">
            <a:avLst/>
          </a:prstGeom>
        </p:spPr>
        <p:txBody>
          <a:bodyPr wrap="square">
            <a:spAutoFit/>
          </a:bodyPr>
          <a:lstStyle/>
          <a:p>
            <a:pPr>
              <a:lnSpc>
                <a:spcPct val="125000"/>
              </a:lnSpc>
            </a:pPr>
            <a:r>
              <a:rPr lang="en-US" altLang="zh-CN" sz="12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A company is an association or collection of individuals, whether natural persons, legal persons.</a:t>
            </a:r>
            <a:endParaRPr lang="en-US" altLang="zh-CN" sz="12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cxnSp>
        <p:nvCxnSpPr>
          <p:cNvPr id="38" name="直接连接符 37"/>
          <p:cNvCxnSpPr/>
          <p:nvPr/>
        </p:nvCxnSpPr>
        <p:spPr>
          <a:xfrm>
            <a:off x="7507171" y="3097337"/>
            <a:ext cx="537234" cy="0"/>
          </a:xfrm>
          <a:prstGeom prst="line">
            <a:avLst/>
          </a:prstGeom>
          <a:ln w="50800"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7365920" y="2061639"/>
            <a:ext cx="2611457" cy="923330"/>
          </a:xfrm>
          <a:prstGeom prst="rect">
            <a:avLst/>
          </a:prstGeom>
          <a:noFill/>
          <a:ln>
            <a:noFill/>
          </a:ln>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Part</a:t>
            </a:r>
            <a:r>
              <a:rPr lang="en-US" altLang="zh-CN" sz="18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 </a:t>
            </a:r>
            <a:r>
              <a:rPr lang="en-US" altLang="zh-CN"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04</a:t>
            </a:r>
            <a:endParaRPr lang="zh-CN" altLang="en-US"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rot="16200000">
            <a:off x="-322886" y="239883"/>
            <a:ext cx="713548" cy="777240"/>
            <a:chOff x="-1152532" y="-2053997"/>
            <a:chExt cx="2731785" cy="2975625"/>
          </a:xfrm>
        </p:grpSpPr>
        <p:sp>
          <p:nvSpPr>
            <p:cNvPr id="14" name="直角三角形 13"/>
            <p:cNvSpPr/>
            <p:nvPr/>
          </p:nvSpPr>
          <p:spPr>
            <a:xfrm rot="13500000" flipV="1">
              <a:off x="-1152532" y="-1810157"/>
              <a:ext cx="2731785" cy="2731785"/>
            </a:xfrm>
            <a:prstGeom prst="rtTriangl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4"/>
            <p:cNvSpPr/>
            <p:nvPr/>
          </p:nvSpPr>
          <p:spPr>
            <a:xfrm rot="13500000" flipV="1">
              <a:off x="-1152532" y="-2053997"/>
              <a:ext cx="2731785" cy="2731785"/>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矩形 6"/>
          <p:cNvSpPr/>
          <p:nvPr/>
        </p:nvSpPr>
        <p:spPr>
          <a:xfrm>
            <a:off x="770158" y="27194"/>
            <a:ext cx="2582642" cy="650306"/>
          </a:xfrm>
          <a:prstGeom prst="rect">
            <a:avLst/>
          </a:prstGeom>
        </p:spPr>
        <p:txBody>
          <a:bodyPr wrap="square">
            <a:spAutoFit/>
          </a:bodyPr>
          <a:lstStyle/>
          <a:p>
            <a:pPr algn="dist">
              <a:lnSpc>
                <a:spcPct val="175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工作进度计划</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770158" y="677500"/>
            <a:ext cx="2856962" cy="307777"/>
          </a:xfrm>
          <a:prstGeom prst="snip1Rect">
            <a:avLst>
              <a:gd name="adj" fmla="val 0"/>
            </a:avLst>
          </a:prstGeom>
          <a:noFill/>
          <a:ln w="28575">
            <a:noFill/>
          </a:ln>
        </p:spPr>
        <p:txBody>
          <a:bodyPr wrap="square" rtlCol="0">
            <a:spAutoFit/>
          </a:bodyPr>
          <a:lstStyle/>
          <a:p>
            <a:pPr algn="dist"/>
            <a:r>
              <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WORK SCHEDULE</a:t>
            </a:r>
            <a:endPar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9" name="Пятиугольник 1"/>
          <p:cNvSpPr/>
          <p:nvPr/>
        </p:nvSpPr>
        <p:spPr>
          <a:xfrm rot="5400000">
            <a:off x="5476163" y="3605399"/>
            <a:ext cx="1231374" cy="3283664"/>
          </a:xfrm>
          <a:prstGeom prst="homePlate">
            <a:avLst>
              <a:gd name="adj" fmla="val 27874"/>
            </a:avLst>
          </a:prstGeom>
          <a:solidFill>
            <a:srgbClr val="4444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ru-RU"/>
          </a:p>
        </p:txBody>
      </p:sp>
      <p:sp>
        <p:nvSpPr>
          <p:cNvPr id="10" name="Пятиугольник 2"/>
          <p:cNvSpPr/>
          <p:nvPr/>
        </p:nvSpPr>
        <p:spPr>
          <a:xfrm rot="5400000">
            <a:off x="5435117" y="2825530"/>
            <a:ext cx="1313465" cy="3283664"/>
          </a:xfrm>
          <a:prstGeom prst="homePlate">
            <a:avLst>
              <a:gd name="adj" fmla="val 27874"/>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ru-RU"/>
          </a:p>
        </p:txBody>
      </p:sp>
      <p:sp>
        <p:nvSpPr>
          <p:cNvPr id="11" name="Пятиугольник 3"/>
          <p:cNvSpPr/>
          <p:nvPr/>
        </p:nvSpPr>
        <p:spPr>
          <a:xfrm rot="5400000">
            <a:off x="5394072" y="2045660"/>
            <a:ext cx="1395557" cy="3283664"/>
          </a:xfrm>
          <a:prstGeom prst="homePlate">
            <a:avLst>
              <a:gd name="adj" fmla="val 27874"/>
            </a:avLst>
          </a:prstGeom>
          <a:solidFill>
            <a:srgbClr val="4444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ru-RU"/>
          </a:p>
        </p:txBody>
      </p:sp>
      <p:sp>
        <p:nvSpPr>
          <p:cNvPr id="12" name="Пятиугольник 4"/>
          <p:cNvSpPr/>
          <p:nvPr/>
        </p:nvSpPr>
        <p:spPr>
          <a:xfrm rot="5400000">
            <a:off x="5476163" y="1388927"/>
            <a:ext cx="1231374" cy="3283664"/>
          </a:xfrm>
          <a:prstGeom prst="homePlate">
            <a:avLst>
              <a:gd name="adj" fmla="val 27874"/>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ru-RU"/>
          </a:p>
        </p:txBody>
      </p:sp>
      <p:sp>
        <p:nvSpPr>
          <p:cNvPr id="16" name="Freeform 14"/>
          <p:cNvSpPr>
            <a:spLocks noEditPoints="1"/>
          </p:cNvSpPr>
          <p:nvPr/>
        </p:nvSpPr>
        <p:spPr bwMode="auto">
          <a:xfrm>
            <a:off x="5865112" y="5203857"/>
            <a:ext cx="480400" cy="480400"/>
          </a:xfrm>
          <a:custGeom>
            <a:avLst/>
            <a:gdLst>
              <a:gd name="T0" fmla="*/ 0 w 1232"/>
              <a:gd name="T1" fmla="*/ 616 h 1232"/>
              <a:gd name="T2" fmla="*/ 1232 w 1232"/>
              <a:gd name="T3" fmla="*/ 616 h 1232"/>
              <a:gd name="T4" fmla="*/ 1152 w 1232"/>
              <a:gd name="T5" fmla="*/ 596 h 1232"/>
              <a:gd name="T6" fmla="*/ 868 w 1232"/>
              <a:gd name="T7" fmla="*/ 347 h 1232"/>
              <a:gd name="T8" fmla="*/ 1152 w 1232"/>
              <a:gd name="T9" fmla="*/ 596 h 1232"/>
              <a:gd name="T10" fmla="*/ 432 w 1232"/>
              <a:gd name="T11" fmla="*/ 942 h 1232"/>
              <a:gd name="T12" fmla="*/ 596 w 1232"/>
              <a:gd name="T13" fmla="*/ 1152 h 1232"/>
              <a:gd name="T14" fmla="*/ 638 w 1232"/>
              <a:gd name="T15" fmla="*/ 81 h 1232"/>
              <a:gd name="T16" fmla="*/ 636 w 1232"/>
              <a:gd name="T17" fmla="*/ 357 h 1232"/>
              <a:gd name="T18" fmla="*/ 638 w 1232"/>
              <a:gd name="T19" fmla="*/ 81 h 1232"/>
              <a:gd name="T20" fmla="*/ 989 w 1232"/>
              <a:gd name="T21" fmla="*/ 231 h 1232"/>
              <a:gd name="T22" fmla="*/ 704 w 1232"/>
              <a:gd name="T23" fmla="*/ 87 h 1232"/>
              <a:gd name="T24" fmla="*/ 596 w 1232"/>
              <a:gd name="T25" fmla="*/ 357 h 1232"/>
              <a:gd name="T26" fmla="*/ 594 w 1232"/>
              <a:gd name="T27" fmla="*/ 81 h 1232"/>
              <a:gd name="T28" fmla="*/ 379 w 1232"/>
              <a:gd name="T29" fmla="*/ 310 h 1232"/>
              <a:gd name="T30" fmla="*/ 528 w 1232"/>
              <a:gd name="T31" fmla="*/ 87 h 1232"/>
              <a:gd name="T32" fmla="*/ 402 w 1232"/>
              <a:gd name="T33" fmla="*/ 361 h 1232"/>
              <a:gd name="T34" fmla="*/ 596 w 1232"/>
              <a:gd name="T35" fmla="*/ 596 h 1232"/>
              <a:gd name="T36" fmla="*/ 402 w 1232"/>
              <a:gd name="T37" fmla="*/ 361 h 1232"/>
              <a:gd name="T38" fmla="*/ 596 w 1232"/>
              <a:gd name="T39" fmla="*/ 875 h 1232"/>
              <a:gd name="T40" fmla="*/ 359 w 1232"/>
              <a:gd name="T41" fmla="*/ 636 h 1232"/>
              <a:gd name="T42" fmla="*/ 528 w 1232"/>
              <a:gd name="T43" fmla="*/ 1145 h 1232"/>
              <a:gd name="T44" fmla="*/ 394 w 1232"/>
              <a:gd name="T45" fmla="*/ 956 h 1232"/>
              <a:gd name="T46" fmla="*/ 636 w 1232"/>
              <a:gd name="T47" fmla="*/ 1152 h 1232"/>
              <a:gd name="T48" fmla="*/ 800 w 1232"/>
              <a:gd name="T49" fmla="*/ 942 h 1232"/>
              <a:gd name="T50" fmla="*/ 636 w 1232"/>
              <a:gd name="T51" fmla="*/ 1152 h 1232"/>
              <a:gd name="T52" fmla="*/ 964 w 1232"/>
              <a:gd name="T53" fmla="*/ 1023 h 1232"/>
              <a:gd name="T54" fmla="*/ 838 w 1232"/>
              <a:gd name="T55" fmla="*/ 956 h 1232"/>
              <a:gd name="T56" fmla="*/ 636 w 1232"/>
              <a:gd name="T57" fmla="*/ 875 h 1232"/>
              <a:gd name="T58" fmla="*/ 873 w 1232"/>
              <a:gd name="T59" fmla="*/ 636 h 1232"/>
              <a:gd name="T60" fmla="*/ 636 w 1232"/>
              <a:gd name="T61" fmla="*/ 596 h 1232"/>
              <a:gd name="T62" fmla="*/ 830 w 1232"/>
              <a:gd name="T63" fmla="*/ 361 h 1232"/>
              <a:gd name="T64" fmla="*/ 636 w 1232"/>
              <a:gd name="T65" fmla="*/ 596 h 1232"/>
              <a:gd name="T66" fmla="*/ 364 w 1232"/>
              <a:gd name="T67" fmla="*/ 347 h 1232"/>
              <a:gd name="T68" fmla="*/ 80 w 1232"/>
              <a:gd name="T69" fmla="*/ 596 h 1232"/>
              <a:gd name="T70" fmla="*/ 80 w 1232"/>
              <a:gd name="T71" fmla="*/ 636 h 1232"/>
              <a:gd name="T72" fmla="*/ 379 w 1232"/>
              <a:gd name="T73" fmla="*/ 920 h 1232"/>
              <a:gd name="T74" fmla="*/ 80 w 1232"/>
              <a:gd name="T75" fmla="*/ 636 h 1232"/>
              <a:gd name="T76" fmla="*/ 853 w 1232"/>
              <a:gd name="T77" fmla="*/ 920 h 1232"/>
              <a:gd name="T78" fmla="*/ 1152 w 1232"/>
              <a:gd name="T79" fmla="*/ 636 h 1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2" h="1232">
                <a:moveTo>
                  <a:pt x="616" y="0"/>
                </a:moveTo>
                <a:cubicBezTo>
                  <a:pt x="276" y="0"/>
                  <a:pt x="0" y="276"/>
                  <a:pt x="0" y="616"/>
                </a:cubicBezTo>
                <a:cubicBezTo>
                  <a:pt x="0" y="956"/>
                  <a:pt x="276" y="1232"/>
                  <a:pt x="616" y="1232"/>
                </a:cubicBezTo>
                <a:cubicBezTo>
                  <a:pt x="956" y="1232"/>
                  <a:pt x="1232" y="956"/>
                  <a:pt x="1232" y="616"/>
                </a:cubicBezTo>
                <a:cubicBezTo>
                  <a:pt x="1232" y="276"/>
                  <a:pt x="956" y="0"/>
                  <a:pt x="616" y="0"/>
                </a:cubicBezTo>
                <a:close/>
                <a:moveTo>
                  <a:pt x="1152" y="596"/>
                </a:moveTo>
                <a:cubicBezTo>
                  <a:pt x="913" y="596"/>
                  <a:pt x="913" y="596"/>
                  <a:pt x="913" y="596"/>
                </a:cubicBezTo>
                <a:cubicBezTo>
                  <a:pt x="911" y="508"/>
                  <a:pt x="895" y="424"/>
                  <a:pt x="868" y="347"/>
                </a:cubicBezTo>
                <a:cubicBezTo>
                  <a:pt x="921" y="325"/>
                  <a:pt x="971" y="295"/>
                  <a:pt x="1016" y="260"/>
                </a:cubicBezTo>
                <a:cubicBezTo>
                  <a:pt x="1096" y="350"/>
                  <a:pt x="1147" y="467"/>
                  <a:pt x="1152" y="596"/>
                </a:cubicBezTo>
                <a:close/>
                <a:moveTo>
                  <a:pt x="594" y="1151"/>
                </a:moveTo>
                <a:cubicBezTo>
                  <a:pt x="528" y="1096"/>
                  <a:pt x="473" y="1025"/>
                  <a:pt x="432" y="942"/>
                </a:cubicBezTo>
                <a:cubicBezTo>
                  <a:pt x="484" y="926"/>
                  <a:pt x="539" y="917"/>
                  <a:pt x="596" y="915"/>
                </a:cubicBezTo>
                <a:cubicBezTo>
                  <a:pt x="596" y="1152"/>
                  <a:pt x="596" y="1152"/>
                  <a:pt x="596" y="1152"/>
                </a:cubicBezTo>
                <a:cubicBezTo>
                  <a:pt x="595" y="1151"/>
                  <a:pt x="595" y="1151"/>
                  <a:pt x="594" y="1151"/>
                </a:cubicBezTo>
                <a:close/>
                <a:moveTo>
                  <a:pt x="638" y="81"/>
                </a:moveTo>
                <a:cubicBezTo>
                  <a:pt x="713" y="143"/>
                  <a:pt x="774" y="227"/>
                  <a:pt x="815" y="324"/>
                </a:cubicBezTo>
                <a:cubicBezTo>
                  <a:pt x="759" y="343"/>
                  <a:pt x="699" y="355"/>
                  <a:pt x="636" y="357"/>
                </a:cubicBezTo>
                <a:cubicBezTo>
                  <a:pt x="636" y="80"/>
                  <a:pt x="636" y="80"/>
                  <a:pt x="636" y="80"/>
                </a:cubicBezTo>
                <a:cubicBezTo>
                  <a:pt x="637" y="81"/>
                  <a:pt x="637" y="81"/>
                  <a:pt x="638" y="81"/>
                </a:cubicBezTo>
                <a:close/>
                <a:moveTo>
                  <a:pt x="704" y="87"/>
                </a:moveTo>
                <a:cubicBezTo>
                  <a:pt x="814" y="106"/>
                  <a:pt x="912" y="157"/>
                  <a:pt x="989" y="231"/>
                </a:cubicBezTo>
                <a:cubicBezTo>
                  <a:pt x="947" y="263"/>
                  <a:pt x="902" y="290"/>
                  <a:pt x="853" y="310"/>
                </a:cubicBezTo>
                <a:cubicBezTo>
                  <a:pt x="816" y="225"/>
                  <a:pt x="766" y="149"/>
                  <a:pt x="704" y="87"/>
                </a:cubicBezTo>
                <a:close/>
                <a:moveTo>
                  <a:pt x="596" y="80"/>
                </a:moveTo>
                <a:cubicBezTo>
                  <a:pt x="596" y="357"/>
                  <a:pt x="596" y="357"/>
                  <a:pt x="596" y="357"/>
                </a:cubicBezTo>
                <a:cubicBezTo>
                  <a:pt x="533" y="355"/>
                  <a:pt x="473" y="343"/>
                  <a:pt x="417" y="324"/>
                </a:cubicBezTo>
                <a:cubicBezTo>
                  <a:pt x="458" y="227"/>
                  <a:pt x="519" y="143"/>
                  <a:pt x="594" y="81"/>
                </a:cubicBezTo>
                <a:cubicBezTo>
                  <a:pt x="595" y="81"/>
                  <a:pt x="595" y="81"/>
                  <a:pt x="596" y="80"/>
                </a:cubicBezTo>
                <a:close/>
                <a:moveTo>
                  <a:pt x="379" y="310"/>
                </a:moveTo>
                <a:cubicBezTo>
                  <a:pt x="330" y="290"/>
                  <a:pt x="285" y="263"/>
                  <a:pt x="243" y="231"/>
                </a:cubicBezTo>
                <a:cubicBezTo>
                  <a:pt x="320" y="157"/>
                  <a:pt x="418" y="106"/>
                  <a:pt x="528" y="87"/>
                </a:cubicBezTo>
                <a:cubicBezTo>
                  <a:pt x="466" y="149"/>
                  <a:pt x="416" y="225"/>
                  <a:pt x="379" y="310"/>
                </a:cubicBezTo>
                <a:close/>
                <a:moveTo>
                  <a:pt x="402" y="361"/>
                </a:moveTo>
                <a:cubicBezTo>
                  <a:pt x="463" y="382"/>
                  <a:pt x="528" y="394"/>
                  <a:pt x="596" y="396"/>
                </a:cubicBezTo>
                <a:cubicBezTo>
                  <a:pt x="596" y="596"/>
                  <a:pt x="596" y="596"/>
                  <a:pt x="596" y="596"/>
                </a:cubicBezTo>
                <a:cubicBezTo>
                  <a:pt x="359" y="596"/>
                  <a:pt x="359" y="596"/>
                  <a:pt x="359" y="596"/>
                </a:cubicBezTo>
                <a:cubicBezTo>
                  <a:pt x="361" y="513"/>
                  <a:pt x="375" y="433"/>
                  <a:pt x="402" y="361"/>
                </a:cubicBezTo>
                <a:close/>
                <a:moveTo>
                  <a:pt x="596" y="636"/>
                </a:moveTo>
                <a:cubicBezTo>
                  <a:pt x="596" y="875"/>
                  <a:pt x="596" y="875"/>
                  <a:pt x="596" y="875"/>
                </a:cubicBezTo>
                <a:cubicBezTo>
                  <a:pt x="533" y="877"/>
                  <a:pt x="473" y="887"/>
                  <a:pt x="416" y="906"/>
                </a:cubicBezTo>
                <a:cubicBezTo>
                  <a:pt x="381" y="824"/>
                  <a:pt x="361" y="733"/>
                  <a:pt x="359" y="636"/>
                </a:cubicBezTo>
                <a:lnTo>
                  <a:pt x="596" y="636"/>
                </a:lnTo>
                <a:close/>
                <a:moveTo>
                  <a:pt x="528" y="1145"/>
                </a:moveTo>
                <a:cubicBezTo>
                  <a:pt x="430" y="1128"/>
                  <a:pt x="340" y="1085"/>
                  <a:pt x="268" y="1023"/>
                </a:cubicBezTo>
                <a:cubicBezTo>
                  <a:pt x="307" y="996"/>
                  <a:pt x="349" y="973"/>
                  <a:pt x="394" y="956"/>
                </a:cubicBezTo>
                <a:cubicBezTo>
                  <a:pt x="429" y="1028"/>
                  <a:pt x="474" y="1091"/>
                  <a:pt x="528" y="1145"/>
                </a:cubicBezTo>
                <a:close/>
                <a:moveTo>
                  <a:pt x="636" y="1152"/>
                </a:moveTo>
                <a:cubicBezTo>
                  <a:pt x="636" y="915"/>
                  <a:pt x="636" y="915"/>
                  <a:pt x="636" y="915"/>
                </a:cubicBezTo>
                <a:cubicBezTo>
                  <a:pt x="693" y="917"/>
                  <a:pt x="748" y="926"/>
                  <a:pt x="800" y="942"/>
                </a:cubicBezTo>
                <a:cubicBezTo>
                  <a:pt x="759" y="1025"/>
                  <a:pt x="704" y="1096"/>
                  <a:pt x="638" y="1151"/>
                </a:cubicBezTo>
                <a:cubicBezTo>
                  <a:pt x="637" y="1151"/>
                  <a:pt x="637" y="1151"/>
                  <a:pt x="636" y="1152"/>
                </a:cubicBezTo>
                <a:close/>
                <a:moveTo>
                  <a:pt x="838" y="956"/>
                </a:moveTo>
                <a:cubicBezTo>
                  <a:pt x="883" y="973"/>
                  <a:pt x="925" y="996"/>
                  <a:pt x="964" y="1023"/>
                </a:cubicBezTo>
                <a:cubicBezTo>
                  <a:pt x="892" y="1085"/>
                  <a:pt x="802" y="1128"/>
                  <a:pt x="704" y="1145"/>
                </a:cubicBezTo>
                <a:cubicBezTo>
                  <a:pt x="758" y="1091"/>
                  <a:pt x="803" y="1028"/>
                  <a:pt x="838" y="956"/>
                </a:cubicBezTo>
                <a:close/>
                <a:moveTo>
                  <a:pt x="816" y="906"/>
                </a:moveTo>
                <a:cubicBezTo>
                  <a:pt x="759" y="887"/>
                  <a:pt x="699" y="877"/>
                  <a:pt x="636" y="875"/>
                </a:cubicBezTo>
                <a:cubicBezTo>
                  <a:pt x="636" y="636"/>
                  <a:pt x="636" y="636"/>
                  <a:pt x="636" y="636"/>
                </a:cubicBezTo>
                <a:cubicBezTo>
                  <a:pt x="873" y="636"/>
                  <a:pt x="873" y="636"/>
                  <a:pt x="873" y="636"/>
                </a:cubicBezTo>
                <a:cubicBezTo>
                  <a:pt x="871" y="733"/>
                  <a:pt x="851" y="824"/>
                  <a:pt x="816" y="906"/>
                </a:cubicBezTo>
                <a:close/>
                <a:moveTo>
                  <a:pt x="636" y="596"/>
                </a:moveTo>
                <a:cubicBezTo>
                  <a:pt x="636" y="396"/>
                  <a:pt x="636" y="396"/>
                  <a:pt x="636" y="396"/>
                </a:cubicBezTo>
                <a:cubicBezTo>
                  <a:pt x="704" y="394"/>
                  <a:pt x="769" y="382"/>
                  <a:pt x="830" y="361"/>
                </a:cubicBezTo>
                <a:cubicBezTo>
                  <a:pt x="857" y="433"/>
                  <a:pt x="871" y="513"/>
                  <a:pt x="873" y="596"/>
                </a:cubicBezTo>
                <a:lnTo>
                  <a:pt x="636" y="596"/>
                </a:lnTo>
                <a:close/>
                <a:moveTo>
                  <a:pt x="216" y="260"/>
                </a:moveTo>
                <a:cubicBezTo>
                  <a:pt x="261" y="295"/>
                  <a:pt x="311" y="325"/>
                  <a:pt x="364" y="347"/>
                </a:cubicBezTo>
                <a:cubicBezTo>
                  <a:pt x="337" y="424"/>
                  <a:pt x="321" y="508"/>
                  <a:pt x="319" y="596"/>
                </a:cubicBezTo>
                <a:cubicBezTo>
                  <a:pt x="80" y="596"/>
                  <a:pt x="80" y="596"/>
                  <a:pt x="80" y="596"/>
                </a:cubicBezTo>
                <a:cubicBezTo>
                  <a:pt x="85" y="467"/>
                  <a:pt x="136" y="350"/>
                  <a:pt x="216" y="260"/>
                </a:cubicBezTo>
                <a:close/>
                <a:moveTo>
                  <a:pt x="80" y="636"/>
                </a:moveTo>
                <a:cubicBezTo>
                  <a:pt x="319" y="636"/>
                  <a:pt x="319" y="636"/>
                  <a:pt x="319" y="636"/>
                </a:cubicBezTo>
                <a:cubicBezTo>
                  <a:pt x="321" y="737"/>
                  <a:pt x="342" y="833"/>
                  <a:pt x="379" y="920"/>
                </a:cubicBezTo>
                <a:cubicBezTo>
                  <a:pt x="328" y="939"/>
                  <a:pt x="281" y="965"/>
                  <a:pt x="238" y="996"/>
                </a:cubicBezTo>
                <a:cubicBezTo>
                  <a:pt x="145" y="903"/>
                  <a:pt x="86" y="776"/>
                  <a:pt x="80" y="636"/>
                </a:cubicBezTo>
                <a:close/>
                <a:moveTo>
                  <a:pt x="994" y="996"/>
                </a:moveTo>
                <a:cubicBezTo>
                  <a:pt x="951" y="965"/>
                  <a:pt x="904" y="939"/>
                  <a:pt x="853" y="920"/>
                </a:cubicBezTo>
                <a:cubicBezTo>
                  <a:pt x="890" y="833"/>
                  <a:pt x="911" y="737"/>
                  <a:pt x="913" y="636"/>
                </a:cubicBezTo>
                <a:cubicBezTo>
                  <a:pt x="1152" y="636"/>
                  <a:pt x="1152" y="636"/>
                  <a:pt x="1152" y="636"/>
                </a:cubicBezTo>
                <a:cubicBezTo>
                  <a:pt x="1146" y="776"/>
                  <a:pt x="1087" y="903"/>
                  <a:pt x="994" y="996"/>
                </a:cubicBezTo>
                <a:close/>
              </a:path>
            </a:pathLst>
          </a:custGeom>
          <a:solidFill>
            <a:schemeClr val="bg1"/>
          </a:solidFill>
          <a:ln>
            <a:noFill/>
          </a:ln>
        </p:spPr>
        <p:txBody>
          <a:bodyPr vert="horz" wrap="square" lIns="91440" tIns="45720" rIns="91440" bIns="45720" numCol="1" anchor="t" anchorCtr="0" compatLnSpc="1"/>
          <a:lstStyle/>
          <a:p>
            <a:endParaRPr lang="id-ID"/>
          </a:p>
        </p:txBody>
      </p:sp>
      <p:sp>
        <p:nvSpPr>
          <p:cNvPr id="17" name="Freeform 8"/>
          <p:cNvSpPr>
            <a:spLocks noEditPoints="1"/>
          </p:cNvSpPr>
          <p:nvPr/>
        </p:nvSpPr>
        <p:spPr bwMode="auto">
          <a:xfrm>
            <a:off x="5836631" y="4509650"/>
            <a:ext cx="518296" cy="454566"/>
          </a:xfrm>
          <a:custGeom>
            <a:avLst/>
            <a:gdLst>
              <a:gd name="T0" fmla="*/ 168 w 336"/>
              <a:gd name="T1" fmla="*/ 0 h 294"/>
              <a:gd name="T2" fmla="*/ 0 w 336"/>
              <a:gd name="T3" fmla="*/ 126 h 294"/>
              <a:gd name="T4" fmla="*/ 74 w 336"/>
              <a:gd name="T5" fmla="*/ 230 h 294"/>
              <a:gd name="T6" fmla="*/ 74 w 336"/>
              <a:gd name="T7" fmla="*/ 231 h 294"/>
              <a:gd name="T8" fmla="*/ 53 w 336"/>
              <a:gd name="T9" fmla="*/ 281 h 294"/>
              <a:gd name="T10" fmla="*/ 53 w 336"/>
              <a:gd name="T11" fmla="*/ 281 h 294"/>
              <a:gd name="T12" fmla="*/ 53 w 336"/>
              <a:gd name="T13" fmla="*/ 284 h 294"/>
              <a:gd name="T14" fmla="*/ 62 w 336"/>
              <a:gd name="T15" fmla="*/ 294 h 294"/>
              <a:gd name="T16" fmla="*/ 65 w 336"/>
              <a:gd name="T17" fmla="*/ 294 h 294"/>
              <a:gd name="T18" fmla="*/ 136 w 336"/>
              <a:gd name="T19" fmla="*/ 250 h 294"/>
              <a:gd name="T20" fmla="*/ 168 w 336"/>
              <a:gd name="T21" fmla="*/ 252 h 294"/>
              <a:gd name="T22" fmla="*/ 336 w 336"/>
              <a:gd name="T23" fmla="*/ 126 h 294"/>
              <a:gd name="T24" fmla="*/ 168 w 336"/>
              <a:gd name="T25" fmla="*/ 0 h 294"/>
              <a:gd name="T26" fmla="*/ 168 w 336"/>
              <a:gd name="T27" fmla="*/ 231 h 294"/>
              <a:gd name="T28" fmla="*/ 139 w 336"/>
              <a:gd name="T29" fmla="*/ 229 h 294"/>
              <a:gd name="T30" fmla="*/ 136 w 336"/>
              <a:gd name="T31" fmla="*/ 229 h 294"/>
              <a:gd name="T32" fmla="*/ 119 w 336"/>
              <a:gd name="T33" fmla="*/ 236 h 294"/>
              <a:gd name="T34" fmla="*/ 87 w 336"/>
              <a:gd name="T35" fmla="*/ 263 h 294"/>
              <a:gd name="T36" fmla="*/ 94 w 336"/>
              <a:gd name="T37" fmla="*/ 232 h 294"/>
              <a:gd name="T38" fmla="*/ 95 w 336"/>
              <a:gd name="T39" fmla="*/ 230 h 294"/>
              <a:gd name="T40" fmla="*/ 83 w 336"/>
              <a:gd name="T41" fmla="*/ 212 h 294"/>
              <a:gd name="T42" fmla="*/ 21 w 336"/>
              <a:gd name="T43" fmla="*/ 126 h 294"/>
              <a:gd name="T44" fmla="*/ 168 w 336"/>
              <a:gd name="T45" fmla="*/ 21 h 294"/>
              <a:gd name="T46" fmla="*/ 315 w 336"/>
              <a:gd name="T47" fmla="*/ 126 h 294"/>
              <a:gd name="T48" fmla="*/ 168 w 336"/>
              <a:gd name="T49" fmla="*/ 23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6" h="294">
                <a:moveTo>
                  <a:pt x="168" y="0"/>
                </a:moveTo>
                <a:cubicBezTo>
                  <a:pt x="75" y="0"/>
                  <a:pt x="0" y="56"/>
                  <a:pt x="0" y="126"/>
                </a:cubicBezTo>
                <a:cubicBezTo>
                  <a:pt x="0" y="169"/>
                  <a:pt x="29" y="208"/>
                  <a:pt x="74" y="230"/>
                </a:cubicBezTo>
                <a:cubicBezTo>
                  <a:pt x="74" y="231"/>
                  <a:pt x="74" y="231"/>
                  <a:pt x="74" y="231"/>
                </a:cubicBezTo>
                <a:cubicBezTo>
                  <a:pt x="74" y="250"/>
                  <a:pt x="59" y="270"/>
                  <a:pt x="53" y="281"/>
                </a:cubicBezTo>
                <a:cubicBezTo>
                  <a:pt x="53" y="281"/>
                  <a:pt x="53" y="281"/>
                  <a:pt x="53" y="281"/>
                </a:cubicBezTo>
                <a:cubicBezTo>
                  <a:pt x="53" y="282"/>
                  <a:pt x="53" y="283"/>
                  <a:pt x="53" y="284"/>
                </a:cubicBezTo>
                <a:cubicBezTo>
                  <a:pt x="53" y="290"/>
                  <a:pt x="57" y="294"/>
                  <a:pt x="62" y="294"/>
                </a:cubicBezTo>
                <a:cubicBezTo>
                  <a:pt x="63" y="294"/>
                  <a:pt x="65" y="294"/>
                  <a:pt x="65" y="294"/>
                </a:cubicBezTo>
                <a:cubicBezTo>
                  <a:pt x="98" y="288"/>
                  <a:pt x="128" y="258"/>
                  <a:pt x="136" y="250"/>
                </a:cubicBezTo>
                <a:cubicBezTo>
                  <a:pt x="146" y="251"/>
                  <a:pt x="157" y="252"/>
                  <a:pt x="168" y="252"/>
                </a:cubicBezTo>
                <a:cubicBezTo>
                  <a:pt x="261" y="252"/>
                  <a:pt x="336" y="196"/>
                  <a:pt x="336" y="126"/>
                </a:cubicBezTo>
                <a:cubicBezTo>
                  <a:pt x="336" y="56"/>
                  <a:pt x="261" y="0"/>
                  <a:pt x="168" y="0"/>
                </a:cubicBezTo>
                <a:close/>
                <a:moveTo>
                  <a:pt x="168" y="231"/>
                </a:moveTo>
                <a:cubicBezTo>
                  <a:pt x="158" y="231"/>
                  <a:pt x="148" y="230"/>
                  <a:pt x="139" y="229"/>
                </a:cubicBezTo>
                <a:cubicBezTo>
                  <a:pt x="138" y="229"/>
                  <a:pt x="137" y="229"/>
                  <a:pt x="136" y="229"/>
                </a:cubicBezTo>
                <a:cubicBezTo>
                  <a:pt x="129" y="229"/>
                  <a:pt x="123" y="231"/>
                  <a:pt x="119" y="236"/>
                </a:cubicBezTo>
                <a:cubicBezTo>
                  <a:pt x="115" y="242"/>
                  <a:pt x="102" y="254"/>
                  <a:pt x="87" y="263"/>
                </a:cubicBezTo>
                <a:cubicBezTo>
                  <a:pt x="91" y="254"/>
                  <a:pt x="94" y="243"/>
                  <a:pt x="94" y="232"/>
                </a:cubicBezTo>
                <a:cubicBezTo>
                  <a:pt x="95" y="231"/>
                  <a:pt x="95" y="231"/>
                  <a:pt x="95" y="230"/>
                </a:cubicBezTo>
                <a:cubicBezTo>
                  <a:pt x="95" y="222"/>
                  <a:pt x="90" y="215"/>
                  <a:pt x="83" y="212"/>
                </a:cubicBezTo>
                <a:cubicBezTo>
                  <a:pt x="44" y="192"/>
                  <a:pt x="21" y="160"/>
                  <a:pt x="21" y="126"/>
                </a:cubicBezTo>
                <a:cubicBezTo>
                  <a:pt x="21" y="68"/>
                  <a:pt x="87" y="21"/>
                  <a:pt x="168" y="21"/>
                </a:cubicBezTo>
                <a:cubicBezTo>
                  <a:pt x="249" y="21"/>
                  <a:pt x="315" y="68"/>
                  <a:pt x="315" y="126"/>
                </a:cubicBezTo>
                <a:cubicBezTo>
                  <a:pt x="315" y="184"/>
                  <a:pt x="249" y="231"/>
                  <a:pt x="168" y="231"/>
                </a:cubicBezTo>
                <a:close/>
              </a:path>
            </a:pathLst>
          </a:custGeom>
          <a:solidFill>
            <a:schemeClr val="bg1"/>
          </a:solidFill>
          <a:ln>
            <a:noFill/>
          </a:ln>
        </p:spPr>
        <p:txBody>
          <a:bodyPr vert="horz" wrap="square" lIns="91440" tIns="45720" rIns="91440" bIns="45720" numCol="1" anchor="t" anchorCtr="0" compatLnSpc="1"/>
          <a:lstStyle/>
          <a:p>
            <a:endParaRPr lang="id-ID"/>
          </a:p>
        </p:txBody>
      </p:sp>
      <p:sp>
        <p:nvSpPr>
          <p:cNvPr id="18" name="Freeform 11"/>
          <p:cNvSpPr>
            <a:spLocks noEditPoints="1"/>
          </p:cNvSpPr>
          <p:nvPr/>
        </p:nvSpPr>
        <p:spPr bwMode="auto">
          <a:xfrm>
            <a:off x="5815825" y="2791853"/>
            <a:ext cx="508827" cy="507315"/>
          </a:xfrm>
          <a:custGeom>
            <a:avLst/>
            <a:gdLst>
              <a:gd name="T0" fmla="*/ 839 w 852"/>
              <a:gd name="T1" fmla="*/ 4 h 850"/>
              <a:gd name="T2" fmla="*/ 824 w 852"/>
              <a:gd name="T3" fmla="*/ 0 h 850"/>
              <a:gd name="T4" fmla="*/ 810 w 852"/>
              <a:gd name="T5" fmla="*/ 5 h 850"/>
              <a:gd name="T6" fmla="*/ 13 w 852"/>
              <a:gd name="T7" fmla="*/ 536 h 850"/>
              <a:gd name="T8" fmla="*/ 1 w 852"/>
              <a:gd name="T9" fmla="*/ 561 h 850"/>
              <a:gd name="T10" fmla="*/ 18 w 852"/>
              <a:gd name="T11" fmla="*/ 583 h 850"/>
              <a:gd name="T12" fmla="*/ 225 w 852"/>
              <a:gd name="T13" fmla="*/ 666 h 850"/>
              <a:gd name="T14" fmla="*/ 323 w 852"/>
              <a:gd name="T15" fmla="*/ 837 h 850"/>
              <a:gd name="T16" fmla="*/ 346 w 852"/>
              <a:gd name="T17" fmla="*/ 850 h 850"/>
              <a:gd name="T18" fmla="*/ 346 w 852"/>
              <a:gd name="T19" fmla="*/ 850 h 850"/>
              <a:gd name="T20" fmla="*/ 369 w 852"/>
              <a:gd name="T21" fmla="*/ 837 h 850"/>
              <a:gd name="T22" fmla="*/ 424 w 852"/>
              <a:gd name="T23" fmla="*/ 745 h 850"/>
              <a:gd name="T24" fmla="*/ 682 w 852"/>
              <a:gd name="T25" fmla="*/ 848 h 850"/>
              <a:gd name="T26" fmla="*/ 691 w 852"/>
              <a:gd name="T27" fmla="*/ 850 h 850"/>
              <a:gd name="T28" fmla="*/ 705 w 852"/>
              <a:gd name="T29" fmla="*/ 847 h 850"/>
              <a:gd name="T30" fmla="*/ 718 w 852"/>
              <a:gd name="T31" fmla="*/ 828 h 850"/>
              <a:gd name="T32" fmla="*/ 850 w 852"/>
              <a:gd name="T33" fmla="*/ 31 h 850"/>
              <a:gd name="T34" fmla="*/ 839 w 852"/>
              <a:gd name="T35" fmla="*/ 4 h 850"/>
              <a:gd name="T36" fmla="*/ 84 w 852"/>
              <a:gd name="T37" fmla="*/ 552 h 850"/>
              <a:gd name="T38" fmla="*/ 700 w 852"/>
              <a:gd name="T39" fmla="*/ 142 h 850"/>
              <a:gd name="T40" fmla="*/ 252 w 852"/>
              <a:gd name="T41" fmla="*/ 621 h 850"/>
              <a:gd name="T42" fmla="*/ 245 w 852"/>
              <a:gd name="T43" fmla="*/ 616 h 850"/>
              <a:gd name="T44" fmla="*/ 84 w 852"/>
              <a:gd name="T45" fmla="*/ 552 h 850"/>
              <a:gd name="T46" fmla="*/ 272 w 852"/>
              <a:gd name="T47" fmla="*/ 639 h 850"/>
              <a:gd name="T48" fmla="*/ 271 w 852"/>
              <a:gd name="T49" fmla="*/ 639 h 850"/>
              <a:gd name="T50" fmla="*/ 774 w 852"/>
              <a:gd name="T51" fmla="*/ 101 h 850"/>
              <a:gd name="T52" fmla="*/ 346 w 852"/>
              <a:gd name="T53" fmla="*/ 769 h 850"/>
              <a:gd name="T54" fmla="*/ 272 w 852"/>
              <a:gd name="T55" fmla="*/ 639 h 850"/>
              <a:gd name="T56" fmla="*/ 671 w 852"/>
              <a:gd name="T57" fmla="*/ 787 h 850"/>
              <a:gd name="T58" fmla="*/ 444 w 852"/>
              <a:gd name="T59" fmla="*/ 696 h 850"/>
              <a:gd name="T60" fmla="*/ 427 w 852"/>
              <a:gd name="T61" fmla="*/ 693 h 850"/>
              <a:gd name="T62" fmla="*/ 777 w 852"/>
              <a:gd name="T63" fmla="*/ 151 h 850"/>
              <a:gd name="T64" fmla="*/ 671 w 852"/>
              <a:gd name="T65" fmla="*/ 787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52" h="850">
                <a:moveTo>
                  <a:pt x="839" y="4"/>
                </a:moveTo>
                <a:cubicBezTo>
                  <a:pt x="834" y="2"/>
                  <a:pt x="829" y="0"/>
                  <a:pt x="824" y="0"/>
                </a:cubicBezTo>
                <a:cubicBezTo>
                  <a:pt x="819" y="0"/>
                  <a:pt x="814" y="2"/>
                  <a:pt x="810" y="5"/>
                </a:cubicBezTo>
                <a:cubicBezTo>
                  <a:pt x="13" y="536"/>
                  <a:pt x="13" y="536"/>
                  <a:pt x="13" y="536"/>
                </a:cubicBezTo>
                <a:cubicBezTo>
                  <a:pt x="5" y="541"/>
                  <a:pt x="0" y="551"/>
                  <a:pt x="1" y="561"/>
                </a:cubicBezTo>
                <a:cubicBezTo>
                  <a:pt x="2" y="570"/>
                  <a:pt x="9" y="579"/>
                  <a:pt x="18" y="583"/>
                </a:cubicBezTo>
                <a:cubicBezTo>
                  <a:pt x="225" y="666"/>
                  <a:pt x="225" y="666"/>
                  <a:pt x="225" y="666"/>
                </a:cubicBezTo>
                <a:cubicBezTo>
                  <a:pt x="323" y="837"/>
                  <a:pt x="323" y="837"/>
                  <a:pt x="323" y="837"/>
                </a:cubicBezTo>
                <a:cubicBezTo>
                  <a:pt x="328" y="845"/>
                  <a:pt x="337" y="850"/>
                  <a:pt x="346" y="850"/>
                </a:cubicBezTo>
                <a:cubicBezTo>
                  <a:pt x="346" y="850"/>
                  <a:pt x="346" y="850"/>
                  <a:pt x="346" y="850"/>
                </a:cubicBezTo>
                <a:cubicBezTo>
                  <a:pt x="356" y="850"/>
                  <a:pt x="364" y="845"/>
                  <a:pt x="369" y="837"/>
                </a:cubicBezTo>
                <a:cubicBezTo>
                  <a:pt x="424" y="745"/>
                  <a:pt x="424" y="745"/>
                  <a:pt x="424" y="745"/>
                </a:cubicBezTo>
                <a:cubicBezTo>
                  <a:pt x="682" y="848"/>
                  <a:pt x="682" y="848"/>
                  <a:pt x="682" y="848"/>
                </a:cubicBezTo>
                <a:cubicBezTo>
                  <a:pt x="685" y="849"/>
                  <a:pt x="688" y="850"/>
                  <a:pt x="691" y="850"/>
                </a:cubicBezTo>
                <a:cubicBezTo>
                  <a:pt x="696" y="850"/>
                  <a:pt x="700" y="849"/>
                  <a:pt x="705" y="847"/>
                </a:cubicBezTo>
                <a:cubicBezTo>
                  <a:pt x="712" y="843"/>
                  <a:pt x="716" y="836"/>
                  <a:pt x="718" y="828"/>
                </a:cubicBezTo>
                <a:cubicBezTo>
                  <a:pt x="850" y="31"/>
                  <a:pt x="850" y="31"/>
                  <a:pt x="850" y="31"/>
                </a:cubicBezTo>
                <a:cubicBezTo>
                  <a:pt x="852" y="21"/>
                  <a:pt x="848" y="10"/>
                  <a:pt x="839" y="4"/>
                </a:cubicBezTo>
                <a:close/>
                <a:moveTo>
                  <a:pt x="84" y="552"/>
                </a:moveTo>
                <a:cubicBezTo>
                  <a:pt x="700" y="142"/>
                  <a:pt x="700" y="142"/>
                  <a:pt x="700" y="142"/>
                </a:cubicBezTo>
                <a:cubicBezTo>
                  <a:pt x="252" y="621"/>
                  <a:pt x="252" y="621"/>
                  <a:pt x="252" y="621"/>
                </a:cubicBezTo>
                <a:cubicBezTo>
                  <a:pt x="250" y="619"/>
                  <a:pt x="248" y="617"/>
                  <a:pt x="245" y="616"/>
                </a:cubicBezTo>
                <a:lnTo>
                  <a:pt x="84" y="552"/>
                </a:lnTo>
                <a:close/>
                <a:moveTo>
                  <a:pt x="272" y="639"/>
                </a:moveTo>
                <a:cubicBezTo>
                  <a:pt x="272" y="639"/>
                  <a:pt x="271" y="639"/>
                  <a:pt x="271" y="639"/>
                </a:cubicBezTo>
                <a:cubicBezTo>
                  <a:pt x="774" y="101"/>
                  <a:pt x="774" y="101"/>
                  <a:pt x="774" y="101"/>
                </a:cubicBezTo>
                <a:cubicBezTo>
                  <a:pt x="346" y="769"/>
                  <a:pt x="346" y="769"/>
                  <a:pt x="346" y="769"/>
                </a:cubicBezTo>
                <a:lnTo>
                  <a:pt x="272" y="639"/>
                </a:lnTo>
                <a:close/>
                <a:moveTo>
                  <a:pt x="671" y="787"/>
                </a:moveTo>
                <a:cubicBezTo>
                  <a:pt x="444" y="696"/>
                  <a:pt x="444" y="696"/>
                  <a:pt x="444" y="696"/>
                </a:cubicBezTo>
                <a:cubicBezTo>
                  <a:pt x="438" y="694"/>
                  <a:pt x="433" y="693"/>
                  <a:pt x="427" y="693"/>
                </a:cubicBezTo>
                <a:cubicBezTo>
                  <a:pt x="777" y="151"/>
                  <a:pt x="777" y="151"/>
                  <a:pt x="777" y="151"/>
                </a:cubicBezTo>
                <a:lnTo>
                  <a:pt x="671" y="787"/>
                </a:lnTo>
                <a:close/>
              </a:path>
            </a:pathLst>
          </a:custGeom>
          <a:solidFill>
            <a:schemeClr val="bg1"/>
          </a:solidFill>
          <a:ln>
            <a:noFill/>
          </a:ln>
        </p:spPr>
        <p:txBody>
          <a:bodyPr vert="horz" wrap="square" lIns="91440" tIns="45720" rIns="91440" bIns="45720" numCol="1" anchor="t" anchorCtr="0" compatLnSpc="1"/>
          <a:lstStyle/>
          <a:p>
            <a:endParaRPr lang="id-ID"/>
          </a:p>
        </p:txBody>
      </p:sp>
      <p:grpSp>
        <p:nvGrpSpPr>
          <p:cNvPr id="19" name="Group 83"/>
          <p:cNvGrpSpPr/>
          <p:nvPr/>
        </p:nvGrpSpPr>
        <p:grpSpPr>
          <a:xfrm>
            <a:off x="5855262" y="3774202"/>
            <a:ext cx="496022" cy="496023"/>
            <a:chOff x="-2771775" y="66675"/>
            <a:chExt cx="827087" cy="827088"/>
          </a:xfrm>
          <a:solidFill>
            <a:schemeClr val="bg1"/>
          </a:solidFill>
        </p:grpSpPr>
        <p:sp>
          <p:nvSpPr>
            <p:cNvPr id="20"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23" name="文本框 22"/>
          <p:cNvSpPr txBox="1"/>
          <p:nvPr/>
        </p:nvSpPr>
        <p:spPr>
          <a:xfrm>
            <a:off x="7996346" y="2659324"/>
            <a:ext cx="2559766" cy="763735"/>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7996345" y="2372710"/>
            <a:ext cx="1284902"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7996346" y="4501252"/>
            <a:ext cx="2559766" cy="763735"/>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7996345" y="4214638"/>
            <a:ext cx="1284902"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1635888" y="2659324"/>
            <a:ext cx="2551466" cy="763735"/>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2902452" y="2372710"/>
            <a:ext cx="1284902" cy="338554"/>
          </a:xfrm>
          <a:prstGeom prst="rect">
            <a:avLst/>
          </a:prstGeom>
          <a:noFill/>
        </p:spPr>
        <p:txBody>
          <a:bodyPr wrap="square" rtlCol="0">
            <a:spAutoFit/>
          </a:bodyPr>
          <a:lstStyle/>
          <a:p>
            <a:pPr algn="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1635888" y="4501252"/>
            <a:ext cx="2551466" cy="763735"/>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2902452" y="4214638"/>
            <a:ext cx="1284902" cy="338554"/>
          </a:xfrm>
          <a:prstGeom prst="rect">
            <a:avLst/>
          </a:prstGeom>
          <a:noFill/>
        </p:spPr>
        <p:txBody>
          <a:bodyPr wrap="square" rtlCol="0">
            <a:spAutoFit/>
          </a:bodyPr>
          <a:lstStyle/>
          <a:p>
            <a:pPr algn="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rot="16200000">
            <a:off x="-322886" y="239883"/>
            <a:ext cx="713548" cy="777240"/>
            <a:chOff x="-1152532" y="-2053997"/>
            <a:chExt cx="2731785" cy="2975625"/>
          </a:xfrm>
        </p:grpSpPr>
        <p:sp>
          <p:nvSpPr>
            <p:cNvPr id="14" name="直角三角形 13"/>
            <p:cNvSpPr/>
            <p:nvPr/>
          </p:nvSpPr>
          <p:spPr>
            <a:xfrm rot="13500000" flipV="1">
              <a:off x="-1152532" y="-1810157"/>
              <a:ext cx="2731785" cy="2731785"/>
            </a:xfrm>
            <a:prstGeom prst="rtTriangl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4"/>
            <p:cNvSpPr/>
            <p:nvPr/>
          </p:nvSpPr>
          <p:spPr>
            <a:xfrm rot="13500000" flipV="1">
              <a:off x="-1152532" y="-2053997"/>
              <a:ext cx="2731785" cy="2731785"/>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矩形 6"/>
          <p:cNvSpPr/>
          <p:nvPr/>
        </p:nvSpPr>
        <p:spPr>
          <a:xfrm>
            <a:off x="770158" y="27194"/>
            <a:ext cx="2582642" cy="650306"/>
          </a:xfrm>
          <a:prstGeom prst="rect">
            <a:avLst/>
          </a:prstGeom>
        </p:spPr>
        <p:txBody>
          <a:bodyPr wrap="square">
            <a:spAutoFit/>
          </a:bodyPr>
          <a:lstStyle/>
          <a:p>
            <a:pPr algn="dist">
              <a:lnSpc>
                <a:spcPct val="175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工作进度计划</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770158" y="677500"/>
            <a:ext cx="2856962" cy="307777"/>
          </a:xfrm>
          <a:prstGeom prst="snip1Rect">
            <a:avLst>
              <a:gd name="adj" fmla="val 0"/>
            </a:avLst>
          </a:prstGeom>
          <a:noFill/>
          <a:ln w="28575">
            <a:noFill/>
          </a:ln>
        </p:spPr>
        <p:txBody>
          <a:bodyPr wrap="square" rtlCol="0">
            <a:spAutoFit/>
          </a:bodyPr>
          <a:lstStyle/>
          <a:p>
            <a:pPr algn="dist"/>
            <a:r>
              <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WORK SCHEDULE</a:t>
            </a:r>
            <a:endPar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9" name="Shape 2129"/>
          <p:cNvSpPr/>
          <p:nvPr/>
        </p:nvSpPr>
        <p:spPr>
          <a:xfrm>
            <a:off x="5027368" y="2295791"/>
            <a:ext cx="2055600" cy="2055906"/>
          </a:xfrm>
          <a:prstGeom prst="ellipse">
            <a:avLst/>
          </a:prstGeom>
          <a:solidFill>
            <a:srgbClr val="444444"/>
          </a:solidFill>
          <a:ln w="12700">
            <a:miter lim="400000"/>
          </a:ln>
        </p:spPr>
        <p:txBody>
          <a:bodyPr lIns="50800" tIns="50800" rIns="50800" bIns="50800" anchor="ctr"/>
          <a:lstStyle/>
          <a:p>
            <a:pPr lvl="0">
              <a:lnSpc>
                <a:spcPct val="100000"/>
              </a:lnSpc>
              <a:defRPr sz="3200">
                <a:solidFill>
                  <a:srgbClr val="FFFFFF"/>
                </a:solidFill>
                <a:latin typeface="+mn-lt"/>
                <a:ea typeface="+mn-ea"/>
                <a:cs typeface="+mn-cs"/>
                <a:sym typeface="Helvetica Light"/>
              </a:defRPr>
            </a:pPr>
            <a:endParaRPr>
              <a:solidFill>
                <a:schemeClr val="tx1">
                  <a:lumMod val="75000"/>
                  <a:lumOff val="25000"/>
                </a:schemeClr>
              </a:solidFill>
            </a:endParaRPr>
          </a:p>
        </p:txBody>
      </p:sp>
      <p:grpSp>
        <p:nvGrpSpPr>
          <p:cNvPr id="10" name="Group 2139"/>
          <p:cNvGrpSpPr/>
          <p:nvPr/>
        </p:nvGrpSpPr>
        <p:grpSpPr>
          <a:xfrm>
            <a:off x="5684958" y="3071620"/>
            <a:ext cx="698102" cy="650963"/>
            <a:chOff x="0" y="0"/>
            <a:chExt cx="1489189" cy="1388630"/>
          </a:xfrm>
          <a:solidFill>
            <a:schemeClr val="bg1"/>
          </a:solidFill>
        </p:grpSpPr>
        <p:sp>
          <p:nvSpPr>
            <p:cNvPr id="11" name="Shape 2133"/>
            <p:cNvSpPr/>
            <p:nvPr/>
          </p:nvSpPr>
          <p:spPr>
            <a:xfrm>
              <a:off x="95576" y="0"/>
              <a:ext cx="398690" cy="398689"/>
            </a:xfrm>
            <a:custGeom>
              <a:avLst/>
              <a:gdLst/>
              <a:ahLst/>
              <a:cxnLst>
                <a:cxn ang="0">
                  <a:pos x="wd2" y="hd2"/>
                </a:cxn>
                <a:cxn ang="5400000">
                  <a:pos x="wd2" y="hd2"/>
                </a:cxn>
                <a:cxn ang="10800000">
                  <a:pos x="wd2" y="hd2"/>
                </a:cxn>
                <a:cxn ang="16200000">
                  <a:pos x="wd2" y="hd2"/>
                </a:cxn>
              </a:cxnLst>
              <a:rect l="0" t="0" r="r" b="b"/>
              <a:pathLst>
                <a:path w="21600" h="21600" extrusionOk="0">
                  <a:moveTo>
                    <a:pt x="10799" y="21600"/>
                  </a:moveTo>
                  <a:cubicBezTo>
                    <a:pt x="13782" y="21600"/>
                    <a:pt x="16326" y="20546"/>
                    <a:pt x="18434" y="18437"/>
                  </a:cubicBezTo>
                  <a:cubicBezTo>
                    <a:pt x="20546" y="16328"/>
                    <a:pt x="21600" y="13782"/>
                    <a:pt x="21600" y="10801"/>
                  </a:cubicBezTo>
                  <a:cubicBezTo>
                    <a:pt x="21600" y="7820"/>
                    <a:pt x="20546" y="5274"/>
                    <a:pt x="18434" y="3166"/>
                  </a:cubicBezTo>
                  <a:cubicBezTo>
                    <a:pt x="16326" y="1054"/>
                    <a:pt x="13782" y="0"/>
                    <a:pt x="10799" y="0"/>
                  </a:cubicBezTo>
                  <a:cubicBezTo>
                    <a:pt x="7818" y="0"/>
                    <a:pt x="5274" y="1054"/>
                    <a:pt x="3163" y="3166"/>
                  </a:cubicBezTo>
                  <a:cubicBezTo>
                    <a:pt x="1054" y="5274"/>
                    <a:pt x="0" y="7818"/>
                    <a:pt x="0" y="10801"/>
                  </a:cubicBezTo>
                  <a:cubicBezTo>
                    <a:pt x="0" y="13782"/>
                    <a:pt x="1054" y="16328"/>
                    <a:pt x="3163" y="18437"/>
                  </a:cubicBezTo>
                  <a:cubicBezTo>
                    <a:pt x="5274" y="20546"/>
                    <a:pt x="7818" y="21600"/>
                    <a:pt x="10799" y="21600"/>
                  </a:cubicBezTo>
                  <a:cubicBezTo>
                    <a:pt x="10799" y="21600"/>
                    <a:pt x="10799" y="21600"/>
                    <a:pt x="10799" y="21600"/>
                  </a:cubicBezTo>
                  <a:close/>
                </a:path>
              </a:pathLst>
            </a:custGeom>
            <a:grp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a:solidFill>
                  <a:schemeClr val="tx1">
                    <a:lumMod val="75000"/>
                    <a:lumOff val="25000"/>
                  </a:schemeClr>
                </a:solidFill>
              </a:endParaRPr>
            </a:p>
          </p:txBody>
        </p:sp>
        <p:sp>
          <p:nvSpPr>
            <p:cNvPr id="12" name="Shape 2134"/>
            <p:cNvSpPr/>
            <p:nvPr/>
          </p:nvSpPr>
          <p:spPr>
            <a:xfrm>
              <a:off x="442043" y="191153"/>
              <a:ext cx="598010" cy="598011"/>
            </a:xfrm>
            <a:custGeom>
              <a:avLst/>
              <a:gdLst/>
              <a:ahLst/>
              <a:cxnLst>
                <a:cxn ang="0">
                  <a:pos x="wd2" y="hd2"/>
                </a:cxn>
                <a:cxn ang="5400000">
                  <a:pos x="wd2" y="hd2"/>
                </a:cxn>
                <a:cxn ang="10800000">
                  <a:pos x="wd2" y="hd2"/>
                </a:cxn>
                <a:cxn ang="16200000">
                  <a:pos x="wd2" y="hd2"/>
                </a:cxn>
              </a:cxnLst>
              <a:rect l="0" t="0" r="r" b="b"/>
              <a:pathLst>
                <a:path w="21600" h="21600" extrusionOk="0">
                  <a:moveTo>
                    <a:pt x="3164" y="18436"/>
                  </a:moveTo>
                  <a:cubicBezTo>
                    <a:pt x="5273" y="20546"/>
                    <a:pt x="7818" y="21600"/>
                    <a:pt x="10800" y="21600"/>
                  </a:cubicBezTo>
                  <a:cubicBezTo>
                    <a:pt x="13782" y="21600"/>
                    <a:pt x="16327" y="20546"/>
                    <a:pt x="18436" y="18436"/>
                  </a:cubicBezTo>
                  <a:cubicBezTo>
                    <a:pt x="20546" y="16327"/>
                    <a:pt x="21600" y="13782"/>
                    <a:pt x="21600" y="10800"/>
                  </a:cubicBezTo>
                  <a:cubicBezTo>
                    <a:pt x="21600" y="7818"/>
                    <a:pt x="20546" y="5273"/>
                    <a:pt x="18436" y="3164"/>
                  </a:cubicBezTo>
                  <a:cubicBezTo>
                    <a:pt x="16327" y="1054"/>
                    <a:pt x="13782" y="0"/>
                    <a:pt x="10800" y="0"/>
                  </a:cubicBezTo>
                  <a:cubicBezTo>
                    <a:pt x="7818" y="0"/>
                    <a:pt x="5273" y="1055"/>
                    <a:pt x="3164" y="3164"/>
                  </a:cubicBezTo>
                  <a:cubicBezTo>
                    <a:pt x="1055" y="5273"/>
                    <a:pt x="0" y="7818"/>
                    <a:pt x="0" y="10800"/>
                  </a:cubicBezTo>
                  <a:cubicBezTo>
                    <a:pt x="0" y="13782"/>
                    <a:pt x="1055" y="16327"/>
                    <a:pt x="3164" y="18436"/>
                  </a:cubicBezTo>
                  <a:cubicBezTo>
                    <a:pt x="3164" y="18436"/>
                    <a:pt x="3164" y="18436"/>
                    <a:pt x="3164" y="18436"/>
                  </a:cubicBezTo>
                  <a:close/>
                </a:path>
              </a:pathLst>
            </a:custGeom>
            <a:grp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a:solidFill>
                  <a:schemeClr val="tx1">
                    <a:lumMod val="75000"/>
                    <a:lumOff val="25000"/>
                  </a:schemeClr>
                </a:solidFill>
              </a:endParaRPr>
            </a:p>
          </p:txBody>
        </p:sp>
        <p:sp>
          <p:nvSpPr>
            <p:cNvPr id="16" name="Shape 2135"/>
            <p:cNvSpPr/>
            <p:nvPr/>
          </p:nvSpPr>
          <p:spPr>
            <a:xfrm>
              <a:off x="991610" y="0"/>
              <a:ext cx="398690" cy="398689"/>
            </a:xfrm>
            <a:custGeom>
              <a:avLst/>
              <a:gdLst/>
              <a:ahLst/>
              <a:cxnLst>
                <a:cxn ang="0">
                  <a:pos x="wd2" y="hd2"/>
                </a:cxn>
                <a:cxn ang="5400000">
                  <a:pos x="wd2" y="hd2"/>
                </a:cxn>
                <a:cxn ang="10800000">
                  <a:pos x="wd2" y="hd2"/>
                </a:cxn>
                <a:cxn ang="16200000">
                  <a:pos x="wd2" y="hd2"/>
                </a:cxn>
              </a:cxnLst>
              <a:rect l="0" t="0" r="r" b="b"/>
              <a:pathLst>
                <a:path w="21600" h="21600" extrusionOk="0">
                  <a:moveTo>
                    <a:pt x="10799" y="21600"/>
                  </a:moveTo>
                  <a:cubicBezTo>
                    <a:pt x="13780" y="21600"/>
                    <a:pt x="16326" y="20546"/>
                    <a:pt x="18434" y="18437"/>
                  </a:cubicBezTo>
                  <a:cubicBezTo>
                    <a:pt x="20546" y="16328"/>
                    <a:pt x="21600" y="13782"/>
                    <a:pt x="21600" y="10801"/>
                  </a:cubicBezTo>
                  <a:cubicBezTo>
                    <a:pt x="21600" y="7820"/>
                    <a:pt x="20546" y="5274"/>
                    <a:pt x="18434" y="3166"/>
                  </a:cubicBezTo>
                  <a:cubicBezTo>
                    <a:pt x="16326" y="1054"/>
                    <a:pt x="13780" y="0"/>
                    <a:pt x="10799" y="0"/>
                  </a:cubicBezTo>
                  <a:cubicBezTo>
                    <a:pt x="7818" y="0"/>
                    <a:pt x="5272" y="1054"/>
                    <a:pt x="3163" y="3166"/>
                  </a:cubicBezTo>
                  <a:cubicBezTo>
                    <a:pt x="1054" y="5274"/>
                    <a:pt x="0" y="7818"/>
                    <a:pt x="0" y="10801"/>
                  </a:cubicBezTo>
                  <a:cubicBezTo>
                    <a:pt x="0" y="13782"/>
                    <a:pt x="1054" y="16328"/>
                    <a:pt x="3163" y="18437"/>
                  </a:cubicBezTo>
                  <a:cubicBezTo>
                    <a:pt x="5272" y="20546"/>
                    <a:pt x="7818" y="21600"/>
                    <a:pt x="10799" y="21600"/>
                  </a:cubicBezTo>
                  <a:cubicBezTo>
                    <a:pt x="10799" y="21600"/>
                    <a:pt x="10799" y="21600"/>
                    <a:pt x="10799" y="21600"/>
                  </a:cubicBezTo>
                  <a:close/>
                </a:path>
              </a:pathLst>
            </a:custGeom>
            <a:grp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a:solidFill>
                  <a:schemeClr val="tx1">
                    <a:lumMod val="75000"/>
                    <a:lumOff val="25000"/>
                  </a:schemeClr>
                </a:solidFill>
              </a:endParaRPr>
            </a:p>
          </p:txBody>
        </p:sp>
        <p:sp>
          <p:nvSpPr>
            <p:cNvPr id="17" name="Shape 2136"/>
            <p:cNvSpPr/>
            <p:nvPr/>
          </p:nvSpPr>
          <p:spPr>
            <a:xfrm>
              <a:off x="1027452" y="394254"/>
              <a:ext cx="461738" cy="398737"/>
            </a:xfrm>
            <a:custGeom>
              <a:avLst/>
              <a:gdLst/>
              <a:ahLst/>
              <a:cxnLst>
                <a:cxn ang="0">
                  <a:pos x="wd2" y="hd2"/>
                </a:cxn>
                <a:cxn ang="5400000">
                  <a:pos x="wd2" y="hd2"/>
                </a:cxn>
                <a:cxn ang="10800000">
                  <a:pos x="wd2" y="hd2"/>
                </a:cxn>
                <a:cxn ang="16200000">
                  <a:pos x="wd2" y="hd2"/>
                </a:cxn>
              </a:cxnLst>
              <a:rect l="0" t="0" r="r" b="b"/>
              <a:pathLst>
                <a:path w="21598" h="21600" extrusionOk="0">
                  <a:moveTo>
                    <a:pt x="17081" y="0"/>
                  </a:moveTo>
                  <a:cubicBezTo>
                    <a:pt x="16937" y="0"/>
                    <a:pt x="16409" y="296"/>
                    <a:pt x="15499" y="887"/>
                  </a:cubicBezTo>
                  <a:cubicBezTo>
                    <a:pt x="14588" y="1479"/>
                    <a:pt x="13403" y="2076"/>
                    <a:pt x="11947" y="2680"/>
                  </a:cubicBezTo>
                  <a:cubicBezTo>
                    <a:pt x="10491" y="3284"/>
                    <a:pt x="9046" y="3587"/>
                    <a:pt x="7612" y="3587"/>
                  </a:cubicBezTo>
                  <a:cubicBezTo>
                    <a:pt x="5986" y="3587"/>
                    <a:pt x="4372" y="3264"/>
                    <a:pt x="2768" y="2617"/>
                  </a:cubicBezTo>
                  <a:cubicBezTo>
                    <a:pt x="2890" y="3656"/>
                    <a:pt x="2951" y="4586"/>
                    <a:pt x="2951" y="5400"/>
                  </a:cubicBezTo>
                  <a:cubicBezTo>
                    <a:pt x="2951" y="9308"/>
                    <a:pt x="1967" y="12908"/>
                    <a:pt x="0" y="16200"/>
                  </a:cubicBezTo>
                  <a:cubicBezTo>
                    <a:pt x="3934" y="16339"/>
                    <a:pt x="7151" y="18138"/>
                    <a:pt x="9653" y="21600"/>
                  </a:cubicBezTo>
                  <a:lnTo>
                    <a:pt x="14534" y="21600"/>
                  </a:lnTo>
                  <a:cubicBezTo>
                    <a:pt x="16525" y="21600"/>
                    <a:pt x="18199" y="21028"/>
                    <a:pt x="19559" y="19890"/>
                  </a:cubicBezTo>
                  <a:cubicBezTo>
                    <a:pt x="20919" y="18751"/>
                    <a:pt x="21598" y="17085"/>
                    <a:pt x="21598" y="14890"/>
                  </a:cubicBezTo>
                  <a:cubicBezTo>
                    <a:pt x="21600" y="4965"/>
                    <a:pt x="20094" y="0"/>
                    <a:pt x="17081" y="0"/>
                  </a:cubicBezTo>
                  <a:cubicBezTo>
                    <a:pt x="17081" y="0"/>
                    <a:pt x="17081" y="0"/>
                    <a:pt x="17081" y="0"/>
                  </a:cubicBezTo>
                  <a:close/>
                </a:path>
              </a:pathLst>
            </a:custGeom>
            <a:grp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a:solidFill>
                  <a:schemeClr val="tx1">
                    <a:lumMod val="75000"/>
                    <a:lumOff val="25000"/>
                  </a:schemeClr>
                </a:solidFill>
              </a:endParaRPr>
            </a:p>
          </p:txBody>
        </p:sp>
        <p:sp>
          <p:nvSpPr>
            <p:cNvPr id="18" name="Shape 2137"/>
            <p:cNvSpPr/>
            <p:nvPr/>
          </p:nvSpPr>
          <p:spPr>
            <a:xfrm>
              <a:off x="203101" y="740721"/>
              <a:ext cx="1096382" cy="647910"/>
            </a:xfrm>
            <a:custGeom>
              <a:avLst/>
              <a:gdLst/>
              <a:ahLst/>
              <a:cxnLst>
                <a:cxn ang="0">
                  <a:pos x="wd2" y="hd2"/>
                </a:cxn>
                <a:cxn ang="5400000">
                  <a:pos x="wd2" y="hd2"/>
                </a:cxn>
                <a:cxn ang="10800000">
                  <a:pos x="wd2" y="hd2"/>
                </a:cxn>
                <a:cxn ang="16200000">
                  <a:pos x="wd2" y="hd2"/>
                </a:cxn>
              </a:cxnLst>
              <a:rect l="0" t="0" r="r" b="b"/>
              <a:pathLst>
                <a:path w="21600" h="21600" extrusionOk="0">
                  <a:moveTo>
                    <a:pt x="21332" y="9360"/>
                  </a:moveTo>
                  <a:cubicBezTo>
                    <a:pt x="21225" y="8347"/>
                    <a:pt x="21089" y="7408"/>
                    <a:pt x="20925" y="6543"/>
                  </a:cubicBezTo>
                  <a:cubicBezTo>
                    <a:pt x="20761" y="5678"/>
                    <a:pt x="20542" y="4834"/>
                    <a:pt x="20266" y="4011"/>
                  </a:cubicBezTo>
                  <a:cubicBezTo>
                    <a:pt x="19989" y="3190"/>
                    <a:pt x="19673" y="2489"/>
                    <a:pt x="19314" y="1909"/>
                  </a:cubicBezTo>
                  <a:cubicBezTo>
                    <a:pt x="18957" y="1329"/>
                    <a:pt x="18519" y="867"/>
                    <a:pt x="18002" y="520"/>
                  </a:cubicBezTo>
                  <a:cubicBezTo>
                    <a:pt x="17487" y="175"/>
                    <a:pt x="16916" y="0"/>
                    <a:pt x="16292" y="0"/>
                  </a:cubicBezTo>
                  <a:cubicBezTo>
                    <a:pt x="16190" y="0"/>
                    <a:pt x="15970" y="187"/>
                    <a:pt x="15632" y="559"/>
                  </a:cubicBezTo>
                  <a:cubicBezTo>
                    <a:pt x="15295" y="931"/>
                    <a:pt x="14922" y="1348"/>
                    <a:pt x="14512" y="1805"/>
                  </a:cubicBezTo>
                  <a:cubicBezTo>
                    <a:pt x="14103" y="2264"/>
                    <a:pt x="13557" y="2680"/>
                    <a:pt x="12871" y="3051"/>
                  </a:cubicBezTo>
                  <a:cubicBezTo>
                    <a:pt x="12185" y="3423"/>
                    <a:pt x="11496" y="3610"/>
                    <a:pt x="10800" y="3610"/>
                  </a:cubicBezTo>
                  <a:cubicBezTo>
                    <a:pt x="10104" y="3610"/>
                    <a:pt x="9414" y="3423"/>
                    <a:pt x="8729" y="3051"/>
                  </a:cubicBezTo>
                  <a:cubicBezTo>
                    <a:pt x="8043" y="2680"/>
                    <a:pt x="7496" y="2264"/>
                    <a:pt x="7087" y="1805"/>
                  </a:cubicBezTo>
                  <a:cubicBezTo>
                    <a:pt x="6678" y="1348"/>
                    <a:pt x="6304" y="931"/>
                    <a:pt x="5967" y="559"/>
                  </a:cubicBezTo>
                  <a:cubicBezTo>
                    <a:pt x="5630" y="187"/>
                    <a:pt x="5410" y="0"/>
                    <a:pt x="5308" y="0"/>
                  </a:cubicBezTo>
                  <a:cubicBezTo>
                    <a:pt x="4684" y="0"/>
                    <a:pt x="4113" y="175"/>
                    <a:pt x="3597" y="520"/>
                  </a:cubicBezTo>
                  <a:cubicBezTo>
                    <a:pt x="3081" y="867"/>
                    <a:pt x="2643" y="1329"/>
                    <a:pt x="2286" y="1909"/>
                  </a:cubicBezTo>
                  <a:cubicBezTo>
                    <a:pt x="1927" y="2488"/>
                    <a:pt x="1611" y="3190"/>
                    <a:pt x="1334" y="4011"/>
                  </a:cubicBezTo>
                  <a:cubicBezTo>
                    <a:pt x="1058" y="4834"/>
                    <a:pt x="839" y="5678"/>
                    <a:pt x="675" y="6543"/>
                  </a:cubicBezTo>
                  <a:cubicBezTo>
                    <a:pt x="511" y="7408"/>
                    <a:pt x="375" y="8347"/>
                    <a:pt x="268" y="9360"/>
                  </a:cubicBezTo>
                  <a:cubicBezTo>
                    <a:pt x="161" y="10371"/>
                    <a:pt x="89" y="11314"/>
                    <a:pt x="53" y="12189"/>
                  </a:cubicBezTo>
                  <a:cubicBezTo>
                    <a:pt x="17" y="13063"/>
                    <a:pt x="0" y="13959"/>
                    <a:pt x="0" y="14877"/>
                  </a:cubicBezTo>
                  <a:cubicBezTo>
                    <a:pt x="0" y="16953"/>
                    <a:pt x="372" y="18593"/>
                    <a:pt x="1119" y="19795"/>
                  </a:cubicBezTo>
                  <a:cubicBezTo>
                    <a:pt x="1866" y="20998"/>
                    <a:pt x="2858" y="21600"/>
                    <a:pt x="4096" y="21600"/>
                  </a:cubicBezTo>
                  <a:lnTo>
                    <a:pt x="17504" y="21600"/>
                  </a:lnTo>
                  <a:cubicBezTo>
                    <a:pt x="18741" y="21600"/>
                    <a:pt x="19734" y="20998"/>
                    <a:pt x="20480" y="19795"/>
                  </a:cubicBezTo>
                  <a:cubicBezTo>
                    <a:pt x="21227" y="18593"/>
                    <a:pt x="21600" y="16953"/>
                    <a:pt x="21600" y="14877"/>
                  </a:cubicBezTo>
                  <a:cubicBezTo>
                    <a:pt x="21600" y="13959"/>
                    <a:pt x="21582" y="13063"/>
                    <a:pt x="21547" y="12189"/>
                  </a:cubicBezTo>
                  <a:cubicBezTo>
                    <a:pt x="21511" y="11314"/>
                    <a:pt x="21439" y="10371"/>
                    <a:pt x="21332" y="9360"/>
                  </a:cubicBezTo>
                  <a:cubicBezTo>
                    <a:pt x="21332" y="9360"/>
                    <a:pt x="21332" y="9360"/>
                    <a:pt x="21332" y="9360"/>
                  </a:cubicBezTo>
                  <a:close/>
                </a:path>
              </a:pathLst>
            </a:custGeom>
            <a:grp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a:solidFill>
                  <a:schemeClr val="tx1">
                    <a:lumMod val="75000"/>
                    <a:lumOff val="25000"/>
                  </a:schemeClr>
                </a:solidFill>
              </a:endParaRPr>
            </a:p>
          </p:txBody>
        </p:sp>
        <p:sp>
          <p:nvSpPr>
            <p:cNvPr id="19" name="Shape 2138"/>
            <p:cNvSpPr/>
            <p:nvPr/>
          </p:nvSpPr>
          <p:spPr>
            <a:xfrm>
              <a:off x="0" y="394254"/>
              <a:ext cx="461784" cy="398690"/>
            </a:xfrm>
            <a:custGeom>
              <a:avLst/>
              <a:gdLst/>
              <a:ahLst/>
              <a:cxnLst>
                <a:cxn ang="0">
                  <a:pos x="wd2" y="hd2"/>
                </a:cxn>
                <a:cxn ang="5400000">
                  <a:pos x="wd2" y="hd2"/>
                </a:cxn>
                <a:cxn ang="10800000">
                  <a:pos x="wd2" y="hd2"/>
                </a:cxn>
                <a:cxn ang="16200000">
                  <a:pos x="wd2" y="hd2"/>
                </a:cxn>
              </a:cxnLst>
              <a:rect l="0" t="0" r="r" b="b"/>
              <a:pathLst>
                <a:path w="21600" h="21600" extrusionOk="0">
                  <a:moveTo>
                    <a:pt x="21600" y="16202"/>
                  </a:moveTo>
                  <a:cubicBezTo>
                    <a:pt x="19631" y="12910"/>
                    <a:pt x="18649" y="9310"/>
                    <a:pt x="18649" y="5401"/>
                  </a:cubicBezTo>
                  <a:cubicBezTo>
                    <a:pt x="18649" y="4586"/>
                    <a:pt x="18710" y="3659"/>
                    <a:pt x="18832" y="2617"/>
                  </a:cubicBezTo>
                  <a:cubicBezTo>
                    <a:pt x="17228" y="3264"/>
                    <a:pt x="15614" y="3588"/>
                    <a:pt x="13986" y="3588"/>
                  </a:cubicBezTo>
                  <a:cubicBezTo>
                    <a:pt x="12554" y="3588"/>
                    <a:pt x="11109" y="3284"/>
                    <a:pt x="9653" y="2680"/>
                  </a:cubicBezTo>
                  <a:cubicBezTo>
                    <a:pt x="8197" y="2076"/>
                    <a:pt x="7012" y="1479"/>
                    <a:pt x="6101" y="887"/>
                  </a:cubicBezTo>
                  <a:cubicBezTo>
                    <a:pt x="5191" y="296"/>
                    <a:pt x="4663" y="0"/>
                    <a:pt x="4516" y="0"/>
                  </a:cubicBezTo>
                  <a:cubicBezTo>
                    <a:pt x="1506" y="0"/>
                    <a:pt x="0" y="4966"/>
                    <a:pt x="0" y="14892"/>
                  </a:cubicBezTo>
                  <a:cubicBezTo>
                    <a:pt x="0" y="17087"/>
                    <a:pt x="681" y="18753"/>
                    <a:pt x="2039" y="19893"/>
                  </a:cubicBezTo>
                  <a:cubicBezTo>
                    <a:pt x="3399" y="21030"/>
                    <a:pt x="5075" y="21600"/>
                    <a:pt x="7066" y="21600"/>
                  </a:cubicBezTo>
                  <a:lnTo>
                    <a:pt x="11947" y="21600"/>
                  </a:lnTo>
                  <a:cubicBezTo>
                    <a:pt x="14449" y="18141"/>
                    <a:pt x="17664" y="16341"/>
                    <a:pt x="21600" y="16202"/>
                  </a:cubicBezTo>
                  <a:cubicBezTo>
                    <a:pt x="21600" y="16202"/>
                    <a:pt x="21600" y="16202"/>
                    <a:pt x="21600" y="16202"/>
                  </a:cubicBezTo>
                  <a:close/>
                </a:path>
              </a:pathLst>
            </a:custGeom>
            <a:grp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a:solidFill>
                  <a:schemeClr val="tx1">
                    <a:lumMod val="75000"/>
                    <a:lumOff val="25000"/>
                  </a:schemeClr>
                </a:solidFill>
              </a:endParaRPr>
            </a:p>
          </p:txBody>
        </p:sp>
      </p:grpSp>
      <p:grpSp>
        <p:nvGrpSpPr>
          <p:cNvPr id="20" name="Group 1"/>
          <p:cNvGrpSpPr/>
          <p:nvPr/>
        </p:nvGrpSpPr>
        <p:grpSpPr>
          <a:xfrm>
            <a:off x="2451100" y="2844930"/>
            <a:ext cx="296083" cy="512071"/>
            <a:chOff x="2451100" y="2705540"/>
            <a:chExt cx="296083" cy="512071"/>
          </a:xfrm>
          <a:solidFill>
            <a:srgbClr val="FFC000"/>
          </a:solidFill>
        </p:grpSpPr>
        <p:sp>
          <p:nvSpPr>
            <p:cNvPr id="21" name="Shape 2142"/>
            <p:cNvSpPr/>
            <p:nvPr/>
          </p:nvSpPr>
          <p:spPr>
            <a:xfrm>
              <a:off x="2530951" y="2705540"/>
              <a:ext cx="129552" cy="129535"/>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3787" y="21600"/>
                    <a:pt x="16336" y="20548"/>
                    <a:pt x="18442" y="18441"/>
                  </a:cubicBezTo>
                  <a:cubicBezTo>
                    <a:pt x="20545" y="16338"/>
                    <a:pt x="21600" y="13789"/>
                    <a:pt x="21600" y="10801"/>
                  </a:cubicBezTo>
                  <a:cubicBezTo>
                    <a:pt x="21600" y="7810"/>
                    <a:pt x="20545" y="5265"/>
                    <a:pt x="18442" y="3158"/>
                  </a:cubicBezTo>
                  <a:cubicBezTo>
                    <a:pt x="16336" y="1052"/>
                    <a:pt x="13787" y="0"/>
                    <a:pt x="10800" y="0"/>
                  </a:cubicBezTo>
                  <a:cubicBezTo>
                    <a:pt x="7810" y="0"/>
                    <a:pt x="5264" y="1052"/>
                    <a:pt x="3158" y="3158"/>
                  </a:cubicBezTo>
                  <a:cubicBezTo>
                    <a:pt x="1055" y="5262"/>
                    <a:pt x="0" y="7810"/>
                    <a:pt x="0" y="10801"/>
                  </a:cubicBezTo>
                  <a:cubicBezTo>
                    <a:pt x="0" y="13789"/>
                    <a:pt x="1055" y="16338"/>
                    <a:pt x="3158" y="18441"/>
                  </a:cubicBezTo>
                  <a:cubicBezTo>
                    <a:pt x="5264" y="20548"/>
                    <a:pt x="7813" y="21600"/>
                    <a:pt x="10800" y="21600"/>
                  </a:cubicBezTo>
                  <a:cubicBezTo>
                    <a:pt x="10800" y="21600"/>
                    <a:pt x="10800" y="21600"/>
                    <a:pt x="10800" y="21600"/>
                  </a:cubicBezTo>
                  <a:close/>
                </a:path>
              </a:pathLst>
            </a:custGeom>
            <a:grp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a:solidFill>
                  <a:schemeClr val="tx1">
                    <a:lumMod val="75000"/>
                    <a:lumOff val="25000"/>
                  </a:schemeClr>
                </a:solidFill>
              </a:endParaRPr>
            </a:p>
          </p:txBody>
        </p:sp>
        <p:sp>
          <p:nvSpPr>
            <p:cNvPr id="22" name="Shape 2143"/>
            <p:cNvSpPr/>
            <p:nvPr/>
          </p:nvSpPr>
          <p:spPr>
            <a:xfrm>
              <a:off x="2451100" y="2847499"/>
              <a:ext cx="296083" cy="370112"/>
            </a:xfrm>
            <a:custGeom>
              <a:avLst/>
              <a:gdLst/>
              <a:ahLst/>
              <a:cxnLst>
                <a:cxn ang="0">
                  <a:pos x="wd2" y="hd2"/>
                </a:cxn>
                <a:cxn ang="5400000">
                  <a:pos x="wd2" y="hd2"/>
                </a:cxn>
                <a:cxn ang="10800000">
                  <a:pos x="wd2" y="hd2"/>
                </a:cxn>
                <a:cxn ang="16200000">
                  <a:pos x="wd2" y="hd2"/>
                </a:cxn>
              </a:cxnLst>
              <a:rect l="0" t="0" r="r" b="b"/>
              <a:pathLst>
                <a:path w="21600" h="21600" extrusionOk="0">
                  <a:moveTo>
                    <a:pt x="20419" y="944"/>
                  </a:moveTo>
                  <a:cubicBezTo>
                    <a:pt x="19632" y="316"/>
                    <a:pt x="18675" y="0"/>
                    <a:pt x="17551" y="0"/>
                  </a:cubicBezTo>
                  <a:lnTo>
                    <a:pt x="4050" y="0"/>
                  </a:lnTo>
                  <a:cubicBezTo>
                    <a:pt x="2925" y="0"/>
                    <a:pt x="1968" y="315"/>
                    <a:pt x="1181" y="944"/>
                  </a:cubicBezTo>
                  <a:cubicBezTo>
                    <a:pt x="394" y="1575"/>
                    <a:pt x="0" y="2340"/>
                    <a:pt x="0" y="3240"/>
                  </a:cubicBezTo>
                  <a:lnTo>
                    <a:pt x="0" y="10260"/>
                  </a:lnTo>
                  <a:cubicBezTo>
                    <a:pt x="0" y="10710"/>
                    <a:pt x="197" y="11092"/>
                    <a:pt x="590" y="11408"/>
                  </a:cubicBezTo>
                  <a:cubicBezTo>
                    <a:pt x="985" y="11722"/>
                    <a:pt x="1463" y="11880"/>
                    <a:pt x="2025" y="11880"/>
                  </a:cubicBezTo>
                  <a:cubicBezTo>
                    <a:pt x="2588" y="11880"/>
                    <a:pt x="3066" y="11722"/>
                    <a:pt x="3460" y="11408"/>
                  </a:cubicBezTo>
                  <a:cubicBezTo>
                    <a:pt x="3853" y="11092"/>
                    <a:pt x="4050" y="10710"/>
                    <a:pt x="4050" y="10260"/>
                  </a:cubicBezTo>
                  <a:lnTo>
                    <a:pt x="4050" y="4320"/>
                  </a:lnTo>
                  <a:lnTo>
                    <a:pt x="5401" y="4320"/>
                  </a:lnTo>
                  <a:lnTo>
                    <a:pt x="5401" y="19710"/>
                  </a:lnTo>
                  <a:cubicBezTo>
                    <a:pt x="5401" y="20228"/>
                    <a:pt x="5632" y="20672"/>
                    <a:pt x="6096" y="21043"/>
                  </a:cubicBezTo>
                  <a:cubicBezTo>
                    <a:pt x="6560" y="21414"/>
                    <a:pt x="7116" y="21600"/>
                    <a:pt x="7762" y="21600"/>
                  </a:cubicBezTo>
                  <a:cubicBezTo>
                    <a:pt x="8409" y="21600"/>
                    <a:pt x="8966" y="21414"/>
                    <a:pt x="9430" y="21043"/>
                  </a:cubicBezTo>
                  <a:cubicBezTo>
                    <a:pt x="9894" y="20672"/>
                    <a:pt x="10125" y="20228"/>
                    <a:pt x="10125" y="19710"/>
                  </a:cubicBezTo>
                  <a:lnTo>
                    <a:pt x="10125" y="11880"/>
                  </a:lnTo>
                  <a:lnTo>
                    <a:pt x="11475" y="11880"/>
                  </a:lnTo>
                  <a:lnTo>
                    <a:pt x="11475" y="19710"/>
                  </a:lnTo>
                  <a:cubicBezTo>
                    <a:pt x="11475" y="20228"/>
                    <a:pt x="11706" y="20673"/>
                    <a:pt x="12170" y="21044"/>
                  </a:cubicBezTo>
                  <a:cubicBezTo>
                    <a:pt x="12634" y="21415"/>
                    <a:pt x="13191" y="21600"/>
                    <a:pt x="13838" y="21600"/>
                  </a:cubicBezTo>
                  <a:cubicBezTo>
                    <a:pt x="14485" y="21600"/>
                    <a:pt x="15040" y="21415"/>
                    <a:pt x="15504" y="21044"/>
                  </a:cubicBezTo>
                  <a:cubicBezTo>
                    <a:pt x="15968" y="20672"/>
                    <a:pt x="16201" y="20228"/>
                    <a:pt x="16201" y="19710"/>
                  </a:cubicBezTo>
                  <a:lnTo>
                    <a:pt x="16201" y="4320"/>
                  </a:lnTo>
                  <a:lnTo>
                    <a:pt x="17551" y="4320"/>
                  </a:lnTo>
                  <a:lnTo>
                    <a:pt x="17551" y="10260"/>
                  </a:lnTo>
                  <a:cubicBezTo>
                    <a:pt x="17551" y="10710"/>
                    <a:pt x="17747" y="11092"/>
                    <a:pt x="18141" y="11407"/>
                  </a:cubicBezTo>
                  <a:cubicBezTo>
                    <a:pt x="18534" y="11722"/>
                    <a:pt x="19012" y="11880"/>
                    <a:pt x="19575" y="11880"/>
                  </a:cubicBezTo>
                  <a:cubicBezTo>
                    <a:pt x="20137" y="11880"/>
                    <a:pt x="20616" y="11722"/>
                    <a:pt x="21010" y="11407"/>
                  </a:cubicBezTo>
                  <a:cubicBezTo>
                    <a:pt x="21403" y="11092"/>
                    <a:pt x="21600" y="10710"/>
                    <a:pt x="21600" y="10260"/>
                  </a:cubicBezTo>
                  <a:lnTo>
                    <a:pt x="21600" y="3240"/>
                  </a:lnTo>
                  <a:cubicBezTo>
                    <a:pt x="21600" y="2340"/>
                    <a:pt x="21207" y="1575"/>
                    <a:pt x="20419" y="944"/>
                  </a:cubicBezTo>
                  <a:cubicBezTo>
                    <a:pt x="20419" y="944"/>
                    <a:pt x="20419" y="944"/>
                    <a:pt x="20419" y="944"/>
                  </a:cubicBezTo>
                  <a:close/>
                </a:path>
              </a:pathLst>
            </a:custGeom>
            <a:grp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a:solidFill>
                  <a:schemeClr val="tx1">
                    <a:lumMod val="75000"/>
                    <a:lumOff val="25000"/>
                  </a:schemeClr>
                </a:solidFill>
              </a:endParaRPr>
            </a:p>
          </p:txBody>
        </p:sp>
      </p:grpSp>
      <p:grpSp>
        <p:nvGrpSpPr>
          <p:cNvPr id="23" name="Group 2"/>
          <p:cNvGrpSpPr/>
          <p:nvPr/>
        </p:nvGrpSpPr>
        <p:grpSpPr>
          <a:xfrm>
            <a:off x="4270540" y="4508074"/>
            <a:ext cx="296084" cy="512071"/>
            <a:chOff x="4405010" y="4019062"/>
            <a:chExt cx="296084" cy="512071"/>
          </a:xfrm>
          <a:solidFill>
            <a:srgbClr val="444444"/>
          </a:solidFill>
        </p:grpSpPr>
        <p:sp>
          <p:nvSpPr>
            <p:cNvPr id="24" name="Shape 2148"/>
            <p:cNvSpPr/>
            <p:nvPr/>
          </p:nvSpPr>
          <p:spPr>
            <a:xfrm>
              <a:off x="4484862" y="4019062"/>
              <a:ext cx="129552" cy="129535"/>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3787" y="21600"/>
                    <a:pt x="16336" y="20548"/>
                    <a:pt x="18442" y="18441"/>
                  </a:cubicBezTo>
                  <a:cubicBezTo>
                    <a:pt x="20545" y="16338"/>
                    <a:pt x="21600" y="13789"/>
                    <a:pt x="21600" y="10801"/>
                  </a:cubicBezTo>
                  <a:cubicBezTo>
                    <a:pt x="21600" y="7810"/>
                    <a:pt x="20545" y="5265"/>
                    <a:pt x="18442" y="3158"/>
                  </a:cubicBezTo>
                  <a:cubicBezTo>
                    <a:pt x="16336" y="1052"/>
                    <a:pt x="13787" y="0"/>
                    <a:pt x="10800" y="0"/>
                  </a:cubicBezTo>
                  <a:cubicBezTo>
                    <a:pt x="7810" y="0"/>
                    <a:pt x="5264" y="1052"/>
                    <a:pt x="3158" y="3158"/>
                  </a:cubicBezTo>
                  <a:cubicBezTo>
                    <a:pt x="1055" y="5262"/>
                    <a:pt x="0" y="7810"/>
                    <a:pt x="0" y="10801"/>
                  </a:cubicBezTo>
                  <a:cubicBezTo>
                    <a:pt x="0" y="13789"/>
                    <a:pt x="1055" y="16338"/>
                    <a:pt x="3158" y="18441"/>
                  </a:cubicBezTo>
                  <a:cubicBezTo>
                    <a:pt x="5264" y="20548"/>
                    <a:pt x="7813" y="21600"/>
                    <a:pt x="10800" y="21600"/>
                  </a:cubicBezTo>
                  <a:cubicBezTo>
                    <a:pt x="10800" y="21600"/>
                    <a:pt x="10800" y="21600"/>
                    <a:pt x="10800" y="21600"/>
                  </a:cubicBezTo>
                  <a:close/>
                </a:path>
              </a:pathLst>
            </a:custGeom>
            <a:grp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a:solidFill>
                  <a:schemeClr val="tx1">
                    <a:lumMod val="75000"/>
                    <a:lumOff val="25000"/>
                  </a:schemeClr>
                </a:solidFill>
              </a:endParaRPr>
            </a:p>
          </p:txBody>
        </p:sp>
        <p:sp>
          <p:nvSpPr>
            <p:cNvPr id="25" name="Shape 2149"/>
            <p:cNvSpPr/>
            <p:nvPr/>
          </p:nvSpPr>
          <p:spPr>
            <a:xfrm>
              <a:off x="4405010" y="4161021"/>
              <a:ext cx="296084" cy="370112"/>
            </a:xfrm>
            <a:custGeom>
              <a:avLst/>
              <a:gdLst/>
              <a:ahLst/>
              <a:cxnLst>
                <a:cxn ang="0">
                  <a:pos x="wd2" y="hd2"/>
                </a:cxn>
                <a:cxn ang="5400000">
                  <a:pos x="wd2" y="hd2"/>
                </a:cxn>
                <a:cxn ang="10800000">
                  <a:pos x="wd2" y="hd2"/>
                </a:cxn>
                <a:cxn ang="16200000">
                  <a:pos x="wd2" y="hd2"/>
                </a:cxn>
              </a:cxnLst>
              <a:rect l="0" t="0" r="r" b="b"/>
              <a:pathLst>
                <a:path w="21600" h="21600" extrusionOk="0">
                  <a:moveTo>
                    <a:pt x="20419" y="944"/>
                  </a:moveTo>
                  <a:cubicBezTo>
                    <a:pt x="19632" y="316"/>
                    <a:pt x="18675" y="0"/>
                    <a:pt x="17551" y="0"/>
                  </a:cubicBezTo>
                  <a:lnTo>
                    <a:pt x="4050" y="0"/>
                  </a:lnTo>
                  <a:cubicBezTo>
                    <a:pt x="2925" y="0"/>
                    <a:pt x="1968" y="315"/>
                    <a:pt x="1181" y="944"/>
                  </a:cubicBezTo>
                  <a:cubicBezTo>
                    <a:pt x="394" y="1575"/>
                    <a:pt x="0" y="2340"/>
                    <a:pt x="0" y="3240"/>
                  </a:cubicBezTo>
                  <a:lnTo>
                    <a:pt x="0" y="10260"/>
                  </a:lnTo>
                  <a:cubicBezTo>
                    <a:pt x="0" y="10710"/>
                    <a:pt x="197" y="11092"/>
                    <a:pt x="590" y="11408"/>
                  </a:cubicBezTo>
                  <a:cubicBezTo>
                    <a:pt x="985" y="11722"/>
                    <a:pt x="1463" y="11880"/>
                    <a:pt x="2025" y="11880"/>
                  </a:cubicBezTo>
                  <a:cubicBezTo>
                    <a:pt x="2588" y="11880"/>
                    <a:pt x="3066" y="11722"/>
                    <a:pt x="3460" y="11408"/>
                  </a:cubicBezTo>
                  <a:cubicBezTo>
                    <a:pt x="3853" y="11092"/>
                    <a:pt x="4050" y="10710"/>
                    <a:pt x="4050" y="10260"/>
                  </a:cubicBezTo>
                  <a:lnTo>
                    <a:pt x="4050" y="4320"/>
                  </a:lnTo>
                  <a:lnTo>
                    <a:pt x="5401" y="4320"/>
                  </a:lnTo>
                  <a:lnTo>
                    <a:pt x="5401" y="19710"/>
                  </a:lnTo>
                  <a:cubicBezTo>
                    <a:pt x="5401" y="20228"/>
                    <a:pt x="5632" y="20672"/>
                    <a:pt x="6096" y="21043"/>
                  </a:cubicBezTo>
                  <a:cubicBezTo>
                    <a:pt x="6560" y="21414"/>
                    <a:pt x="7116" y="21600"/>
                    <a:pt x="7762" y="21600"/>
                  </a:cubicBezTo>
                  <a:cubicBezTo>
                    <a:pt x="8409" y="21600"/>
                    <a:pt x="8966" y="21414"/>
                    <a:pt x="9430" y="21043"/>
                  </a:cubicBezTo>
                  <a:cubicBezTo>
                    <a:pt x="9894" y="20672"/>
                    <a:pt x="10125" y="20228"/>
                    <a:pt x="10125" y="19710"/>
                  </a:cubicBezTo>
                  <a:lnTo>
                    <a:pt x="10125" y="11880"/>
                  </a:lnTo>
                  <a:lnTo>
                    <a:pt x="11475" y="11880"/>
                  </a:lnTo>
                  <a:lnTo>
                    <a:pt x="11475" y="19710"/>
                  </a:lnTo>
                  <a:cubicBezTo>
                    <a:pt x="11475" y="20228"/>
                    <a:pt x="11706" y="20673"/>
                    <a:pt x="12170" y="21044"/>
                  </a:cubicBezTo>
                  <a:cubicBezTo>
                    <a:pt x="12634" y="21415"/>
                    <a:pt x="13191" y="21600"/>
                    <a:pt x="13838" y="21600"/>
                  </a:cubicBezTo>
                  <a:cubicBezTo>
                    <a:pt x="14485" y="21600"/>
                    <a:pt x="15040" y="21415"/>
                    <a:pt x="15504" y="21044"/>
                  </a:cubicBezTo>
                  <a:cubicBezTo>
                    <a:pt x="15968" y="20672"/>
                    <a:pt x="16201" y="20228"/>
                    <a:pt x="16201" y="19710"/>
                  </a:cubicBezTo>
                  <a:lnTo>
                    <a:pt x="16201" y="4320"/>
                  </a:lnTo>
                  <a:lnTo>
                    <a:pt x="17551" y="4320"/>
                  </a:lnTo>
                  <a:lnTo>
                    <a:pt x="17551" y="10260"/>
                  </a:lnTo>
                  <a:cubicBezTo>
                    <a:pt x="17551" y="10710"/>
                    <a:pt x="17747" y="11092"/>
                    <a:pt x="18141" y="11407"/>
                  </a:cubicBezTo>
                  <a:cubicBezTo>
                    <a:pt x="18534" y="11722"/>
                    <a:pt x="19012" y="11880"/>
                    <a:pt x="19575" y="11880"/>
                  </a:cubicBezTo>
                  <a:cubicBezTo>
                    <a:pt x="20137" y="11880"/>
                    <a:pt x="20616" y="11722"/>
                    <a:pt x="21010" y="11407"/>
                  </a:cubicBezTo>
                  <a:cubicBezTo>
                    <a:pt x="21403" y="11092"/>
                    <a:pt x="21600" y="10710"/>
                    <a:pt x="21600" y="10260"/>
                  </a:cubicBezTo>
                  <a:lnTo>
                    <a:pt x="21600" y="3240"/>
                  </a:lnTo>
                  <a:cubicBezTo>
                    <a:pt x="21600" y="2340"/>
                    <a:pt x="21207" y="1575"/>
                    <a:pt x="20419" y="944"/>
                  </a:cubicBezTo>
                  <a:cubicBezTo>
                    <a:pt x="20419" y="944"/>
                    <a:pt x="20419" y="944"/>
                    <a:pt x="20419" y="944"/>
                  </a:cubicBezTo>
                  <a:close/>
                </a:path>
              </a:pathLst>
            </a:custGeom>
            <a:grp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a:solidFill>
                  <a:schemeClr val="tx1">
                    <a:lumMod val="75000"/>
                    <a:lumOff val="25000"/>
                  </a:schemeClr>
                </a:solidFill>
              </a:endParaRPr>
            </a:p>
          </p:txBody>
        </p:sp>
      </p:grpSp>
      <p:grpSp>
        <p:nvGrpSpPr>
          <p:cNvPr id="26" name="Group 4"/>
          <p:cNvGrpSpPr/>
          <p:nvPr/>
        </p:nvGrpSpPr>
        <p:grpSpPr>
          <a:xfrm>
            <a:off x="9307630" y="2844930"/>
            <a:ext cx="296083" cy="512071"/>
            <a:chOff x="9307630" y="2705540"/>
            <a:chExt cx="296083" cy="512071"/>
          </a:xfrm>
          <a:solidFill>
            <a:srgbClr val="444444"/>
          </a:solidFill>
        </p:grpSpPr>
        <p:sp>
          <p:nvSpPr>
            <p:cNvPr id="27" name="Shape 2154"/>
            <p:cNvSpPr/>
            <p:nvPr/>
          </p:nvSpPr>
          <p:spPr>
            <a:xfrm>
              <a:off x="9387481" y="2705540"/>
              <a:ext cx="129552" cy="129535"/>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3787" y="21600"/>
                    <a:pt x="16336" y="20548"/>
                    <a:pt x="18442" y="18441"/>
                  </a:cubicBezTo>
                  <a:cubicBezTo>
                    <a:pt x="20545" y="16338"/>
                    <a:pt x="21600" y="13789"/>
                    <a:pt x="21600" y="10801"/>
                  </a:cubicBezTo>
                  <a:cubicBezTo>
                    <a:pt x="21600" y="7810"/>
                    <a:pt x="20545" y="5265"/>
                    <a:pt x="18442" y="3158"/>
                  </a:cubicBezTo>
                  <a:cubicBezTo>
                    <a:pt x="16336" y="1052"/>
                    <a:pt x="13787" y="0"/>
                    <a:pt x="10800" y="0"/>
                  </a:cubicBezTo>
                  <a:cubicBezTo>
                    <a:pt x="7810" y="0"/>
                    <a:pt x="5264" y="1052"/>
                    <a:pt x="3158" y="3158"/>
                  </a:cubicBezTo>
                  <a:cubicBezTo>
                    <a:pt x="1055" y="5262"/>
                    <a:pt x="0" y="7810"/>
                    <a:pt x="0" y="10801"/>
                  </a:cubicBezTo>
                  <a:cubicBezTo>
                    <a:pt x="0" y="13789"/>
                    <a:pt x="1055" y="16338"/>
                    <a:pt x="3158" y="18441"/>
                  </a:cubicBezTo>
                  <a:cubicBezTo>
                    <a:pt x="5264" y="20548"/>
                    <a:pt x="7813" y="21600"/>
                    <a:pt x="10800" y="21600"/>
                  </a:cubicBezTo>
                  <a:cubicBezTo>
                    <a:pt x="10800" y="21600"/>
                    <a:pt x="10800" y="21600"/>
                    <a:pt x="10800" y="21600"/>
                  </a:cubicBezTo>
                  <a:close/>
                </a:path>
              </a:pathLst>
            </a:custGeom>
            <a:grp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a:solidFill>
                  <a:schemeClr val="tx1">
                    <a:lumMod val="75000"/>
                    <a:lumOff val="25000"/>
                  </a:schemeClr>
                </a:solidFill>
              </a:endParaRPr>
            </a:p>
          </p:txBody>
        </p:sp>
        <p:sp>
          <p:nvSpPr>
            <p:cNvPr id="28" name="Shape 2155"/>
            <p:cNvSpPr/>
            <p:nvPr/>
          </p:nvSpPr>
          <p:spPr>
            <a:xfrm>
              <a:off x="9307630" y="2847499"/>
              <a:ext cx="296083" cy="370112"/>
            </a:xfrm>
            <a:custGeom>
              <a:avLst/>
              <a:gdLst/>
              <a:ahLst/>
              <a:cxnLst>
                <a:cxn ang="0">
                  <a:pos x="wd2" y="hd2"/>
                </a:cxn>
                <a:cxn ang="5400000">
                  <a:pos x="wd2" y="hd2"/>
                </a:cxn>
                <a:cxn ang="10800000">
                  <a:pos x="wd2" y="hd2"/>
                </a:cxn>
                <a:cxn ang="16200000">
                  <a:pos x="wd2" y="hd2"/>
                </a:cxn>
              </a:cxnLst>
              <a:rect l="0" t="0" r="r" b="b"/>
              <a:pathLst>
                <a:path w="21600" h="21600" extrusionOk="0">
                  <a:moveTo>
                    <a:pt x="20419" y="944"/>
                  </a:moveTo>
                  <a:cubicBezTo>
                    <a:pt x="19632" y="316"/>
                    <a:pt x="18675" y="0"/>
                    <a:pt x="17551" y="0"/>
                  </a:cubicBezTo>
                  <a:lnTo>
                    <a:pt x="4050" y="0"/>
                  </a:lnTo>
                  <a:cubicBezTo>
                    <a:pt x="2925" y="0"/>
                    <a:pt x="1968" y="315"/>
                    <a:pt x="1181" y="944"/>
                  </a:cubicBezTo>
                  <a:cubicBezTo>
                    <a:pt x="394" y="1575"/>
                    <a:pt x="0" y="2340"/>
                    <a:pt x="0" y="3240"/>
                  </a:cubicBezTo>
                  <a:lnTo>
                    <a:pt x="0" y="10260"/>
                  </a:lnTo>
                  <a:cubicBezTo>
                    <a:pt x="0" y="10710"/>
                    <a:pt x="197" y="11092"/>
                    <a:pt x="590" y="11408"/>
                  </a:cubicBezTo>
                  <a:cubicBezTo>
                    <a:pt x="985" y="11722"/>
                    <a:pt x="1463" y="11880"/>
                    <a:pt x="2025" y="11880"/>
                  </a:cubicBezTo>
                  <a:cubicBezTo>
                    <a:pt x="2588" y="11880"/>
                    <a:pt x="3066" y="11722"/>
                    <a:pt x="3460" y="11408"/>
                  </a:cubicBezTo>
                  <a:cubicBezTo>
                    <a:pt x="3853" y="11092"/>
                    <a:pt x="4050" y="10710"/>
                    <a:pt x="4050" y="10260"/>
                  </a:cubicBezTo>
                  <a:lnTo>
                    <a:pt x="4050" y="4320"/>
                  </a:lnTo>
                  <a:lnTo>
                    <a:pt x="5401" y="4320"/>
                  </a:lnTo>
                  <a:lnTo>
                    <a:pt x="5401" y="19710"/>
                  </a:lnTo>
                  <a:cubicBezTo>
                    <a:pt x="5401" y="20228"/>
                    <a:pt x="5632" y="20672"/>
                    <a:pt x="6096" y="21043"/>
                  </a:cubicBezTo>
                  <a:cubicBezTo>
                    <a:pt x="6560" y="21414"/>
                    <a:pt x="7116" y="21600"/>
                    <a:pt x="7762" y="21600"/>
                  </a:cubicBezTo>
                  <a:cubicBezTo>
                    <a:pt x="8409" y="21600"/>
                    <a:pt x="8966" y="21414"/>
                    <a:pt x="9430" y="21043"/>
                  </a:cubicBezTo>
                  <a:cubicBezTo>
                    <a:pt x="9894" y="20672"/>
                    <a:pt x="10125" y="20228"/>
                    <a:pt x="10125" y="19710"/>
                  </a:cubicBezTo>
                  <a:lnTo>
                    <a:pt x="10125" y="11880"/>
                  </a:lnTo>
                  <a:lnTo>
                    <a:pt x="11475" y="11880"/>
                  </a:lnTo>
                  <a:lnTo>
                    <a:pt x="11475" y="19710"/>
                  </a:lnTo>
                  <a:cubicBezTo>
                    <a:pt x="11475" y="20228"/>
                    <a:pt x="11706" y="20673"/>
                    <a:pt x="12170" y="21044"/>
                  </a:cubicBezTo>
                  <a:cubicBezTo>
                    <a:pt x="12634" y="21415"/>
                    <a:pt x="13191" y="21600"/>
                    <a:pt x="13838" y="21600"/>
                  </a:cubicBezTo>
                  <a:cubicBezTo>
                    <a:pt x="14485" y="21600"/>
                    <a:pt x="15040" y="21415"/>
                    <a:pt x="15504" y="21044"/>
                  </a:cubicBezTo>
                  <a:cubicBezTo>
                    <a:pt x="15968" y="20672"/>
                    <a:pt x="16201" y="20228"/>
                    <a:pt x="16201" y="19710"/>
                  </a:cubicBezTo>
                  <a:lnTo>
                    <a:pt x="16201" y="4320"/>
                  </a:lnTo>
                  <a:lnTo>
                    <a:pt x="17551" y="4320"/>
                  </a:lnTo>
                  <a:lnTo>
                    <a:pt x="17551" y="10260"/>
                  </a:lnTo>
                  <a:cubicBezTo>
                    <a:pt x="17551" y="10710"/>
                    <a:pt x="17747" y="11092"/>
                    <a:pt x="18141" y="11407"/>
                  </a:cubicBezTo>
                  <a:cubicBezTo>
                    <a:pt x="18534" y="11722"/>
                    <a:pt x="19012" y="11880"/>
                    <a:pt x="19575" y="11880"/>
                  </a:cubicBezTo>
                  <a:cubicBezTo>
                    <a:pt x="20137" y="11880"/>
                    <a:pt x="20616" y="11722"/>
                    <a:pt x="21010" y="11407"/>
                  </a:cubicBezTo>
                  <a:cubicBezTo>
                    <a:pt x="21403" y="11092"/>
                    <a:pt x="21600" y="10710"/>
                    <a:pt x="21600" y="10260"/>
                  </a:cubicBezTo>
                  <a:lnTo>
                    <a:pt x="21600" y="3240"/>
                  </a:lnTo>
                  <a:cubicBezTo>
                    <a:pt x="21600" y="2340"/>
                    <a:pt x="21207" y="1575"/>
                    <a:pt x="20419" y="944"/>
                  </a:cubicBezTo>
                  <a:cubicBezTo>
                    <a:pt x="20419" y="944"/>
                    <a:pt x="20419" y="944"/>
                    <a:pt x="20419" y="944"/>
                  </a:cubicBezTo>
                  <a:close/>
                </a:path>
              </a:pathLst>
            </a:custGeom>
            <a:grp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a:solidFill>
                  <a:schemeClr val="tx1">
                    <a:lumMod val="75000"/>
                    <a:lumOff val="25000"/>
                  </a:schemeClr>
                </a:solidFill>
              </a:endParaRPr>
            </a:p>
          </p:txBody>
        </p:sp>
      </p:grpSp>
      <p:grpSp>
        <p:nvGrpSpPr>
          <p:cNvPr id="29" name="Group 3"/>
          <p:cNvGrpSpPr/>
          <p:nvPr/>
        </p:nvGrpSpPr>
        <p:grpSpPr>
          <a:xfrm>
            <a:off x="7567540" y="4508074"/>
            <a:ext cx="296083" cy="512071"/>
            <a:chOff x="7299347" y="4019062"/>
            <a:chExt cx="296083" cy="512071"/>
          </a:xfrm>
          <a:solidFill>
            <a:srgbClr val="FFC000"/>
          </a:solidFill>
        </p:grpSpPr>
        <p:sp>
          <p:nvSpPr>
            <p:cNvPr id="30" name="Shape 2160"/>
            <p:cNvSpPr/>
            <p:nvPr/>
          </p:nvSpPr>
          <p:spPr>
            <a:xfrm>
              <a:off x="7379198" y="4019062"/>
              <a:ext cx="129552" cy="129535"/>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3787" y="21600"/>
                    <a:pt x="16336" y="20548"/>
                    <a:pt x="18442" y="18441"/>
                  </a:cubicBezTo>
                  <a:cubicBezTo>
                    <a:pt x="20545" y="16338"/>
                    <a:pt x="21600" y="13789"/>
                    <a:pt x="21600" y="10801"/>
                  </a:cubicBezTo>
                  <a:cubicBezTo>
                    <a:pt x="21600" y="7810"/>
                    <a:pt x="20545" y="5265"/>
                    <a:pt x="18442" y="3158"/>
                  </a:cubicBezTo>
                  <a:cubicBezTo>
                    <a:pt x="16336" y="1052"/>
                    <a:pt x="13787" y="0"/>
                    <a:pt x="10800" y="0"/>
                  </a:cubicBezTo>
                  <a:cubicBezTo>
                    <a:pt x="7810" y="0"/>
                    <a:pt x="5264" y="1052"/>
                    <a:pt x="3158" y="3158"/>
                  </a:cubicBezTo>
                  <a:cubicBezTo>
                    <a:pt x="1055" y="5262"/>
                    <a:pt x="0" y="7810"/>
                    <a:pt x="0" y="10801"/>
                  </a:cubicBezTo>
                  <a:cubicBezTo>
                    <a:pt x="0" y="13789"/>
                    <a:pt x="1055" y="16338"/>
                    <a:pt x="3158" y="18441"/>
                  </a:cubicBezTo>
                  <a:cubicBezTo>
                    <a:pt x="5264" y="20548"/>
                    <a:pt x="7813" y="21600"/>
                    <a:pt x="10800" y="21600"/>
                  </a:cubicBezTo>
                  <a:cubicBezTo>
                    <a:pt x="10800" y="21600"/>
                    <a:pt x="10800" y="21600"/>
                    <a:pt x="10800" y="21600"/>
                  </a:cubicBezTo>
                  <a:close/>
                </a:path>
              </a:pathLst>
            </a:custGeom>
            <a:grp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a:solidFill>
                  <a:schemeClr val="tx1">
                    <a:lumMod val="75000"/>
                    <a:lumOff val="25000"/>
                  </a:schemeClr>
                </a:solidFill>
              </a:endParaRPr>
            </a:p>
          </p:txBody>
        </p:sp>
        <p:sp>
          <p:nvSpPr>
            <p:cNvPr id="31" name="Shape 2161"/>
            <p:cNvSpPr/>
            <p:nvPr/>
          </p:nvSpPr>
          <p:spPr>
            <a:xfrm>
              <a:off x="7299347" y="4161021"/>
              <a:ext cx="296083" cy="370112"/>
            </a:xfrm>
            <a:custGeom>
              <a:avLst/>
              <a:gdLst/>
              <a:ahLst/>
              <a:cxnLst>
                <a:cxn ang="0">
                  <a:pos x="wd2" y="hd2"/>
                </a:cxn>
                <a:cxn ang="5400000">
                  <a:pos x="wd2" y="hd2"/>
                </a:cxn>
                <a:cxn ang="10800000">
                  <a:pos x="wd2" y="hd2"/>
                </a:cxn>
                <a:cxn ang="16200000">
                  <a:pos x="wd2" y="hd2"/>
                </a:cxn>
              </a:cxnLst>
              <a:rect l="0" t="0" r="r" b="b"/>
              <a:pathLst>
                <a:path w="21600" h="21600" extrusionOk="0">
                  <a:moveTo>
                    <a:pt x="20419" y="944"/>
                  </a:moveTo>
                  <a:cubicBezTo>
                    <a:pt x="19632" y="316"/>
                    <a:pt x="18675" y="0"/>
                    <a:pt x="17551" y="0"/>
                  </a:cubicBezTo>
                  <a:lnTo>
                    <a:pt x="4050" y="0"/>
                  </a:lnTo>
                  <a:cubicBezTo>
                    <a:pt x="2925" y="0"/>
                    <a:pt x="1968" y="315"/>
                    <a:pt x="1181" y="944"/>
                  </a:cubicBezTo>
                  <a:cubicBezTo>
                    <a:pt x="394" y="1575"/>
                    <a:pt x="0" y="2340"/>
                    <a:pt x="0" y="3240"/>
                  </a:cubicBezTo>
                  <a:lnTo>
                    <a:pt x="0" y="10260"/>
                  </a:lnTo>
                  <a:cubicBezTo>
                    <a:pt x="0" y="10710"/>
                    <a:pt x="197" y="11092"/>
                    <a:pt x="590" y="11408"/>
                  </a:cubicBezTo>
                  <a:cubicBezTo>
                    <a:pt x="985" y="11722"/>
                    <a:pt x="1463" y="11880"/>
                    <a:pt x="2025" y="11880"/>
                  </a:cubicBezTo>
                  <a:cubicBezTo>
                    <a:pt x="2588" y="11880"/>
                    <a:pt x="3066" y="11722"/>
                    <a:pt x="3460" y="11408"/>
                  </a:cubicBezTo>
                  <a:cubicBezTo>
                    <a:pt x="3853" y="11092"/>
                    <a:pt x="4050" y="10710"/>
                    <a:pt x="4050" y="10260"/>
                  </a:cubicBezTo>
                  <a:lnTo>
                    <a:pt x="4050" y="4320"/>
                  </a:lnTo>
                  <a:lnTo>
                    <a:pt x="5401" y="4320"/>
                  </a:lnTo>
                  <a:lnTo>
                    <a:pt x="5401" y="19710"/>
                  </a:lnTo>
                  <a:cubicBezTo>
                    <a:pt x="5401" y="20228"/>
                    <a:pt x="5632" y="20672"/>
                    <a:pt x="6096" y="21043"/>
                  </a:cubicBezTo>
                  <a:cubicBezTo>
                    <a:pt x="6560" y="21414"/>
                    <a:pt x="7116" y="21600"/>
                    <a:pt x="7762" y="21600"/>
                  </a:cubicBezTo>
                  <a:cubicBezTo>
                    <a:pt x="8409" y="21600"/>
                    <a:pt x="8966" y="21414"/>
                    <a:pt x="9430" y="21043"/>
                  </a:cubicBezTo>
                  <a:cubicBezTo>
                    <a:pt x="9894" y="20672"/>
                    <a:pt x="10125" y="20228"/>
                    <a:pt x="10125" y="19710"/>
                  </a:cubicBezTo>
                  <a:lnTo>
                    <a:pt x="10125" y="11880"/>
                  </a:lnTo>
                  <a:lnTo>
                    <a:pt x="11475" y="11880"/>
                  </a:lnTo>
                  <a:lnTo>
                    <a:pt x="11475" y="19710"/>
                  </a:lnTo>
                  <a:cubicBezTo>
                    <a:pt x="11475" y="20228"/>
                    <a:pt x="11706" y="20673"/>
                    <a:pt x="12170" y="21044"/>
                  </a:cubicBezTo>
                  <a:cubicBezTo>
                    <a:pt x="12634" y="21415"/>
                    <a:pt x="13191" y="21600"/>
                    <a:pt x="13838" y="21600"/>
                  </a:cubicBezTo>
                  <a:cubicBezTo>
                    <a:pt x="14485" y="21600"/>
                    <a:pt x="15040" y="21415"/>
                    <a:pt x="15504" y="21044"/>
                  </a:cubicBezTo>
                  <a:cubicBezTo>
                    <a:pt x="15968" y="20672"/>
                    <a:pt x="16201" y="20228"/>
                    <a:pt x="16201" y="19710"/>
                  </a:cubicBezTo>
                  <a:lnTo>
                    <a:pt x="16201" y="4320"/>
                  </a:lnTo>
                  <a:lnTo>
                    <a:pt x="17551" y="4320"/>
                  </a:lnTo>
                  <a:lnTo>
                    <a:pt x="17551" y="10260"/>
                  </a:lnTo>
                  <a:cubicBezTo>
                    <a:pt x="17551" y="10710"/>
                    <a:pt x="17747" y="11092"/>
                    <a:pt x="18141" y="11407"/>
                  </a:cubicBezTo>
                  <a:cubicBezTo>
                    <a:pt x="18534" y="11722"/>
                    <a:pt x="19012" y="11880"/>
                    <a:pt x="19575" y="11880"/>
                  </a:cubicBezTo>
                  <a:cubicBezTo>
                    <a:pt x="20137" y="11880"/>
                    <a:pt x="20616" y="11722"/>
                    <a:pt x="21010" y="11407"/>
                  </a:cubicBezTo>
                  <a:cubicBezTo>
                    <a:pt x="21403" y="11092"/>
                    <a:pt x="21600" y="10710"/>
                    <a:pt x="21600" y="10260"/>
                  </a:cubicBezTo>
                  <a:lnTo>
                    <a:pt x="21600" y="3240"/>
                  </a:lnTo>
                  <a:cubicBezTo>
                    <a:pt x="21600" y="2340"/>
                    <a:pt x="21207" y="1575"/>
                    <a:pt x="20419" y="944"/>
                  </a:cubicBezTo>
                  <a:cubicBezTo>
                    <a:pt x="20419" y="944"/>
                    <a:pt x="20419" y="944"/>
                    <a:pt x="20419" y="944"/>
                  </a:cubicBezTo>
                  <a:close/>
                </a:path>
              </a:pathLst>
            </a:custGeom>
            <a:grp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a:solidFill>
                  <a:schemeClr val="tx1">
                    <a:lumMod val="75000"/>
                    <a:lumOff val="25000"/>
                  </a:schemeClr>
                </a:solidFill>
              </a:endParaRPr>
            </a:p>
          </p:txBody>
        </p:sp>
      </p:grpSp>
      <p:sp>
        <p:nvSpPr>
          <p:cNvPr id="32" name="Text Placeholder 23"/>
          <p:cNvSpPr txBox="1"/>
          <p:nvPr/>
        </p:nvSpPr>
        <p:spPr>
          <a:xfrm>
            <a:off x="5120337" y="2538249"/>
            <a:ext cx="1846491" cy="408745"/>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chemeClr val="bg1"/>
                </a:solidFill>
              </a:rPr>
              <a:t>Action</a:t>
            </a:r>
            <a:endParaRPr lang="en-US" dirty="0">
              <a:solidFill>
                <a:schemeClr val="bg1"/>
              </a:solidFill>
            </a:endParaRPr>
          </a:p>
        </p:txBody>
      </p:sp>
      <p:sp>
        <p:nvSpPr>
          <p:cNvPr id="33" name="Freeform 5"/>
          <p:cNvSpPr/>
          <p:nvPr/>
        </p:nvSpPr>
        <p:spPr bwMode="auto">
          <a:xfrm rot="1886639">
            <a:off x="7389149" y="2917868"/>
            <a:ext cx="514086" cy="456629"/>
          </a:xfrm>
          <a:custGeom>
            <a:avLst/>
            <a:gdLst>
              <a:gd name="T0" fmla="*/ 323 w 327"/>
              <a:gd name="T1" fmla="*/ 24 h 359"/>
              <a:gd name="T2" fmla="*/ 309 w 327"/>
              <a:gd name="T3" fmla="*/ 16 h 359"/>
              <a:gd name="T4" fmla="*/ 122 w 327"/>
              <a:gd name="T5" fmla="*/ 0 h 359"/>
              <a:gd name="T6" fmla="*/ 116 w 327"/>
              <a:gd name="T7" fmla="*/ 2 h 359"/>
              <a:gd name="T8" fmla="*/ 116 w 327"/>
              <a:gd name="T9" fmla="*/ 15 h 359"/>
              <a:gd name="T10" fmla="*/ 148 w 327"/>
              <a:gd name="T11" fmla="*/ 26 h 359"/>
              <a:gd name="T12" fmla="*/ 150 w 327"/>
              <a:gd name="T13" fmla="*/ 28 h 359"/>
              <a:gd name="T14" fmla="*/ 149 w 327"/>
              <a:gd name="T15" fmla="*/ 31 h 359"/>
              <a:gd name="T16" fmla="*/ 0 w 327"/>
              <a:gd name="T17" fmla="*/ 359 h 359"/>
              <a:gd name="T18" fmla="*/ 101 w 327"/>
              <a:gd name="T19" fmla="*/ 274 h 359"/>
              <a:gd name="T20" fmla="*/ 118 w 327"/>
              <a:gd name="T21" fmla="*/ 269 h 359"/>
              <a:gd name="T22" fmla="*/ 131 w 327"/>
              <a:gd name="T23" fmla="*/ 276 h 359"/>
              <a:gd name="T24" fmla="*/ 136 w 327"/>
              <a:gd name="T25" fmla="*/ 282 h 359"/>
              <a:gd name="T26" fmla="*/ 203 w 327"/>
              <a:gd name="T27" fmla="*/ 352 h 359"/>
              <a:gd name="T28" fmla="*/ 292 w 327"/>
              <a:gd name="T29" fmla="*/ 173 h 359"/>
              <a:gd name="T30" fmla="*/ 293 w 327"/>
              <a:gd name="T31" fmla="*/ 172 h 359"/>
              <a:gd name="T32" fmla="*/ 294 w 327"/>
              <a:gd name="T33" fmla="*/ 172 h 359"/>
              <a:gd name="T34" fmla="*/ 296 w 327"/>
              <a:gd name="T35" fmla="*/ 174 h 359"/>
              <a:gd name="T36" fmla="*/ 307 w 327"/>
              <a:gd name="T37" fmla="*/ 206 h 359"/>
              <a:gd name="T38" fmla="*/ 314 w 327"/>
              <a:gd name="T39" fmla="*/ 209 h 359"/>
              <a:gd name="T40" fmla="*/ 320 w 327"/>
              <a:gd name="T41" fmla="*/ 206 h 359"/>
              <a:gd name="T42" fmla="*/ 322 w 327"/>
              <a:gd name="T43" fmla="*/ 200 h 359"/>
              <a:gd name="T44" fmla="*/ 326 w 327"/>
              <a:gd name="T45" fmla="*/ 39 h 359"/>
              <a:gd name="T46" fmla="*/ 326 w 327"/>
              <a:gd name="T47" fmla="*/ 39 h 359"/>
              <a:gd name="T48" fmla="*/ 323 w 327"/>
              <a:gd name="T49" fmla="*/ 24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7" h="359">
                <a:moveTo>
                  <a:pt x="323" y="24"/>
                </a:moveTo>
                <a:cubicBezTo>
                  <a:pt x="320" y="19"/>
                  <a:pt x="315" y="17"/>
                  <a:pt x="309" y="16"/>
                </a:cubicBezTo>
                <a:cubicBezTo>
                  <a:pt x="122" y="0"/>
                  <a:pt x="122" y="0"/>
                  <a:pt x="122" y="0"/>
                </a:cubicBezTo>
                <a:cubicBezTo>
                  <a:pt x="120" y="0"/>
                  <a:pt x="118" y="1"/>
                  <a:pt x="116" y="2"/>
                </a:cubicBezTo>
                <a:cubicBezTo>
                  <a:pt x="113" y="5"/>
                  <a:pt x="113" y="11"/>
                  <a:pt x="116" y="15"/>
                </a:cubicBezTo>
                <a:cubicBezTo>
                  <a:pt x="148" y="26"/>
                  <a:pt x="148" y="26"/>
                  <a:pt x="148" y="26"/>
                </a:cubicBezTo>
                <a:cubicBezTo>
                  <a:pt x="149" y="27"/>
                  <a:pt x="149" y="27"/>
                  <a:pt x="150" y="28"/>
                </a:cubicBezTo>
                <a:cubicBezTo>
                  <a:pt x="150" y="29"/>
                  <a:pt x="149" y="30"/>
                  <a:pt x="149" y="31"/>
                </a:cubicBezTo>
                <a:cubicBezTo>
                  <a:pt x="62" y="119"/>
                  <a:pt x="9" y="236"/>
                  <a:pt x="0" y="359"/>
                </a:cubicBezTo>
                <a:cubicBezTo>
                  <a:pt x="101" y="274"/>
                  <a:pt x="101" y="274"/>
                  <a:pt x="101" y="274"/>
                </a:cubicBezTo>
                <a:cubicBezTo>
                  <a:pt x="106" y="270"/>
                  <a:pt x="112" y="268"/>
                  <a:pt x="118" y="269"/>
                </a:cubicBezTo>
                <a:cubicBezTo>
                  <a:pt x="123" y="270"/>
                  <a:pt x="127" y="272"/>
                  <a:pt x="131" y="276"/>
                </a:cubicBezTo>
                <a:cubicBezTo>
                  <a:pt x="133" y="278"/>
                  <a:pt x="135" y="279"/>
                  <a:pt x="136" y="282"/>
                </a:cubicBezTo>
                <a:cubicBezTo>
                  <a:pt x="203" y="352"/>
                  <a:pt x="203" y="352"/>
                  <a:pt x="203" y="352"/>
                </a:cubicBezTo>
                <a:cubicBezTo>
                  <a:pt x="213" y="284"/>
                  <a:pt x="243" y="222"/>
                  <a:pt x="292" y="173"/>
                </a:cubicBezTo>
                <a:cubicBezTo>
                  <a:pt x="292" y="172"/>
                  <a:pt x="293" y="172"/>
                  <a:pt x="293" y="172"/>
                </a:cubicBezTo>
                <a:cubicBezTo>
                  <a:pt x="294" y="172"/>
                  <a:pt x="294" y="172"/>
                  <a:pt x="294" y="172"/>
                </a:cubicBezTo>
                <a:cubicBezTo>
                  <a:pt x="295" y="172"/>
                  <a:pt x="296" y="173"/>
                  <a:pt x="296" y="174"/>
                </a:cubicBezTo>
                <a:cubicBezTo>
                  <a:pt x="307" y="206"/>
                  <a:pt x="307" y="206"/>
                  <a:pt x="307" y="206"/>
                </a:cubicBezTo>
                <a:cubicBezTo>
                  <a:pt x="309" y="208"/>
                  <a:pt x="312" y="209"/>
                  <a:pt x="314" y="209"/>
                </a:cubicBezTo>
                <a:cubicBezTo>
                  <a:pt x="317" y="209"/>
                  <a:pt x="318" y="208"/>
                  <a:pt x="320" y="206"/>
                </a:cubicBezTo>
                <a:cubicBezTo>
                  <a:pt x="322" y="205"/>
                  <a:pt x="322" y="202"/>
                  <a:pt x="322" y="200"/>
                </a:cubicBezTo>
                <a:cubicBezTo>
                  <a:pt x="326" y="39"/>
                  <a:pt x="326" y="39"/>
                  <a:pt x="326" y="39"/>
                </a:cubicBezTo>
                <a:cubicBezTo>
                  <a:pt x="326" y="39"/>
                  <a:pt x="326" y="39"/>
                  <a:pt x="326" y="39"/>
                </a:cubicBezTo>
                <a:cubicBezTo>
                  <a:pt x="327" y="33"/>
                  <a:pt x="326" y="28"/>
                  <a:pt x="323" y="24"/>
                </a:cubicBezTo>
                <a:close/>
              </a:path>
            </a:pathLst>
          </a:custGeom>
          <a:solidFill>
            <a:srgbClr val="444444"/>
          </a:solidFill>
          <a:ln>
            <a:noFill/>
          </a:ln>
        </p:spPr>
        <p:txBody>
          <a:bodyPr vert="horz" wrap="square" lIns="91440" tIns="45720" rIns="91440" bIns="45720" numCol="1" anchor="t" anchorCtr="0" compatLnSpc="1"/>
          <a:lstStyle/>
          <a:p>
            <a:endParaRPr lang="id-ID">
              <a:solidFill>
                <a:schemeClr val="tx1">
                  <a:lumMod val="75000"/>
                  <a:lumOff val="25000"/>
                </a:schemeClr>
              </a:solidFill>
            </a:endParaRPr>
          </a:p>
        </p:txBody>
      </p:sp>
      <p:sp>
        <p:nvSpPr>
          <p:cNvPr id="34" name="Freeform 5"/>
          <p:cNvSpPr/>
          <p:nvPr/>
        </p:nvSpPr>
        <p:spPr bwMode="auto">
          <a:xfrm rot="19912024" flipH="1">
            <a:off x="4210418" y="2883520"/>
            <a:ext cx="518207" cy="456629"/>
          </a:xfrm>
          <a:custGeom>
            <a:avLst/>
            <a:gdLst>
              <a:gd name="T0" fmla="*/ 323 w 327"/>
              <a:gd name="T1" fmla="*/ 24 h 359"/>
              <a:gd name="T2" fmla="*/ 309 w 327"/>
              <a:gd name="T3" fmla="*/ 16 h 359"/>
              <a:gd name="T4" fmla="*/ 122 w 327"/>
              <a:gd name="T5" fmla="*/ 0 h 359"/>
              <a:gd name="T6" fmla="*/ 116 w 327"/>
              <a:gd name="T7" fmla="*/ 2 h 359"/>
              <a:gd name="T8" fmla="*/ 116 w 327"/>
              <a:gd name="T9" fmla="*/ 15 h 359"/>
              <a:gd name="T10" fmla="*/ 148 w 327"/>
              <a:gd name="T11" fmla="*/ 26 h 359"/>
              <a:gd name="T12" fmla="*/ 150 w 327"/>
              <a:gd name="T13" fmla="*/ 28 h 359"/>
              <a:gd name="T14" fmla="*/ 149 w 327"/>
              <a:gd name="T15" fmla="*/ 31 h 359"/>
              <a:gd name="T16" fmla="*/ 0 w 327"/>
              <a:gd name="T17" fmla="*/ 359 h 359"/>
              <a:gd name="T18" fmla="*/ 101 w 327"/>
              <a:gd name="T19" fmla="*/ 274 h 359"/>
              <a:gd name="T20" fmla="*/ 118 w 327"/>
              <a:gd name="T21" fmla="*/ 269 h 359"/>
              <a:gd name="T22" fmla="*/ 131 w 327"/>
              <a:gd name="T23" fmla="*/ 276 h 359"/>
              <a:gd name="T24" fmla="*/ 136 w 327"/>
              <a:gd name="T25" fmla="*/ 282 h 359"/>
              <a:gd name="T26" fmla="*/ 203 w 327"/>
              <a:gd name="T27" fmla="*/ 352 h 359"/>
              <a:gd name="T28" fmla="*/ 292 w 327"/>
              <a:gd name="T29" fmla="*/ 173 h 359"/>
              <a:gd name="T30" fmla="*/ 293 w 327"/>
              <a:gd name="T31" fmla="*/ 172 h 359"/>
              <a:gd name="T32" fmla="*/ 294 w 327"/>
              <a:gd name="T33" fmla="*/ 172 h 359"/>
              <a:gd name="T34" fmla="*/ 296 w 327"/>
              <a:gd name="T35" fmla="*/ 174 h 359"/>
              <a:gd name="T36" fmla="*/ 307 w 327"/>
              <a:gd name="T37" fmla="*/ 206 h 359"/>
              <a:gd name="T38" fmla="*/ 314 w 327"/>
              <a:gd name="T39" fmla="*/ 209 h 359"/>
              <a:gd name="T40" fmla="*/ 320 w 327"/>
              <a:gd name="T41" fmla="*/ 206 h 359"/>
              <a:gd name="T42" fmla="*/ 322 w 327"/>
              <a:gd name="T43" fmla="*/ 200 h 359"/>
              <a:gd name="T44" fmla="*/ 326 w 327"/>
              <a:gd name="T45" fmla="*/ 39 h 359"/>
              <a:gd name="T46" fmla="*/ 326 w 327"/>
              <a:gd name="T47" fmla="*/ 39 h 359"/>
              <a:gd name="T48" fmla="*/ 323 w 327"/>
              <a:gd name="T49" fmla="*/ 24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7" h="359">
                <a:moveTo>
                  <a:pt x="323" y="24"/>
                </a:moveTo>
                <a:cubicBezTo>
                  <a:pt x="320" y="19"/>
                  <a:pt x="315" y="17"/>
                  <a:pt x="309" y="16"/>
                </a:cubicBezTo>
                <a:cubicBezTo>
                  <a:pt x="122" y="0"/>
                  <a:pt x="122" y="0"/>
                  <a:pt x="122" y="0"/>
                </a:cubicBezTo>
                <a:cubicBezTo>
                  <a:pt x="120" y="0"/>
                  <a:pt x="118" y="1"/>
                  <a:pt x="116" y="2"/>
                </a:cubicBezTo>
                <a:cubicBezTo>
                  <a:pt x="113" y="5"/>
                  <a:pt x="113" y="11"/>
                  <a:pt x="116" y="15"/>
                </a:cubicBezTo>
                <a:cubicBezTo>
                  <a:pt x="148" y="26"/>
                  <a:pt x="148" y="26"/>
                  <a:pt x="148" y="26"/>
                </a:cubicBezTo>
                <a:cubicBezTo>
                  <a:pt x="149" y="27"/>
                  <a:pt x="149" y="27"/>
                  <a:pt x="150" y="28"/>
                </a:cubicBezTo>
                <a:cubicBezTo>
                  <a:pt x="150" y="29"/>
                  <a:pt x="149" y="30"/>
                  <a:pt x="149" y="31"/>
                </a:cubicBezTo>
                <a:cubicBezTo>
                  <a:pt x="62" y="119"/>
                  <a:pt x="9" y="236"/>
                  <a:pt x="0" y="359"/>
                </a:cubicBezTo>
                <a:cubicBezTo>
                  <a:pt x="101" y="274"/>
                  <a:pt x="101" y="274"/>
                  <a:pt x="101" y="274"/>
                </a:cubicBezTo>
                <a:cubicBezTo>
                  <a:pt x="106" y="270"/>
                  <a:pt x="112" y="268"/>
                  <a:pt x="118" y="269"/>
                </a:cubicBezTo>
                <a:cubicBezTo>
                  <a:pt x="123" y="270"/>
                  <a:pt x="127" y="272"/>
                  <a:pt x="131" y="276"/>
                </a:cubicBezTo>
                <a:cubicBezTo>
                  <a:pt x="133" y="278"/>
                  <a:pt x="135" y="279"/>
                  <a:pt x="136" y="282"/>
                </a:cubicBezTo>
                <a:cubicBezTo>
                  <a:pt x="203" y="352"/>
                  <a:pt x="203" y="352"/>
                  <a:pt x="203" y="352"/>
                </a:cubicBezTo>
                <a:cubicBezTo>
                  <a:pt x="213" y="284"/>
                  <a:pt x="243" y="222"/>
                  <a:pt x="292" y="173"/>
                </a:cubicBezTo>
                <a:cubicBezTo>
                  <a:pt x="292" y="172"/>
                  <a:pt x="293" y="172"/>
                  <a:pt x="293" y="172"/>
                </a:cubicBezTo>
                <a:cubicBezTo>
                  <a:pt x="294" y="172"/>
                  <a:pt x="294" y="172"/>
                  <a:pt x="294" y="172"/>
                </a:cubicBezTo>
                <a:cubicBezTo>
                  <a:pt x="295" y="172"/>
                  <a:pt x="296" y="173"/>
                  <a:pt x="296" y="174"/>
                </a:cubicBezTo>
                <a:cubicBezTo>
                  <a:pt x="307" y="206"/>
                  <a:pt x="307" y="206"/>
                  <a:pt x="307" y="206"/>
                </a:cubicBezTo>
                <a:cubicBezTo>
                  <a:pt x="309" y="208"/>
                  <a:pt x="312" y="209"/>
                  <a:pt x="314" y="209"/>
                </a:cubicBezTo>
                <a:cubicBezTo>
                  <a:pt x="317" y="209"/>
                  <a:pt x="318" y="208"/>
                  <a:pt x="320" y="206"/>
                </a:cubicBezTo>
                <a:cubicBezTo>
                  <a:pt x="322" y="205"/>
                  <a:pt x="322" y="202"/>
                  <a:pt x="322" y="200"/>
                </a:cubicBezTo>
                <a:cubicBezTo>
                  <a:pt x="326" y="39"/>
                  <a:pt x="326" y="39"/>
                  <a:pt x="326" y="39"/>
                </a:cubicBezTo>
                <a:cubicBezTo>
                  <a:pt x="326" y="39"/>
                  <a:pt x="326" y="39"/>
                  <a:pt x="326" y="39"/>
                </a:cubicBezTo>
                <a:cubicBezTo>
                  <a:pt x="327" y="33"/>
                  <a:pt x="326" y="28"/>
                  <a:pt x="323" y="24"/>
                </a:cubicBezTo>
                <a:close/>
              </a:path>
            </a:pathLst>
          </a:custGeom>
          <a:solidFill>
            <a:srgbClr val="FFC000"/>
          </a:solidFill>
          <a:ln>
            <a:noFill/>
          </a:ln>
        </p:spPr>
        <p:txBody>
          <a:bodyPr vert="horz" wrap="square" lIns="91440" tIns="45720" rIns="91440" bIns="45720" numCol="1" anchor="t" anchorCtr="0" compatLnSpc="1"/>
          <a:lstStyle/>
          <a:p>
            <a:endParaRPr lang="id-ID">
              <a:solidFill>
                <a:schemeClr val="tx1">
                  <a:lumMod val="75000"/>
                  <a:lumOff val="25000"/>
                </a:schemeClr>
              </a:solidFill>
            </a:endParaRPr>
          </a:p>
        </p:txBody>
      </p:sp>
      <p:sp>
        <p:nvSpPr>
          <p:cNvPr id="35" name="Freeform 5"/>
          <p:cNvSpPr/>
          <p:nvPr/>
        </p:nvSpPr>
        <p:spPr bwMode="auto">
          <a:xfrm rot="12686639">
            <a:off x="5045975" y="4210531"/>
            <a:ext cx="334281" cy="296920"/>
          </a:xfrm>
          <a:custGeom>
            <a:avLst/>
            <a:gdLst>
              <a:gd name="T0" fmla="*/ 323 w 327"/>
              <a:gd name="T1" fmla="*/ 24 h 359"/>
              <a:gd name="T2" fmla="*/ 309 w 327"/>
              <a:gd name="T3" fmla="*/ 16 h 359"/>
              <a:gd name="T4" fmla="*/ 122 w 327"/>
              <a:gd name="T5" fmla="*/ 0 h 359"/>
              <a:gd name="T6" fmla="*/ 116 w 327"/>
              <a:gd name="T7" fmla="*/ 2 h 359"/>
              <a:gd name="T8" fmla="*/ 116 w 327"/>
              <a:gd name="T9" fmla="*/ 15 h 359"/>
              <a:gd name="T10" fmla="*/ 148 w 327"/>
              <a:gd name="T11" fmla="*/ 26 h 359"/>
              <a:gd name="T12" fmla="*/ 150 w 327"/>
              <a:gd name="T13" fmla="*/ 28 h 359"/>
              <a:gd name="T14" fmla="*/ 149 w 327"/>
              <a:gd name="T15" fmla="*/ 31 h 359"/>
              <a:gd name="T16" fmla="*/ 0 w 327"/>
              <a:gd name="T17" fmla="*/ 359 h 359"/>
              <a:gd name="T18" fmla="*/ 101 w 327"/>
              <a:gd name="T19" fmla="*/ 274 h 359"/>
              <a:gd name="T20" fmla="*/ 118 w 327"/>
              <a:gd name="T21" fmla="*/ 269 h 359"/>
              <a:gd name="T22" fmla="*/ 131 w 327"/>
              <a:gd name="T23" fmla="*/ 276 h 359"/>
              <a:gd name="T24" fmla="*/ 136 w 327"/>
              <a:gd name="T25" fmla="*/ 282 h 359"/>
              <a:gd name="T26" fmla="*/ 203 w 327"/>
              <a:gd name="T27" fmla="*/ 352 h 359"/>
              <a:gd name="T28" fmla="*/ 292 w 327"/>
              <a:gd name="T29" fmla="*/ 173 h 359"/>
              <a:gd name="T30" fmla="*/ 293 w 327"/>
              <a:gd name="T31" fmla="*/ 172 h 359"/>
              <a:gd name="T32" fmla="*/ 294 w 327"/>
              <a:gd name="T33" fmla="*/ 172 h 359"/>
              <a:gd name="T34" fmla="*/ 296 w 327"/>
              <a:gd name="T35" fmla="*/ 174 h 359"/>
              <a:gd name="T36" fmla="*/ 307 w 327"/>
              <a:gd name="T37" fmla="*/ 206 h 359"/>
              <a:gd name="T38" fmla="*/ 314 w 327"/>
              <a:gd name="T39" fmla="*/ 209 h 359"/>
              <a:gd name="T40" fmla="*/ 320 w 327"/>
              <a:gd name="T41" fmla="*/ 206 h 359"/>
              <a:gd name="T42" fmla="*/ 322 w 327"/>
              <a:gd name="T43" fmla="*/ 200 h 359"/>
              <a:gd name="T44" fmla="*/ 326 w 327"/>
              <a:gd name="T45" fmla="*/ 39 h 359"/>
              <a:gd name="T46" fmla="*/ 326 w 327"/>
              <a:gd name="T47" fmla="*/ 39 h 359"/>
              <a:gd name="T48" fmla="*/ 323 w 327"/>
              <a:gd name="T49" fmla="*/ 24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7" h="359">
                <a:moveTo>
                  <a:pt x="323" y="24"/>
                </a:moveTo>
                <a:cubicBezTo>
                  <a:pt x="320" y="19"/>
                  <a:pt x="315" y="17"/>
                  <a:pt x="309" y="16"/>
                </a:cubicBezTo>
                <a:cubicBezTo>
                  <a:pt x="122" y="0"/>
                  <a:pt x="122" y="0"/>
                  <a:pt x="122" y="0"/>
                </a:cubicBezTo>
                <a:cubicBezTo>
                  <a:pt x="120" y="0"/>
                  <a:pt x="118" y="1"/>
                  <a:pt x="116" y="2"/>
                </a:cubicBezTo>
                <a:cubicBezTo>
                  <a:pt x="113" y="5"/>
                  <a:pt x="113" y="11"/>
                  <a:pt x="116" y="15"/>
                </a:cubicBezTo>
                <a:cubicBezTo>
                  <a:pt x="148" y="26"/>
                  <a:pt x="148" y="26"/>
                  <a:pt x="148" y="26"/>
                </a:cubicBezTo>
                <a:cubicBezTo>
                  <a:pt x="149" y="27"/>
                  <a:pt x="149" y="27"/>
                  <a:pt x="150" y="28"/>
                </a:cubicBezTo>
                <a:cubicBezTo>
                  <a:pt x="150" y="29"/>
                  <a:pt x="149" y="30"/>
                  <a:pt x="149" y="31"/>
                </a:cubicBezTo>
                <a:cubicBezTo>
                  <a:pt x="62" y="119"/>
                  <a:pt x="9" y="236"/>
                  <a:pt x="0" y="359"/>
                </a:cubicBezTo>
                <a:cubicBezTo>
                  <a:pt x="101" y="274"/>
                  <a:pt x="101" y="274"/>
                  <a:pt x="101" y="274"/>
                </a:cubicBezTo>
                <a:cubicBezTo>
                  <a:pt x="106" y="270"/>
                  <a:pt x="112" y="268"/>
                  <a:pt x="118" y="269"/>
                </a:cubicBezTo>
                <a:cubicBezTo>
                  <a:pt x="123" y="270"/>
                  <a:pt x="127" y="272"/>
                  <a:pt x="131" y="276"/>
                </a:cubicBezTo>
                <a:cubicBezTo>
                  <a:pt x="133" y="278"/>
                  <a:pt x="135" y="279"/>
                  <a:pt x="136" y="282"/>
                </a:cubicBezTo>
                <a:cubicBezTo>
                  <a:pt x="203" y="352"/>
                  <a:pt x="203" y="352"/>
                  <a:pt x="203" y="352"/>
                </a:cubicBezTo>
                <a:cubicBezTo>
                  <a:pt x="213" y="284"/>
                  <a:pt x="243" y="222"/>
                  <a:pt x="292" y="173"/>
                </a:cubicBezTo>
                <a:cubicBezTo>
                  <a:pt x="292" y="172"/>
                  <a:pt x="293" y="172"/>
                  <a:pt x="293" y="172"/>
                </a:cubicBezTo>
                <a:cubicBezTo>
                  <a:pt x="294" y="172"/>
                  <a:pt x="294" y="172"/>
                  <a:pt x="294" y="172"/>
                </a:cubicBezTo>
                <a:cubicBezTo>
                  <a:pt x="295" y="172"/>
                  <a:pt x="296" y="173"/>
                  <a:pt x="296" y="174"/>
                </a:cubicBezTo>
                <a:cubicBezTo>
                  <a:pt x="307" y="206"/>
                  <a:pt x="307" y="206"/>
                  <a:pt x="307" y="206"/>
                </a:cubicBezTo>
                <a:cubicBezTo>
                  <a:pt x="309" y="208"/>
                  <a:pt x="312" y="209"/>
                  <a:pt x="314" y="209"/>
                </a:cubicBezTo>
                <a:cubicBezTo>
                  <a:pt x="317" y="209"/>
                  <a:pt x="318" y="208"/>
                  <a:pt x="320" y="206"/>
                </a:cubicBezTo>
                <a:cubicBezTo>
                  <a:pt x="322" y="205"/>
                  <a:pt x="322" y="202"/>
                  <a:pt x="322" y="200"/>
                </a:cubicBezTo>
                <a:cubicBezTo>
                  <a:pt x="326" y="39"/>
                  <a:pt x="326" y="39"/>
                  <a:pt x="326" y="39"/>
                </a:cubicBezTo>
                <a:cubicBezTo>
                  <a:pt x="326" y="39"/>
                  <a:pt x="326" y="39"/>
                  <a:pt x="326" y="39"/>
                </a:cubicBezTo>
                <a:cubicBezTo>
                  <a:pt x="327" y="33"/>
                  <a:pt x="326" y="28"/>
                  <a:pt x="323" y="24"/>
                </a:cubicBezTo>
                <a:close/>
              </a:path>
            </a:pathLst>
          </a:custGeom>
          <a:solidFill>
            <a:srgbClr val="444444"/>
          </a:solidFill>
          <a:ln>
            <a:noFill/>
          </a:ln>
        </p:spPr>
        <p:txBody>
          <a:bodyPr vert="horz" wrap="square" lIns="91440" tIns="45720" rIns="91440" bIns="45720" numCol="1" anchor="t" anchorCtr="0" compatLnSpc="1"/>
          <a:lstStyle/>
          <a:p>
            <a:endParaRPr lang="id-ID">
              <a:solidFill>
                <a:schemeClr val="tx1">
                  <a:lumMod val="75000"/>
                  <a:lumOff val="25000"/>
                </a:schemeClr>
              </a:solidFill>
            </a:endParaRPr>
          </a:p>
        </p:txBody>
      </p:sp>
      <p:sp>
        <p:nvSpPr>
          <p:cNvPr id="36" name="Freeform 5"/>
          <p:cNvSpPr/>
          <p:nvPr/>
        </p:nvSpPr>
        <p:spPr bwMode="auto">
          <a:xfrm rot="9112024" flipH="1">
            <a:off x="6781039" y="4205081"/>
            <a:ext cx="336961" cy="296920"/>
          </a:xfrm>
          <a:custGeom>
            <a:avLst/>
            <a:gdLst>
              <a:gd name="T0" fmla="*/ 323 w 327"/>
              <a:gd name="T1" fmla="*/ 24 h 359"/>
              <a:gd name="T2" fmla="*/ 309 w 327"/>
              <a:gd name="T3" fmla="*/ 16 h 359"/>
              <a:gd name="T4" fmla="*/ 122 w 327"/>
              <a:gd name="T5" fmla="*/ 0 h 359"/>
              <a:gd name="T6" fmla="*/ 116 w 327"/>
              <a:gd name="T7" fmla="*/ 2 h 359"/>
              <a:gd name="T8" fmla="*/ 116 w 327"/>
              <a:gd name="T9" fmla="*/ 15 h 359"/>
              <a:gd name="T10" fmla="*/ 148 w 327"/>
              <a:gd name="T11" fmla="*/ 26 h 359"/>
              <a:gd name="T12" fmla="*/ 150 w 327"/>
              <a:gd name="T13" fmla="*/ 28 h 359"/>
              <a:gd name="T14" fmla="*/ 149 w 327"/>
              <a:gd name="T15" fmla="*/ 31 h 359"/>
              <a:gd name="T16" fmla="*/ 0 w 327"/>
              <a:gd name="T17" fmla="*/ 359 h 359"/>
              <a:gd name="T18" fmla="*/ 101 w 327"/>
              <a:gd name="T19" fmla="*/ 274 h 359"/>
              <a:gd name="T20" fmla="*/ 118 w 327"/>
              <a:gd name="T21" fmla="*/ 269 h 359"/>
              <a:gd name="T22" fmla="*/ 131 w 327"/>
              <a:gd name="T23" fmla="*/ 276 h 359"/>
              <a:gd name="T24" fmla="*/ 136 w 327"/>
              <a:gd name="T25" fmla="*/ 282 h 359"/>
              <a:gd name="T26" fmla="*/ 203 w 327"/>
              <a:gd name="T27" fmla="*/ 352 h 359"/>
              <a:gd name="T28" fmla="*/ 292 w 327"/>
              <a:gd name="T29" fmla="*/ 173 h 359"/>
              <a:gd name="T30" fmla="*/ 293 w 327"/>
              <a:gd name="T31" fmla="*/ 172 h 359"/>
              <a:gd name="T32" fmla="*/ 294 w 327"/>
              <a:gd name="T33" fmla="*/ 172 h 359"/>
              <a:gd name="T34" fmla="*/ 296 w 327"/>
              <a:gd name="T35" fmla="*/ 174 h 359"/>
              <a:gd name="T36" fmla="*/ 307 w 327"/>
              <a:gd name="T37" fmla="*/ 206 h 359"/>
              <a:gd name="T38" fmla="*/ 314 w 327"/>
              <a:gd name="T39" fmla="*/ 209 h 359"/>
              <a:gd name="T40" fmla="*/ 320 w 327"/>
              <a:gd name="T41" fmla="*/ 206 h 359"/>
              <a:gd name="T42" fmla="*/ 322 w 327"/>
              <a:gd name="T43" fmla="*/ 200 h 359"/>
              <a:gd name="T44" fmla="*/ 326 w 327"/>
              <a:gd name="T45" fmla="*/ 39 h 359"/>
              <a:gd name="T46" fmla="*/ 326 w 327"/>
              <a:gd name="T47" fmla="*/ 39 h 359"/>
              <a:gd name="T48" fmla="*/ 323 w 327"/>
              <a:gd name="T49" fmla="*/ 24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7" h="359">
                <a:moveTo>
                  <a:pt x="323" y="24"/>
                </a:moveTo>
                <a:cubicBezTo>
                  <a:pt x="320" y="19"/>
                  <a:pt x="315" y="17"/>
                  <a:pt x="309" y="16"/>
                </a:cubicBezTo>
                <a:cubicBezTo>
                  <a:pt x="122" y="0"/>
                  <a:pt x="122" y="0"/>
                  <a:pt x="122" y="0"/>
                </a:cubicBezTo>
                <a:cubicBezTo>
                  <a:pt x="120" y="0"/>
                  <a:pt x="118" y="1"/>
                  <a:pt x="116" y="2"/>
                </a:cubicBezTo>
                <a:cubicBezTo>
                  <a:pt x="113" y="5"/>
                  <a:pt x="113" y="11"/>
                  <a:pt x="116" y="15"/>
                </a:cubicBezTo>
                <a:cubicBezTo>
                  <a:pt x="148" y="26"/>
                  <a:pt x="148" y="26"/>
                  <a:pt x="148" y="26"/>
                </a:cubicBezTo>
                <a:cubicBezTo>
                  <a:pt x="149" y="27"/>
                  <a:pt x="149" y="27"/>
                  <a:pt x="150" y="28"/>
                </a:cubicBezTo>
                <a:cubicBezTo>
                  <a:pt x="150" y="29"/>
                  <a:pt x="149" y="30"/>
                  <a:pt x="149" y="31"/>
                </a:cubicBezTo>
                <a:cubicBezTo>
                  <a:pt x="62" y="119"/>
                  <a:pt x="9" y="236"/>
                  <a:pt x="0" y="359"/>
                </a:cubicBezTo>
                <a:cubicBezTo>
                  <a:pt x="101" y="274"/>
                  <a:pt x="101" y="274"/>
                  <a:pt x="101" y="274"/>
                </a:cubicBezTo>
                <a:cubicBezTo>
                  <a:pt x="106" y="270"/>
                  <a:pt x="112" y="268"/>
                  <a:pt x="118" y="269"/>
                </a:cubicBezTo>
                <a:cubicBezTo>
                  <a:pt x="123" y="270"/>
                  <a:pt x="127" y="272"/>
                  <a:pt x="131" y="276"/>
                </a:cubicBezTo>
                <a:cubicBezTo>
                  <a:pt x="133" y="278"/>
                  <a:pt x="135" y="279"/>
                  <a:pt x="136" y="282"/>
                </a:cubicBezTo>
                <a:cubicBezTo>
                  <a:pt x="203" y="352"/>
                  <a:pt x="203" y="352"/>
                  <a:pt x="203" y="352"/>
                </a:cubicBezTo>
                <a:cubicBezTo>
                  <a:pt x="213" y="284"/>
                  <a:pt x="243" y="222"/>
                  <a:pt x="292" y="173"/>
                </a:cubicBezTo>
                <a:cubicBezTo>
                  <a:pt x="292" y="172"/>
                  <a:pt x="293" y="172"/>
                  <a:pt x="293" y="172"/>
                </a:cubicBezTo>
                <a:cubicBezTo>
                  <a:pt x="294" y="172"/>
                  <a:pt x="294" y="172"/>
                  <a:pt x="294" y="172"/>
                </a:cubicBezTo>
                <a:cubicBezTo>
                  <a:pt x="295" y="172"/>
                  <a:pt x="296" y="173"/>
                  <a:pt x="296" y="174"/>
                </a:cubicBezTo>
                <a:cubicBezTo>
                  <a:pt x="307" y="206"/>
                  <a:pt x="307" y="206"/>
                  <a:pt x="307" y="206"/>
                </a:cubicBezTo>
                <a:cubicBezTo>
                  <a:pt x="309" y="208"/>
                  <a:pt x="312" y="209"/>
                  <a:pt x="314" y="209"/>
                </a:cubicBezTo>
                <a:cubicBezTo>
                  <a:pt x="317" y="209"/>
                  <a:pt x="318" y="208"/>
                  <a:pt x="320" y="206"/>
                </a:cubicBezTo>
                <a:cubicBezTo>
                  <a:pt x="322" y="205"/>
                  <a:pt x="322" y="202"/>
                  <a:pt x="322" y="200"/>
                </a:cubicBezTo>
                <a:cubicBezTo>
                  <a:pt x="326" y="39"/>
                  <a:pt x="326" y="39"/>
                  <a:pt x="326" y="39"/>
                </a:cubicBezTo>
                <a:cubicBezTo>
                  <a:pt x="326" y="39"/>
                  <a:pt x="326" y="39"/>
                  <a:pt x="326" y="39"/>
                </a:cubicBezTo>
                <a:cubicBezTo>
                  <a:pt x="327" y="33"/>
                  <a:pt x="326" y="28"/>
                  <a:pt x="323" y="24"/>
                </a:cubicBezTo>
                <a:close/>
              </a:path>
            </a:pathLst>
          </a:custGeom>
          <a:solidFill>
            <a:srgbClr val="FFC000"/>
          </a:solidFill>
          <a:ln>
            <a:noFill/>
          </a:ln>
        </p:spPr>
        <p:txBody>
          <a:bodyPr vert="horz" wrap="square" lIns="91440" tIns="45720" rIns="91440" bIns="45720" numCol="1" anchor="t" anchorCtr="0" compatLnSpc="1"/>
          <a:lstStyle/>
          <a:p>
            <a:endParaRPr lang="id-ID">
              <a:solidFill>
                <a:schemeClr val="tx1">
                  <a:lumMod val="75000"/>
                  <a:lumOff val="25000"/>
                </a:schemeClr>
              </a:solidFill>
            </a:endParaRPr>
          </a:p>
        </p:txBody>
      </p:sp>
      <p:sp>
        <p:nvSpPr>
          <p:cNvPr id="37" name="文本框 36"/>
          <p:cNvSpPr txBox="1"/>
          <p:nvPr/>
        </p:nvSpPr>
        <p:spPr>
          <a:xfrm>
            <a:off x="3340049" y="5395112"/>
            <a:ext cx="2106556" cy="784830"/>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3750876" y="5104138"/>
            <a:ext cx="1284902"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6644884" y="5395112"/>
            <a:ext cx="2106556" cy="784830"/>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7055711" y="5104138"/>
            <a:ext cx="1284902"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8408299" y="3742608"/>
            <a:ext cx="2106556" cy="784830"/>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8819126" y="3451634"/>
            <a:ext cx="1284902"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1540922" y="3742608"/>
            <a:ext cx="2106556" cy="784830"/>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1951749" y="3451634"/>
            <a:ext cx="1284902"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rcRect l="28708" r="24666"/>
          <a:stretch>
            <a:fillRect/>
          </a:stretch>
        </p:blipFill>
        <p:spPr>
          <a:xfrm>
            <a:off x="2" y="1"/>
            <a:ext cx="4772331" cy="6857999"/>
          </a:xfrm>
          <a:custGeom>
            <a:avLst/>
            <a:gdLst>
              <a:gd name="connsiteX0" fmla="*/ 0 w 4772331"/>
              <a:gd name="connsiteY0" fmla="*/ 0 h 6857999"/>
              <a:gd name="connsiteX1" fmla="*/ 2385195 w 4772331"/>
              <a:gd name="connsiteY1" fmla="*/ 0 h 6857999"/>
              <a:gd name="connsiteX2" fmla="*/ 2649686 w 4772331"/>
              <a:gd name="connsiteY2" fmla="*/ 252276 h 6857999"/>
              <a:gd name="connsiteX3" fmla="*/ 4637878 w 4772331"/>
              <a:gd name="connsiteY3" fmla="*/ 6857999 h 6857999"/>
              <a:gd name="connsiteX4" fmla="*/ 0 w 4772331"/>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2331" h="6857999">
                <a:moveTo>
                  <a:pt x="0" y="0"/>
                </a:moveTo>
                <a:lnTo>
                  <a:pt x="2385195" y="0"/>
                </a:lnTo>
                <a:lnTo>
                  <a:pt x="2649686" y="252276"/>
                </a:lnTo>
                <a:cubicBezTo>
                  <a:pt x="5280683" y="2881230"/>
                  <a:pt x="4784587" y="6160182"/>
                  <a:pt x="4637878" y="6857999"/>
                </a:cubicBezTo>
                <a:cubicBezTo>
                  <a:pt x="4637878" y="6857999"/>
                  <a:pt x="4637878" y="6857999"/>
                  <a:pt x="0" y="6857999"/>
                </a:cubicBezTo>
                <a:close/>
              </a:path>
            </a:pathLst>
          </a:custGeom>
        </p:spPr>
      </p:pic>
      <p:sp>
        <p:nvSpPr>
          <p:cNvPr id="8" name="Freeform 6"/>
          <p:cNvSpPr/>
          <p:nvPr/>
        </p:nvSpPr>
        <p:spPr bwMode="auto">
          <a:xfrm rot="16200000">
            <a:off x="3973020" y="4899983"/>
            <a:ext cx="3002154" cy="913877"/>
          </a:xfrm>
          <a:custGeom>
            <a:avLst/>
            <a:gdLst>
              <a:gd name="T0" fmla="*/ 504 w 504"/>
              <a:gd name="T1" fmla="*/ 54 h 145"/>
              <a:gd name="T2" fmla="*/ 0 w 504"/>
              <a:gd name="T3" fmla="*/ 0 h 145"/>
              <a:gd name="T4" fmla="*/ 0 w 504"/>
              <a:gd name="T5" fmla="*/ 140 h 145"/>
              <a:gd name="T6" fmla="*/ 504 w 504"/>
              <a:gd name="T7" fmla="*/ 54 h 145"/>
            </a:gdLst>
            <a:ahLst/>
            <a:cxnLst>
              <a:cxn ang="0">
                <a:pos x="T0" y="T1"/>
              </a:cxn>
              <a:cxn ang="0">
                <a:pos x="T2" y="T3"/>
              </a:cxn>
              <a:cxn ang="0">
                <a:pos x="T4" y="T5"/>
              </a:cxn>
              <a:cxn ang="0">
                <a:pos x="T6" y="T7"/>
              </a:cxn>
            </a:cxnLst>
            <a:rect l="0" t="0" r="r" b="b"/>
            <a:pathLst>
              <a:path w="504" h="145">
                <a:moveTo>
                  <a:pt x="504" y="54"/>
                </a:moveTo>
                <a:cubicBezTo>
                  <a:pt x="504" y="54"/>
                  <a:pt x="187" y="89"/>
                  <a:pt x="0" y="0"/>
                </a:cubicBezTo>
                <a:cubicBezTo>
                  <a:pt x="0" y="140"/>
                  <a:pt x="0" y="140"/>
                  <a:pt x="0" y="140"/>
                </a:cubicBezTo>
                <a:cubicBezTo>
                  <a:pt x="52" y="143"/>
                  <a:pt x="262" y="145"/>
                  <a:pt x="504" y="54"/>
                </a:cubicBezTo>
                <a:close/>
              </a:path>
            </a:pathLst>
          </a:custGeom>
          <a:solidFill>
            <a:srgbClr val="444444"/>
          </a:solidFill>
          <a:ln>
            <a:noFill/>
          </a:ln>
        </p:spPr>
        <p:txBody>
          <a:bodyPr vert="horz" wrap="square" lIns="91440" tIns="45720" rIns="91440" bIns="45720" numCol="1" anchor="t" anchorCtr="0" compatLnSpc="1"/>
          <a:lstStyle/>
          <a:p>
            <a:endParaRPr lang="zh-CN" altLang="en-US"/>
          </a:p>
        </p:txBody>
      </p:sp>
      <p:sp>
        <p:nvSpPr>
          <p:cNvPr id="10" name="Freeform 8"/>
          <p:cNvSpPr/>
          <p:nvPr/>
        </p:nvSpPr>
        <p:spPr bwMode="auto">
          <a:xfrm rot="16200000">
            <a:off x="1361511" y="1275377"/>
            <a:ext cx="5549004" cy="2998248"/>
          </a:xfrm>
          <a:custGeom>
            <a:avLst/>
            <a:gdLst>
              <a:gd name="T0" fmla="*/ 0 w 932"/>
              <a:gd name="T1" fmla="*/ 378 h 475"/>
              <a:gd name="T2" fmla="*/ 932 w 932"/>
              <a:gd name="T3" fmla="*/ 138 h 475"/>
              <a:gd name="T4" fmla="*/ 932 w 932"/>
              <a:gd name="T5" fmla="*/ 0 h 475"/>
              <a:gd name="T6" fmla="*/ 0 w 932"/>
              <a:gd name="T7" fmla="*/ 378 h 475"/>
            </a:gdLst>
            <a:ahLst/>
            <a:cxnLst>
              <a:cxn ang="0">
                <a:pos x="T0" y="T1"/>
              </a:cxn>
              <a:cxn ang="0">
                <a:pos x="T2" y="T3"/>
              </a:cxn>
              <a:cxn ang="0">
                <a:pos x="T4" y="T5"/>
              </a:cxn>
              <a:cxn ang="0">
                <a:pos x="T6" y="T7"/>
              </a:cxn>
            </a:cxnLst>
            <a:rect l="0" t="0" r="r" b="b"/>
            <a:pathLst>
              <a:path w="932" h="475">
                <a:moveTo>
                  <a:pt x="0" y="378"/>
                </a:moveTo>
                <a:cubicBezTo>
                  <a:pt x="0" y="378"/>
                  <a:pt x="542" y="475"/>
                  <a:pt x="932" y="138"/>
                </a:cubicBezTo>
                <a:cubicBezTo>
                  <a:pt x="932" y="0"/>
                  <a:pt x="932" y="0"/>
                  <a:pt x="932" y="0"/>
                </a:cubicBezTo>
                <a:cubicBezTo>
                  <a:pt x="619" y="324"/>
                  <a:pt x="241" y="381"/>
                  <a:pt x="0" y="378"/>
                </a:cubicBezTo>
                <a:close/>
              </a:path>
            </a:pathLst>
          </a:custGeom>
          <a:solidFill>
            <a:srgbClr val="FFC000"/>
          </a:solidFill>
          <a:ln>
            <a:noFill/>
          </a:ln>
        </p:spPr>
        <p:txBody>
          <a:bodyPr vert="horz" wrap="square" lIns="91440" tIns="45720" rIns="91440" bIns="45720" numCol="1" anchor="t" anchorCtr="0" compatLnSpc="1"/>
          <a:lstStyle/>
          <a:p>
            <a:endParaRPr lang="zh-CN" altLang="en-US"/>
          </a:p>
        </p:txBody>
      </p:sp>
      <p:sp>
        <p:nvSpPr>
          <p:cNvPr id="6" name="任意多边形: 形状 5"/>
          <p:cNvSpPr/>
          <p:nvPr/>
        </p:nvSpPr>
        <p:spPr bwMode="auto">
          <a:xfrm rot="16200000">
            <a:off x="1399746" y="3760858"/>
            <a:ext cx="5183672" cy="1010611"/>
          </a:xfrm>
          <a:custGeom>
            <a:avLst/>
            <a:gdLst>
              <a:gd name="connsiteX0" fmla="*/ 5183672 w 5183672"/>
              <a:gd name="connsiteY0" fmla="*/ 0 h 1010611"/>
              <a:gd name="connsiteX1" fmla="*/ 5058912 w 5183672"/>
              <a:gd name="connsiteY1" fmla="*/ 73838 h 1010611"/>
              <a:gd name="connsiteX2" fmla="*/ 0 w 5183672"/>
              <a:gd name="connsiteY2" fmla="*/ 873634 h 1010611"/>
              <a:gd name="connsiteX3" fmla="*/ 0 w 5183672"/>
              <a:gd name="connsiteY3" fmla="*/ 454656 h 1010611"/>
              <a:gd name="connsiteX4" fmla="*/ 0 w 5183672"/>
              <a:gd name="connsiteY4" fmla="*/ 439129 h 1010611"/>
              <a:gd name="connsiteX5" fmla="*/ 131675 w 5183672"/>
              <a:gd name="connsiteY5" fmla="*/ 470954 h 1010611"/>
              <a:gd name="connsiteX6" fmla="*/ 5010681 w 5183672"/>
              <a:gd name="connsiteY6" fmla="*/ 75279 h 1010611"/>
              <a:gd name="connsiteX7" fmla="*/ 5183672 w 5183672"/>
              <a:gd name="connsiteY7" fmla="*/ 0 h 1010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83672" h="1010611">
                <a:moveTo>
                  <a:pt x="5183672" y="0"/>
                </a:moveTo>
                <a:lnTo>
                  <a:pt x="5058912" y="73838"/>
                </a:lnTo>
                <a:cubicBezTo>
                  <a:pt x="2823515" y="1343267"/>
                  <a:pt x="565243" y="995915"/>
                  <a:pt x="0" y="873634"/>
                </a:cubicBezTo>
                <a:cubicBezTo>
                  <a:pt x="0" y="873634"/>
                  <a:pt x="0" y="873634"/>
                  <a:pt x="0" y="454656"/>
                </a:cubicBezTo>
                <a:lnTo>
                  <a:pt x="0" y="439129"/>
                </a:lnTo>
                <a:lnTo>
                  <a:pt x="131675" y="470954"/>
                </a:lnTo>
                <a:cubicBezTo>
                  <a:pt x="1217457" y="721885"/>
                  <a:pt x="3027204" y="893967"/>
                  <a:pt x="5010681" y="75279"/>
                </a:cubicBezTo>
                <a:lnTo>
                  <a:pt x="5183672" y="0"/>
                </a:lnTo>
                <a:close/>
              </a:path>
            </a:pathLst>
          </a:custGeom>
          <a:solidFill>
            <a:srgbClr val="FFC000"/>
          </a:solidFill>
          <a:ln>
            <a:noFill/>
          </a:ln>
        </p:spPr>
        <p:txBody>
          <a:bodyPr vert="horz" wrap="square" lIns="91440" tIns="45720" rIns="91440" bIns="45720" numCol="1" anchor="t" anchorCtr="0" compatLnSpc="1">
            <a:noAutofit/>
          </a:bodyPr>
          <a:lstStyle/>
          <a:p>
            <a:endParaRPr lang="zh-CN" altLang="en-US"/>
          </a:p>
        </p:txBody>
      </p:sp>
      <p:sp>
        <p:nvSpPr>
          <p:cNvPr id="18" name="Freeform 5"/>
          <p:cNvSpPr>
            <a:spLocks noEditPoints="1"/>
          </p:cNvSpPr>
          <p:nvPr/>
        </p:nvSpPr>
        <p:spPr bwMode="auto">
          <a:xfrm flipH="1" flipV="1">
            <a:off x="11050372" y="6126551"/>
            <a:ext cx="606636" cy="510077"/>
          </a:xfrm>
          <a:custGeom>
            <a:avLst/>
            <a:gdLst>
              <a:gd name="T0" fmla="*/ 118 w 285"/>
              <a:gd name="T1" fmla="*/ 131 h 240"/>
              <a:gd name="T2" fmla="*/ 118 w 285"/>
              <a:gd name="T3" fmla="*/ 240 h 240"/>
              <a:gd name="T4" fmla="*/ 0 w 285"/>
              <a:gd name="T5" fmla="*/ 240 h 240"/>
              <a:gd name="T6" fmla="*/ 0 w 285"/>
              <a:gd name="T7" fmla="*/ 131 h 240"/>
              <a:gd name="T8" fmla="*/ 32 w 285"/>
              <a:gd name="T9" fmla="*/ 39 h 240"/>
              <a:gd name="T10" fmla="*/ 118 w 285"/>
              <a:gd name="T11" fmla="*/ 0 h 240"/>
              <a:gd name="T12" fmla="*/ 118 w 285"/>
              <a:gd name="T13" fmla="*/ 55 h 240"/>
              <a:gd name="T14" fmla="*/ 75 w 285"/>
              <a:gd name="T15" fmla="*/ 70 h 240"/>
              <a:gd name="T16" fmla="*/ 53 w 285"/>
              <a:gd name="T17" fmla="*/ 115 h 240"/>
              <a:gd name="T18" fmla="*/ 53 w 285"/>
              <a:gd name="T19" fmla="*/ 131 h 240"/>
              <a:gd name="T20" fmla="*/ 118 w 285"/>
              <a:gd name="T21" fmla="*/ 131 h 240"/>
              <a:gd name="T22" fmla="*/ 285 w 285"/>
              <a:gd name="T23" fmla="*/ 131 h 240"/>
              <a:gd name="T24" fmla="*/ 285 w 285"/>
              <a:gd name="T25" fmla="*/ 240 h 240"/>
              <a:gd name="T26" fmla="*/ 167 w 285"/>
              <a:gd name="T27" fmla="*/ 240 h 240"/>
              <a:gd name="T28" fmla="*/ 167 w 285"/>
              <a:gd name="T29" fmla="*/ 136 h 240"/>
              <a:gd name="T30" fmla="*/ 199 w 285"/>
              <a:gd name="T31" fmla="*/ 41 h 240"/>
              <a:gd name="T32" fmla="*/ 285 w 285"/>
              <a:gd name="T33" fmla="*/ 0 h 240"/>
              <a:gd name="T34" fmla="*/ 285 w 285"/>
              <a:gd name="T35" fmla="*/ 55 h 240"/>
              <a:gd name="T36" fmla="*/ 241 w 285"/>
              <a:gd name="T37" fmla="*/ 70 h 240"/>
              <a:gd name="T38" fmla="*/ 219 w 285"/>
              <a:gd name="T39" fmla="*/ 115 h 240"/>
              <a:gd name="T40" fmla="*/ 219 w 285"/>
              <a:gd name="T41" fmla="*/ 131 h 240"/>
              <a:gd name="T42" fmla="*/ 285 w 285"/>
              <a:gd name="T43" fmla="*/ 13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5" h="240">
                <a:moveTo>
                  <a:pt x="118" y="131"/>
                </a:moveTo>
                <a:cubicBezTo>
                  <a:pt x="118" y="240"/>
                  <a:pt x="118" y="240"/>
                  <a:pt x="118" y="240"/>
                </a:cubicBezTo>
                <a:cubicBezTo>
                  <a:pt x="0" y="240"/>
                  <a:pt x="0" y="240"/>
                  <a:pt x="0" y="240"/>
                </a:cubicBezTo>
                <a:cubicBezTo>
                  <a:pt x="0" y="131"/>
                  <a:pt x="0" y="131"/>
                  <a:pt x="0" y="131"/>
                </a:cubicBezTo>
                <a:cubicBezTo>
                  <a:pt x="0" y="95"/>
                  <a:pt x="11" y="64"/>
                  <a:pt x="32" y="39"/>
                </a:cubicBezTo>
                <a:cubicBezTo>
                  <a:pt x="51" y="17"/>
                  <a:pt x="80" y="4"/>
                  <a:pt x="118" y="0"/>
                </a:cubicBezTo>
                <a:cubicBezTo>
                  <a:pt x="118" y="55"/>
                  <a:pt x="118" y="55"/>
                  <a:pt x="118" y="55"/>
                </a:cubicBezTo>
                <a:cubicBezTo>
                  <a:pt x="101" y="55"/>
                  <a:pt x="87" y="60"/>
                  <a:pt x="75" y="70"/>
                </a:cubicBezTo>
                <a:cubicBezTo>
                  <a:pt x="60" y="80"/>
                  <a:pt x="53" y="95"/>
                  <a:pt x="53" y="115"/>
                </a:cubicBezTo>
                <a:cubicBezTo>
                  <a:pt x="53" y="120"/>
                  <a:pt x="53" y="125"/>
                  <a:pt x="53" y="131"/>
                </a:cubicBezTo>
                <a:lnTo>
                  <a:pt x="118" y="131"/>
                </a:lnTo>
                <a:close/>
                <a:moveTo>
                  <a:pt x="285" y="131"/>
                </a:moveTo>
                <a:cubicBezTo>
                  <a:pt x="285" y="240"/>
                  <a:pt x="285" y="240"/>
                  <a:pt x="285" y="240"/>
                </a:cubicBezTo>
                <a:cubicBezTo>
                  <a:pt x="167" y="240"/>
                  <a:pt x="167" y="240"/>
                  <a:pt x="167" y="240"/>
                </a:cubicBezTo>
                <a:cubicBezTo>
                  <a:pt x="167" y="136"/>
                  <a:pt x="167" y="136"/>
                  <a:pt x="167" y="136"/>
                </a:cubicBezTo>
                <a:cubicBezTo>
                  <a:pt x="167" y="98"/>
                  <a:pt x="178" y="66"/>
                  <a:pt x="199" y="41"/>
                </a:cubicBezTo>
                <a:cubicBezTo>
                  <a:pt x="218" y="18"/>
                  <a:pt x="247" y="4"/>
                  <a:pt x="285" y="0"/>
                </a:cubicBezTo>
                <a:cubicBezTo>
                  <a:pt x="285" y="55"/>
                  <a:pt x="285" y="55"/>
                  <a:pt x="285" y="55"/>
                </a:cubicBezTo>
                <a:cubicBezTo>
                  <a:pt x="269" y="55"/>
                  <a:pt x="254" y="60"/>
                  <a:pt x="241" y="70"/>
                </a:cubicBezTo>
                <a:cubicBezTo>
                  <a:pt x="227" y="80"/>
                  <a:pt x="219" y="95"/>
                  <a:pt x="219" y="115"/>
                </a:cubicBezTo>
                <a:cubicBezTo>
                  <a:pt x="219" y="120"/>
                  <a:pt x="219" y="125"/>
                  <a:pt x="219" y="131"/>
                </a:cubicBezTo>
                <a:lnTo>
                  <a:pt x="285" y="131"/>
                </a:lnTo>
                <a:close/>
              </a:path>
            </a:pathLst>
          </a:custGeom>
          <a:solidFill>
            <a:srgbClr val="444444">
              <a:alpha val="90000"/>
            </a:srgbClr>
          </a:solidFill>
          <a:ln>
            <a:noFill/>
          </a:ln>
        </p:spPr>
        <p:txBody>
          <a:bodyPr vert="horz" wrap="square" lIns="91440" tIns="45720" rIns="91440" bIns="45720" numCol="1" anchor="t" anchorCtr="0" compatLnSpc="1"/>
          <a:lstStyle/>
          <a:p>
            <a:endParaRPr lang="zh-CN" altLang="en-US">
              <a:solidFill>
                <a:srgbClr val="45A1BA"/>
              </a:solidFill>
            </a:endParaRPr>
          </a:p>
        </p:txBody>
      </p:sp>
      <p:sp>
        <p:nvSpPr>
          <p:cNvPr id="19" name="文本框 18"/>
          <p:cNvSpPr txBox="1"/>
          <p:nvPr/>
        </p:nvSpPr>
        <p:spPr>
          <a:xfrm>
            <a:off x="8971732" y="-1727863"/>
            <a:ext cx="3220268" cy="37702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23900" spc="-300" dirty="0">
                <a:solidFill>
                  <a:srgbClr val="FFC000"/>
                </a:solidFill>
                <a:latin typeface="KyoMadoka" panose="02000609000000000000" pitchFamily="49" charset="-128"/>
                <a:ea typeface="KyoMadoka" panose="02000609000000000000" pitchFamily="49" charset="-128"/>
                <a:cs typeface="Arial" panose="020B0604020202020204" pitchFamily="34" charset="0"/>
              </a:rPr>
              <a:t>05 </a:t>
            </a:r>
            <a:endParaRPr lang="zh-CN" altLang="en-US" sz="23900" spc="-300" dirty="0">
              <a:solidFill>
                <a:srgbClr val="FFC000"/>
              </a:solidFill>
              <a:latin typeface="KyoMadoka" panose="02000609000000000000" pitchFamily="49" charset="-128"/>
              <a:ea typeface="KyoMadoka" panose="02000609000000000000" pitchFamily="49" charset="-128"/>
              <a:cs typeface="Arial" panose="020B0604020202020204" pitchFamily="34" charset="0"/>
            </a:endParaRPr>
          </a:p>
        </p:txBody>
      </p:sp>
      <p:sp>
        <p:nvSpPr>
          <p:cNvPr id="40" name="矩形 39"/>
          <p:cNvSpPr/>
          <p:nvPr/>
        </p:nvSpPr>
        <p:spPr>
          <a:xfrm>
            <a:off x="7365921" y="3092052"/>
            <a:ext cx="2611456" cy="743345"/>
          </a:xfrm>
          <a:prstGeom prst="rect">
            <a:avLst/>
          </a:prstGeom>
        </p:spPr>
        <p:txBody>
          <a:bodyPr wrap="square">
            <a:spAutoFit/>
          </a:bodyPr>
          <a:lstStyle/>
          <a:p>
            <a:pPr algn="dist">
              <a:lnSpc>
                <a:spcPct val="175000"/>
              </a:lnSpc>
            </a:pP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具体工作措施</a:t>
            </a:r>
            <a:endPar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7365921" y="3893271"/>
            <a:ext cx="3220268" cy="369332"/>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18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SPECIFIC WORK MEASURES</a:t>
            </a:r>
            <a:endParaRPr lang="en-US" altLang="zh-CN" sz="18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42" name="Rectangle 11"/>
          <p:cNvSpPr/>
          <p:nvPr/>
        </p:nvSpPr>
        <p:spPr>
          <a:xfrm>
            <a:off x="7365921" y="4292423"/>
            <a:ext cx="4006329" cy="531364"/>
          </a:xfrm>
          <a:prstGeom prst="rect">
            <a:avLst/>
          </a:prstGeom>
        </p:spPr>
        <p:txBody>
          <a:bodyPr wrap="square">
            <a:spAutoFit/>
          </a:bodyPr>
          <a:lstStyle/>
          <a:p>
            <a:pPr>
              <a:lnSpc>
                <a:spcPct val="125000"/>
              </a:lnSpc>
            </a:pPr>
            <a:r>
              <a:rPr lang="en-US" altLang="zh-CN" sz="12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A company is an association or collection of individuals, whether natural persons, legal persons.</a:t>
            </a:r>
            <a:endParaRPr lang="en-US" altLang="zh-CN" sz="12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cxnSp>
        <p:nvCxnSpPr>
          <p:cNvPr id="43" name="直接连接符 42"/>
          <p:cNvCxnSpPr/>
          <p:nvPr/>
        </p:nvCxnSpPr>
        <p:spPr>
          <a:xfrm>
            <a:off x="7507171" y="3097337"/>
            <a:ext cx="537234" cy="0"/>
          </a:xfrm>
          <a:prstGeom prst="line">
            <a:avLst/>
          </a:prstGeom>
          <a:ln w="50800"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7365920" y="2061639"/>
            <a:ext cx="2611457" cy="923330"/>
          </a:xfrm>
          <a:prstGeom prst="rect">
            <a:avLst/>
          </a:prstGeom>
          <a:noFill/>
          <a:ln>
            <a:noFill/>
          </a:ln>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Part</a:t>
            </a:r>
            <a:r>
              <a:rPr lang="en-US" altLang="zh-CN" sz="18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 </a:t>
            </a:r>
            <a:r>
              <a:rPr lang="en-US" altLang="zh-CN"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05</a:t>
            </a:r>
            <a:endParaRPr lang="zh-CN" altLang="en-US" sz="5400" b="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rot="16200000">
            <a:off x="-322886" y="239883"/>
            <a:ext cx="713548" cy="777240"/>
            <a:chOff x="-1152532" y="-2053997"/>
            <a:chExt cx="2731785" cy="2975625"/>
          </a:xfrm>
        </p:grpSpPr>
        <p:sp>
          <p:nvSpPr>
            <p:cNvPr id="14" name="直角三角形 13"/>
            <p:cNvSpPr/>
            <p:nvPr/>
          </p:nvSpPr>
          <p:spPr>
            <a:xfrm rot="13500000" flipV="1">
              <a:off x="-1152532" y="-1810157"/>
              <a:ext cx="2731785" cy="2731785"/>
            </a:xfrm>
            <a:prstGeom prst="rtTriangl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4"/>
            <p:cNvSpPr/>
            <p:nvPr/>
          </p:nvSpPr>
          <p:spPr>
            <a:xfrm rot="13500000" flipV="1">
              <a:off x="-1152532" y="-2053997"/>
              <a:ext cx="2731785" cy="2731785"/>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a:off x="770158" y="27194"/>
            <a:ext cx="2582642" cy="650306"/>
          </a:xfrm>
          <a:prstGeom prst="rect">
            <a:avLst/>
          </a:prstGeom>
        </p:spPr>
        <p:txBody>
          <a:bodyPr wrap="square">
            <a:spAutoFit/>
          </a:bodyPr>
          <a:lstStyle/>
          <a:p>
            <a:pPr algn="dist">
              <a:lnSpc>
                <a:spcPct val="175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具体工作措施</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770158" y="677500"/>
            <a:ext cx="2856962" cy="307777"/>
          </a:xfrm>
          <a:prstGeom prst="snip1Rect">
            <a:avLst>
              <a:gd name="adj" fmla="val 0"/>
            </a:avLst>
          </a:prstGeom>
          <a:noFill/>
          <a:ln w="28575">
            <a:noFill/>
          </a:ln>
        </p:spPr>
        <p:txBody>
          <a:bodyPr wrap="square" rtlCol="0">
            <a:spAutoFit/>
          </a:bodyPr>
          <a:lstStyle/>
          <a:p>
            <a:pPr algn="dist"/>
            <a:r>
              <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SPECIFIC WORK MEASURES</a:t>
            </a:r>
            <a:endPar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7" name="Shape 569"/>
          <p:cNvSpPr/>
          <p:nvPr/>
        </p:nvSpPr>
        <p:spPr>
          <a:xfrm>
            <a:off x="7276204" y="4337489"/>
            <a:ext cx="3316940" cy="209551"/>
          </a:xfrm>
          <a:prstGeom prst="roundRect">
            <a:avLst>
              <a:gd name="adj" fmla="val 45455"/>
            </a:avLst>
          </a:prstGeom>
          <a:ln w="12700">
            <a:solidFill>
              <a:srgbClr val="FFC000"/>
            </a:solidFill>
            <a:miter lim="400000"/>
          </a:ln>
        </p:spPr>
        <p:txBody>
          <a:bodyPr lIns="25400" tIns="25400" rIns="25400" bIns="25400" anchor="ctr"/>
          <a:lstStyle/>
          <a:p>
            <a:pPr lvl="0"/>
            <a:endParaRPr sz="1750"/>
          </a:p>
        </p:txBody>
      </p:sp>
      <p:sp>
        <p:nvSpPr>
          <p:cNvPr id="8" name="Shape 570"/>
          <p:cNvSpPr/>
          <p:nvPr/>
        </p:nvSpPr>
        <p:spPr>
          <a:xfrm>
            <a:off x="7276204" y="4337489"/>
            <a:ext cx="1880864" cy="209551"/>
          </a:xfrm>
          <a:prstGeom prst="roundRect">
            <a:avLst>
              <a:gd name="adj" fmla="val 45455"/>
            </a:avLst>
          </a:prstGeom>
          <a:solidFill>
            <a:srgbClr val="FFC000"/>
          </a:solidFill>
          <a:ln w="12700">
            <a:miter lim="400000"/>
          </a:ln>
        </p:spPr>
        <p:txBody>
          <a:bodyPr lIns="19050" tIns="19050" rIns="19050" bIns="19050" anchor="ctr"/>
          <a:lstStyle/>
          <a:p>
            <a:pPr lvl="0"/>
            <a:endParaRPr sz="1750"/>
          </a:p>
        </p:txBody>
      </p:sp>
      <p:sp>
        <p:nvSpPr>
          <p:cNvPr id="11" name="Shape 572"/>
          <p:cNvSpPr/>
          <p:nvPr/>
        </p:nvSpPr>
        <p:spPr>
          <a:xfrm>
            <a:off x="7276204" y="4674592"/>
            <a:ext cx="3316940" cy="209551"/>
          </a:xfrm>
          <a:prstGeom prst="roundRect">
            <a:avLst>
              <a:gd name="adj" fmla="val 45455"/>
            </a:avLst>
          </a:prstGeom>
          <a:ln w="12700">
            <a:solidFill>
              <a:srgbClr val="444444"/>
            </a:solidFill>
            <a:miter lim="400000"/>
          </a:ln>
        </p:spPr>
        <p:txBody>
          <a:bodyPr lIns="25400" tIns="25400" rIns="25400" bIns="25400" anchor="ctr"/>
          <a:lstStyle/>
          <a:p>
            <a:pPr lvl="0"/>
            <a:endParaRPr sz="1750"/>
          </a:p>
        </p:txBody>
      </p:sp>
      <p:sp>
        <p:nvSpPr>
          <p:cNvPr id="12" name="Shape 573"/>
          <p:cNvSpPr/>
          <p:nvPr/>
        </p:nvSpPr>
        <p:spPr>
          <a:xfrm>
            <a:off x="7276204" y="4674592"/>
            <a:ext cx="2944322" cy="209551"/>
          </a:xfrm>
          <a:prstGeom prst="roundRect">
            <a:avLst>
              <a:gd name="adj" fmla="val 45455"/>
            </a:avLst>
          </a:prstGeom>
          <a:solidFill>
            <a:srgbClr val="444444"/>
          </a:solidFill>
          <a:ln w="12700">
            <a:miter lim="400000"/>
          </a:ln>
        </p:spPr>
        <p:txBody>
          <a:bodyPr lIns="19050" tIns="19050" rIns="19050" bIns="19050" anchor="ctr"/>
          <a:lstStyle/>
          <a:p>
            <a:pPr lvl="0"/>
            <a:endParaRPr sz="1750"/>
          </a:p>
        </p:txBody>
      </p:sp>
      <p:sp>
        <p:nvSpPr>
          <p:cNvPr id="16" name="Shape 575"/>
          <p:cNvSpPr/>
          <p:nvPr/>
        </p:nvSpPr>
        <p:spPr>
          <a:xfrm>
            <a:off x="7276204" y="5018045"/>
            <a:ext cx="3316940" cy="209551"/>
          </a:xfrm>
          <a:prstGeom prst="roundRect">
            <a:avLst>
              <a:gd name="adj" fmla="val 45455"/>
            </a:avLst>
          </a:prstGeom>
          <a:ln w="12700">
            <a:solidFill>
              <a:srgbClr val="FFC000"/>
            </a:solidFill>
            <a:miter lim="400000"/>
          </a:ln>
        </p:spPr>
        <p:txBody>
          <a:bodyPr lIns="25400" tIns="25400" rIns="25400" bIns="25400" anchor="ctr"/>
          <a:lstStyle/>
          <a:p>
            <a:pPr lvl="0"/>
            <a:endParaRPr sz="1750"/>
          </a:p>
        </p:txBody>
      </p:sp>
      <p:sp>
        <p:nvSpPr>
          <p:cNvPr id="17" name="Shape 576"/>
          <p:cNvSpPr/>
          <p:nvPr/>
        </p:nvSpPr>
        <p:spPr>
          <a:xfrm>
            <a:off x="7276204" y="5018045"/>
            <a:ext cx="1695181" cy="209551"/>
          </a:xfrm>
          <a:prstGeom prst="roundRect">
            <a:avLst>
              <a:gd name="adj" fmla="val 45455"/>
            </a:avLst>
          </a:prstGeom>
          <a:solidFill>
            <a:srgbClr val="FFC000"/>
          </a:solidFill>
          <a:ln w="12700">
            <a:miter lim="400000"/>
          </a:ln>
        </p:spPr>
        <p:txBody>
          <a:bodyPr lIns="19050" tIns="19050" rIns="19050" bIns="19050" anchor="ctr"/>
          <a:lstStyle/>
          <a:p>
            <a:pPr lvl="0"/>
            <a:endParaRPr sz="1750"/>
          </a:p>
        </p:txBody>
      </p:sp>
      <p:sp>
        <p:nvSpPr>
          <p:cNvPr id="18" name="Shape 578"/>
          <p:cNvSpPr/>
          <p:nvPr/>
        </p:nvSpPr>
        <p:spPr>
          <a:xfrm>
            <a:off x="7276204" y="5358324"/>
            <a:ext cx="3316940" cy="209551"/>
          </a:xfrm>
          <a:prstGeom prst="roundRect">
            <a:avLst>
              <a:gd name="adj" fmla="val 45455"/>
            </a:avLst>
          </a:prstGeom>
          <a:ln w="12700">
            <a:solidFill>
              <a:srgbClr val="444444"/>
            </a:solidFill>
            <a:miter lim="400000"/>
          </a:ln>
        </p:spPr>
        <p:txBody>
          <a:bodyPr lIns="25400" tIns="25400" rIns="25400" bIns="25400" anchor="ctr"/>
          <a:lstStyle/>
          <a:p>
            <a:pPr lvl="0"/>
            <a:endParaRPr sz="1750"/>
          </a:p>
        </p:txBody>
      </p:sp>
      <p:sp>
        <p:nvSpPr>
          <p:cNvPr id="19" name="Shape 579"/>
          <p:cNvSpPr/>
          <p:nvPr/>
        </p:nvSpPr>
        <p:spPr>
          <a:xfrm>
            <a:off x="7276204" y="5358324"/>
            <a:ext cx="2340852" cy="209551"/>
          </a:xfrm>
          <a:prstGeom prst="roundRect">
            <a:avLst>
              <a:gd name="adj" fmla="val 45455"/>
            </a:avLst>
          </a:prstGeom>
          <a:solidFill>
            <a:srgbClr val="444444"/>
          </a:solidFill>
          <a:ln w="12700">
            <a:miter lim="400000"/>
          </a:ln>
        </p:spPr>
        <p:txBody>
          <a:bodyPr lIns="19050" tIns="19050" rIns="19050" bIns="19050" anchor="ctr"/>
          <a:lstStyle/>
          <a:p>
            <a:pPr lvl="0"/>
            <a:endParaRPr sz="1750"/>
          </a:p>
        </p:txBody>
      </p:sp>
      <p:sp>
        <p:nvSpPr>
          <p:cNvPr id="20" name="Text Placeholder 9"/>
          <p:cNvSpPr txBox="1"/>
          <p:nvPr/>
        </p:nvSpPr>
        <p:spPr>
          <a:xfrm>
            <a:off x="6139842" y="4354076"/>
            <a:ext cx="1265550" cy="224156"/>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a:buFont typeface="Arial" panose="020B0604020202020204" pitchFamily="34" charset="0"/>
              <a:buChar char="•"/>
            </a:pPr>
            <a:r>
              <a:rPr lang="en-US" altLang="zh-CN" dirty="0">
                <a:solidFill>
                  <a:schemeClr val="tx1">
                    <a:lumMod val="75000"/>
                    <a:lumOff val="25000"/>
                  </a:schemeClr>
                </a:solidFill>
                <a:latin typeface="Arial" panose="020B0604020202020204" pitchFamily="34" charset="0"/>
                <a:cs typeface="Arial" panose="020B0604020202020204" pitchFamily="34" charset="0"/>
              </a:rPr>
              <a:t>KEY WORD</a:t>
            </a:r>
            <a:endParaRPr lang="id-ID" altLang="zh-CN"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1" name="Text Placeholder 9"/>
          <p:cNvSpPr txBox="1"/>
          <p:nvPr/>
        </p:nvSpPr>
        <p:spPr>
          <a:xfrm>
            <a:off x="6139842" y="4688692"/>
            <a:ext cx="1265550" cy="224156"/>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a:buFont typeface="Arial" panose="020B0604020202020204" pitchFamily="34" charset="0"/>
              <a:buChar char="•"/>
            </a:pPr>
            <a:r>
              <a:rPr lang="en-US" altLang="zh-CN" dirty="0">
                <a:solidFill>
                  <a:schemeClr val="tx1">
                    <a:lumMod val="75000"/>
                    <a:lumOff val="25000"/>
                  </a:schemeClr>
                </a:solidFill>
                <a:latin typeface="Arial" panose="020B0604020202020204" pitchFamily="34" charset="0"/>
                <a:cs typeface="Arial" panose="020B0604020202020204" pitchFamily="34" charset="0"/>
              </a:rPr>
              <a:t>KEY WORD</a:t>
            </a:r>
            <a:endParaRPr lang="id-ID" altLang="zh-CN"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2" name="Text Placeholder 9"/>
          <p:cNvSpPr txBox="1"/>
          <p:nvPr/>
        </p:nvSpPr>
        <p:spPr>
          <a:xfrm>
            <a:off x="6139842" y="5023308"/>
            <a:ext cx="1265550" cy="224156"/>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a:buFont typeface="Arial" panose="020B0604020202020204" pitchFamily="34" charset="0"/>
              <a:buChar char="•"/>
            </a:pPr>
            <a:r>
              <a:rPr lang="en-US" altLang="zh-CN" dirty="0">
                <a:solidFill>
                  <a:schemeClr val="tx1">
                    <a:lumMod val="75000"/>
                    <a:lumOff val="25000"/>
                  </a:schemeClr>
                </a:solidFill>
                <a:latin typeface="Arial" panose="020B0604020202020204" pitchFamily="34" charset="0"/>
                <a:cs typeface="Arial" panose="020B0604020202020204" pitchFamily="34" charset="0"/>
              </a:rPr>
              <a:t>KEY WORD</a:t>
            </a:r>
            <a:endParaRPr lang="id-ID" altLang="zh-CN"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3" name="Text Placeholder 9"/>
          <p:cNvSpPr txBox="1"/>
          <p:nvPr/>
        </p:nvSpPr>
        <p:spPr>
          <a:xfrm>
            <a:off x="6139842" y="5357924"/>
            <a:ext cx="1265550" cy="224156"/>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a:buFont typeface="Arial" panose="020B0604020202020204" pitchFamily="34" charset="0"/>
              <a:buChar char="•"/>
            </a:pPr>
            <a:r>
              <a:rPr lang="en-US" altLang="zh-CN" dirty="0">
                <a:solidFill>
                  <a:schemeClr val="tx1">
                    <a:lumMod val="75000"/>
                    <a:lumOff val="25000"/>
                  </a:schemeClr>
                </a:solidFill>
                <a:latin typeface="Arial" panose="020B0604020202020204" pitchFamily="34" charset="0"/>
                <a:cs typeface="Arial" panose="020B0604020202020204" pitchFamily="34" charset="0"/>
              </a:rPr>
              <a:t>KEY WORD</a:t>
            </a:r>
            <a:endParaRPr lang="id-ID" altLang="zh-CN"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4" name="文本框 23"/>
          <p:cNvSpPr txBox="1"/>
          <p:nvPr/>
        </p:nvSpPr>
        <p:spPr>
          <a:xfrm>
            <a:off x="6166526" y="3106157"/>
            <a:ext cx="4475623" cy="784830"/>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6166527" y="2088749"/>
            <a:ext cx="1359748"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TextBox 38"/>
          <p:cNvSpPr txBox="1"/>
          <p:nvPr/>
        </p:nvSpPr>
        <p:spPr>
          <a:xfrm>
            <a:off x="6245039" y="2483427"/>
            <a:ext cx="4348105" cy="553998"/>
          </a:xfrm>
          <a:prstGeom prst="rect">
            <a:avLst/>
          </a:prstGeom>
          <a:noFill/>
        </p:spPr>
        <p:txBody>
          <a:bodyPr wrap="square" lIns="0" tIns="0" rIns="0" bIns="0" rtlCol="0">
            <a:spAutoFit/>
          </a:bodyPr>
          <a:lstStyle/>
          <a:p>
            <a:pPr algn="just"/>
            <a:r>
              <a:rPr lang="en-US" sz="1200" dirty="0">
                <a:solidFill>
                  <a:schemeClr val="tx1">
                    <a:lumMod val="75000"/>
                    <a:lumOff val="25000"/>
                  </a:schemeClr>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r>
              <a:rPr lang="en-US" altLang="zh-CN" sz="1200" dirty="0">
                <a:solidFill>
                  <a:schemeClr val="tx1">
                    <a:lumMod val="75000"/>
                    <a:lumOff val="25000"/>
                  </a:schemeClr>
                </a:solidFill>
                <a:latin typeface="Arial" panose="020B0604020202020204" pitchFamily="34" charset="0"/>
                <a:cs typeface="Arial" panose="020B0604020202020204" pitchFamily="34" charset="0"/>
              </a:rPr>
              <a:t> </a:t>
            </a:r>
            <a:endParaRPr lang="en-US"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0" name="椭圆 86"/>
          <p:cNvSpPr/>
          <p:nvPr/>
        </p:nvSpPr>
        <p:spPr bwMode="auto">
          <a:xfrm>
            <a:off x="3479367" y="2590661"/>
            <a:ext cx="611187" cy="61118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en-US" sz="1200">
              <a:solidFill>
                <a:srgbClr val="FFFFFF"/>
              </a:solidFill>
              <a:latin typeface="Roboto" pitchFamily="2" charset="0"/>
            </a:endParaRPr>
          </a:p>
        </p:txBody>
      </p:sp>
      <p:sp>
        <p:nvSpPr>
          <p:cNvPr id="31" name="文本框 20"/>
          <p:cNvSpPr txBox="1">
            <a:spLocks noChangeArrowheads="1"/>
          </p:cNvSpPr>
          <p:nvPr/>
        </p:nvSpPr>
        <p:spPr bwMode="auto">
          <a:xfrm>
            <a:off x="3506025" y="2722773"/>
            <a:ext cx="566093" cy="33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zh-CN" sz="1600">
                <a:solidFill>
                  <a:schemeClr val="bg1"/>
                </a:solidFill>
                <a:latin typeface="Roboto" pitchFamily="2" charset="0"/>
                <a:ea typeface="Roboto" pitchFamily="2" charset="0"/>
                <a:cs typeface="Arial Unicode MS" panose="020B0604020202020204" pitchFamily="34" charset="-122"/>
              </a:rPr>
              <a:t>28%</a:t>
            </a:r>
            <a:endParaRPr lang="zh-CN" altLang="en-US" sz="1600">
              <a:solidFill>
                <a:schemeClr val="bg1"/>
              </a:solidFill>
              <a:latin typeface="Roboto" pitchFamily="2" charset="0"/>
              <a:ea typeface="Roboto" pitchFamily="2" charset="0"/>
              <a:cs typeface="Arial Unicode MS" panose="020B0604020202020204" pitchFamily="34" charset="-122"/>
            </a:endParaRPr>
          </a:p>
        </p:txBody>
      </p:sp>
      <p:sp>
        <p:nvSpPr>
          <p:cNvPr id="32" name="弧形 35"/>
          <p:cNvSpPr/>
          <p:nvPr/>
        </p:nvSpPr>
        <p:spPr bwMode="auto">
          <a:xfrm>
            <a:off x="1775979" y="1941373"/>
            <a:ext cx="3203575" cy="3205163"/>
          </a:xfrm>
          <a:prstGeom prst="arc">
            <a:avLst>
              <a:gd name="adj1" fmla="val 2938498"/>
              <a:gd name="adj2" fmla="val 10793851"/>
            </a:avLst>
          </a:prstGeom>
          <a:ln w="254000">
            <a:solidFill>
              <a:srgbClr val="444444"/>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sz="1200">
              <a:latin typeface="Roboto" pitchFamily="2" charset="0"/>
            </a:endParaRPr>
          </a:p>
        </p:txBody>
      </p:sp>
      <p:sp>
        <p:nvSpPr>
          <p:cNvPr id="33" name="弧形 36"/>
          <p:cNvSpPr/>
          <p:nvPr/>
        </p:nvSpPr>
        <p:spPr bwMode="auto">
          <a:xfrm>
            <a:off x="2068079" y="2233473"/>
            <a:ext cx="2619375" cy="2620963"/>
          </a:xfrm>
          <a:prstGeom prst="arc">
            <a:avLst>
              <a:gd name="adj1" fmla="val 4654623"/>
              <a:gd name="adj2" fmla="val 10793851"/>
            </a:avLst>
          </a:prstGeom>
          <a:ln w="254000">
            <a:solidFill>
              <a:srgbClr val="FFC000"/>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sz="1200">
              <a:latin typeface="Roboto" pitchFamily="2" charset="0"/>
            </a:endParaRPr>
          </a:p>
        </p:txBody>
      </p:sp>
      <p:sp>
        <p:nvSpPr>
          <p:cNvPr id="34" name="弧形 37"/>
          <p:cNvSpPr/>
          <p:nvPr/>
        </p:nvSpPr>
        <p:spPr bwMode="auto">
          <a:xfrm>
            <a:off x="2358592" y="2523986"/>
            <a:ext cx="2038350" cy="2039937"/>
          </a:xfrm>
          <a:prstGeom prst="arc">
            <a:avLst>
              <a:gd name="adj1" fmla="val 7924595"/>
              <a:gd name="adj2" fmla="val 10793851"/>
            </a:avLst>
          </a:prstGeom>
          <a:ln w="254000">
            <a:solidFill>
              <a:srgbClr val="444444"/>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sz="1200">
              <a:latin typeface="Roboto" pitchFamily="2" charset="0"/>
            </a:endParaRPr>
          </a:p>
        </p:txBody>
      </p:sp>
      <p:sp>
        <p:nvSpPr>
          <p:cNvPr id="38" name="椭圆 79"/>
          <p:cNvSpPr/>
          <p:nvPr/>
        </p:nvSpPr>
        <p:spPr bwMode="auto">
          <a:xfrm>
            <a:off x="4204854" y="2590661"/>
            <a:ext cx="611188" cy="611187"/>
          </a:xfrm>
          <a:prstGeom prst="ellipse">
            <a:avLst/>
          </a:prstGeom>
          <a:solidFill>
            <a:srgbClr val="4444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en-US" sz="1200">
              <a:solidFill>
                <a:srgbClr val="FFFFFF"/>
              </a:solidFill>
              <a:latin typeface="Roboto" pitchFamily="2" charset="0"/>
            </a:endParaRPr>
          </a:p>
        </p:txBody>
      </p:sp>
      <p:sp>
        <p:nvSpPr>
          <p:cNvPr id="39" name="文本框 38"/>
          <p:cNvSpPr txBox="1">
            <a:spLocks noChangeArrowheads="1"/>
          </p:cNvSpPr>
          <p:nvPr/>
        </p:nvSpPr>
        <p:spPr bwMode="auto">
          <a:xfrm>
            <a:off x="4232266" y="2722773"/>
            <a:ext cx="566093" cy="33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zh-CN" sz="1600">
                <a:solidFill>
                  <a:schemeClr val="bg1"/>
                </a:solidFill>
                <a:latin typeface="Roboto" pitchFamily="2" charset="0"/>
                <a:ea typeface="Roboto" pitchFamily="2" charset="0"/>
                <a:cs typeface="Arial Unicode MS" panose="020B0604020202020204" pitchFamily="34" charset="-122"/>
              </a:rPr>
              <a:t>38%</a:t>
            </a:r>
            <a:endParaRPr lang="zh-CN" altLang="en-US" sz="1600">
              <a:solidFill>
                <a:schemeClr val="bg1"/>
              </a:solidFill>
              <a:latin typeface="Roboto" pitchFamily="2" charset="0"/>
              <a:ea typeface="Roboto" pitchFamily="2" charset="0"/>
              <a:cs typeface="Arial Unicode MS" panose="020B0604020202020204" pitchFamily="34" charset="-122"/>
            </a:endParaRPr>
          </a:p>
        </p:txBody>
      </p:sp>
      <p:grpSp>
        <p:nvGrpSpPr>
          <p:cNvPr id="3" name="组合 2"/>
          <p:cNvGrpSpPr/>
          <p:nvPr/>
        </p:nvGrpSpPr>
        <p:grpSpPr>
          <a:xfrm>
            <a:off x="3434917" y="2546211"/>
            <a:ext cx="2151062" cy="2286000"/>
            <a:chOff x="3434917" y="2546211"/>
            <a:chExt cx="2151062" cy="2286000"/>
          </a:xfrm>
        </p:grpSpPr>
        <p:sp>
          <p:nvSpPr>
            <p:cNvPr id="27" name="椭圆 83"/>
            <p:cNvSpPr/>
            <p:nvPr/>
          </p:nvSpPr>
          <p:spPr bwMode="auto">
            <a:xfrm>
              <a:off x="3727017" y="4716323"/>
              <a:ext cx="114300" cy="115888"/>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en-US" sz="1200">
                <a:solidFill>
                  <a:srgbClr val="FFFFFF"/>
                </a:solidFill>
                <a:latin typeface="Roboto" pitchFamily="2" charset="0"/>
              </a:endParaRPr>
            </a:p>
          </p:txBody>
        </p:sp>
        <p:cxnSp>
          <p:nvCxnSpPr>
            <p:cNvPr id="28" name="直接连接符 84"/>
            <p:cNvCxnSpPr>
              <a:stCxn id="27" idx="0"/>
            </p:cNvCxnSpPr>
            <p:nvPr/>
          </p:nvCxnSpPr>
          <p:spPr bwMode="auto">
            <a:xfrm flipV="1">
              <a:off x="3784167" y="3258998"/>
              <a:ext cx="0" cy="1457325"/>
            </a:xfrm>
            <a:prstGeom prst="lin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sp>
          <p:nvSpPr>
            <p:cNvPr id="29" name="弧形 85"/>
            <p:cNvSpPr/>
            <p:nvPr/>
          </p:nvSpPr>
          <p:spPr bwMode="auto">
            <a:xfrm>
              <a:off x="3434917" y="2546211"/>
              <a:ext cx="698500" cy="698500"/>
            </a:xfrm>
            <a:prstGeom prst="arc">
              <a:avLst>
                <a:gd name="adj1" fmla="val 2657162"/>
                <a:gd name="adj2" fmla="val 8176062"/>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latin typeface="Roboto" pitchFamily="2" charset="0"/>
              </a:endParaRPr>
            </a:p>
          </p:txBody>
        </p:sp>
        <p:sp>
          <p:nvSpPr>
            <p:cNvPr id="40" name="椭圆 72"/>
            <p:cNvSpPr/>
            <p:nvPr/>
          </p:nvSpPr>
          <p:spPr bwMode="auto">
            <a:xfrm>
              <a:off x="5179579" y="3827323"/>
              <a:ext cx="114300" cy="115888"/>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en-US" sz="1200">
                <a:solidFill>
                  <a:srgbClr val="FFFFFF"/>
                </a:solidFill>
                <a:latin typeface="Roboto" pitchFamily="2" charset="0"/>
              </a:endParaRPr>
            </a:p>
          </p:txBody>
        </p:sp>
        <p:cxnSp>
          <p:nvCxnSpPr>
            <p:cNvPr id="41" name="直接连接符 73"/>
            <p:cNvCxnSpPr/>
            <p:nvPr/>
          </p:nvCxnSpPr>
          <p:spPr bwMode="auto">
            <a:xfrm flipV="1">
              <a:off x="5236729" y="3244711"/>
              <a:ext cx="0" cy="582612"/>
            </a:xfrm>
            <a:prstGeom prst="lin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sp>
          <p:nvSpPr>
            <p:cNvPr id="42" name="弧形 74"/>
            <p:cNvSpPr/>
            <p:nvPr/>
          </p:nvSpPr>
          <p:spPr bwMode="auto">
            <a:xfrm>
              <a:off x="4887479" y="2546211"/>
              <a:ext cx="698500" cy="698500"/>
            </a:xfrm>
            <a:prstGeom prst="arc">
              <a:avLst>
                <a:gd name="adj1" fmla="val 2657162"/>
                <a:gd name="adj2" fmla="val 8176062"/>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latin typeface="Roboto" pitchFamily="2" charset="0"/>
              </a:endParaRPr>
            </a:p>
          </p:txBody>
        </p:sp>
      </p:grpSp>
      <p:sp>
        <p:nvSpPr>
          <p:cNvPr id="43" name="椭圆 75"/>
          <p:cNvSpPr/>
          <p:nvPr/>
        </p:nvSpPr>
        <p:spPr bwMode="auto">
          <a:xfrm>
            <a:off x="4931929" y="2590661"/>
            <a:ext cx="611188" cy="61118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en-US" sz="1200">
              <a:solidFill>
                <a:srgbClr val="FFFFFF"/>
              </a:solidFill>
              <a:latin typeface="Roboto" pitchFamily="2" charset="0"/>
            </a:endParaRPr>
          </a:p>
        </p:txBody>
      </p:sp>
      <p:sp>
        <p:nvSpPr>
          <p:cNvPr id="44" name="文本框 45"/>
          <p:cNvSpPr txBox="1">
            <a:spLocks noChangeArrowheads="1"/>
          </p:cNvSpPr>
          <p:nvPr/>
        </p:nvSpPr>
        <p:spPr bwMode="auto">
          <a:xfrm>
            <a:off x="4958507" y="2722772"/>
            <a:ext cx="566093" cy="33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zh-CN" sz="1600">
                <a:solidFill>
                  <a:schemeClr val="bg1"/>
                </a:solidFill>
                <a:latin typeface="Roboto" pitchFamily="2" charset="0"/>
                <a:ea typeface="Roboto" pitchFamily="2" charset="0"/>
                <a:cs typeface="Arial Unicode MS" panose="020B0604020202020204" pitchFamily="34" charset="-122"/>
              </a:rPr>
              <a:t>46%</a:t>
            </a:r>
            <a:endParaRPr lang="zh-CN" altLang="en-US" sz="1600">
              <a:solidFill>
                <a:schemeClr val="bg1"/>
              </a:solidFill>
              <a:latin typeface="Roboto" pitchFamily="2" charset="0"/>
              <a:ea typeface="Roboto" pitchFamily="2" charset="0"/>
              <a:cs typeface="Arial Unicode MS" panose="020B0604020202020204" pitchFamily="34" charset="-122"/>
            </a:endParaRPr>
          </a:p>
        </p:txBody>
      </p:sp>
      <p:sp>
        <p:nvSpPr>
          <p:cNvPr id="48" name="椭圆 69"/>
          <p:cNvSpPr/>
          <p:nvPr/>
        </p:nvSpPr>
        <p:spPr bwMode="auto">
          <a:xfrm>
            <a:off x="2752292" y="2590661"/>
            <a:ext cx="611187" cy="611187"/>
          </a:xfrm>
          <a:prstGeom prst="ellipse">
            <a:avLst/>
          </a:prstGeom>
          <a:solidFill>
            <a:srgbClr val="4444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en-US" sz="1200">
              <a:solidFill>
                <a:srgbClr val="FFFFFF"/>
              </a:solidFill>
              <a:latin typeface="Roboto" pitchFamily="2" charset="0"/>
            </a:endParaRPr>
          </a:p>
        </p:txBody>
      </p:sp>
      <p:sp>
        <p:nvSpPr>
          <p:cNvPr id="49" name="文本框 52"/>
          <p:cNvSpPr txBox="1">
            <a:spLocks noChangeArrowheads="1"/>
          </p:cNvSpPr>
          <p:nvPr/>
        </p:nvSpPr>
        <p:spPr bwMode="auto">
          <a:xfrm>
            <a:off x="2837831" y="2722772"/>
            <a:ext cx="450693" cy="33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zh-CN" sz="1600">
                <a:solidFill>
                  <a:schemeClr val="bg1"/>
                </a:solidFill>
                <a:latin typeface="Roboto" pitchFamily="2" charset="0"/>
                <a:ea typeface="Roboto" pitchFamily="2" charset="0"/>
                <a:cs typeface="Arial Unicode MS" panose="020B0604020202020204" pitchFamily="34" charset="-122"/>
              </a:rPr>
              <a:t>9%</a:t>
            </a:r>
            <a:endParaRPr lang="zh-CN" altLang="en-US" sz="1600">
              <a:solidFill>
                <a:schemeClr val="bg1"/>
              </a:solidFill>
              <a:latin typeface="Roboto" pitchFamily="2" charset="0"/>
              <a:ea typeface="Roboto" pitchFamily="2" charset="0"/>
              <a:cs typeface="Arial Unicode MS" panose="020B0604020202020204" pitchFamily="34" charset="-122"/>
            </a:endParaRPr>
          </a:p>
        </p:txBody>
      </p:sp>
      <p:grpSp>
        <p:nvGrpSpPr>
          <p:cNvPr id="2" name="组合 1"/>
          <p:cNvGrpSpPr/>
          <p:nvPr/>
        </p:nvGrpSpPr>
        <p:grpSpPr>
          <a:xfrm>
            <a:off x="2707842" y="2546211"/>
            <a:ext cx="2152650" cy="2160587"/>
            <a:chOff x="2707842" y="2546211"/>
            <a:chExt cx="2152650" cy="2160587"/>
          </a:xfrm>
        </p:grpSpPr>
        <p:sp>
          <p:nvSpPr>
            <p:cNvPr id="35" name="椭圆 76"/>
            <p:cNvSpPr/>
            <p:nvPr/>
          </p:nvSpPr>
          <p:spPr bwMode="auto">
            <a:xfrm>
              <a:off x="4452504" y="4590911"/>
              <a:ext cx="115888" cy="115887"/>
            </a:xfrm>
            <a:prstGeom prst="ellipse">
              <a:avLst/>
            </a:prstGeom>
            <a:noFill/>
            <a:ln w="38100">
              <a:solidFill>
                <a:srgbClr val="44444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en-US" sz="1200">
                <a:solidFill>
                  <a:srgbClr val="FFFFFF"/>
                </a:solidFill>
                <a:latin typeface="Roboto" pitchFamily="2" charset="0"/>
              </a:endParaRPr>
            </a:p>
          </p:txBody>
        </p:sp>
        <p:cxnSp>
          <p:nvCxnSpPr>
            <p:cNvPr id="36" name="直接连接符 77"/>
            <p:cNvCxnSpPr>
              <a:stCxn id="35" idx="0"/>
            </p:cNvCxnSpPr>
            <p:nvPr/>
          </p:nvCxnSpPr>
          <p:spPr bwMode="auto">
            <a:xfrm flipV="1">
              <a:off x="4511242" y="3246298"/>
              <a:ext cx="0" cy="1344613"/>
            </a:xfrm>
            <a:prstGeom prst="line">
              <a:avLst/>
            </a:prstGeom>
            <a:noFill/>
            <a:ln w="38100">
              <a:solidFill>
                <a:srgbClr val="444444"/>
              </a:solidFill>
            </a:ln>
          </p:spPr>
          <p:style>
            <a:lnRef idx="2">
              <a:schemeClr val="accent1">
                <a:shade val="50000"/>
              </a:schemeClr>
            </a:lnRef>
            <a:fillRef idx="1">
              <a:schemeClr val="accent1"/>
            </a:fillRef>
            <a:effectRef idx="0">
              <a:schemeClr val="accent1"/>
            </a:effectRef>
            <a:fontRef idx="minor">
              <a:schemeClr val="lt1"/>
            </a:fontRef>
          </p:style>
        </p:cxnSp>
        <p:sp>
          <p:nvSpPr>
            <p:cNvPr id="37" name="弧形 78"/>
            <p:cNvSpPr/>
            <p:nvPr/>
          </p:nvSpPr>
          <p:spPr bwMode="auto">
            <a:xfrm>
              <a:off x="4160404" y="2546211"/>
              <a:ext cx="700088" cy="700087"/>
            </a:xfrm>
            <a:prstGeom prst="arc">
              <a:avLst>
                <a:gd name="adj1" fmla="val 2657162"/>
                <a:gd name="adj2" fmla="val 8176062"/>
              </a:avLst>
            </a:prstGeom>
            <a:noFill/>
            <a:ln w="38100">
              <a:solidFill>
                <a:srgbClr val="44444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latin typeface="Roboto" pitchFamily="2" charset="0"/>
              </a:endParaRPr>
            </a:p>
          </p:txBody>
        </p:sp>
        <p:sp>
          <p:nvSpPr>
            <p:cNvPr id="45" name="椭圆 66"/>
            <p:cNvSpPr/>
            <p:nvPr/>
          </p:nvSpPr>
          <p:spPr bwMode="auto">
            <a:xfrm>
              <a:off x="2750704" y="4309923"/>
              <a:ext cx="115888" cy="115888"/>
            </a:xfrm>
            <a:prstGeom prst="ellipse">
              <a:avLst/>
            </a:prstGeom>
            <a:noFill/>
            <a:ln w="38100">
              <a:solidFill>
                <a:srgbClr val="44444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en-US" sz="1200">
                <a:solidFill>
                  <a:srgbClr val="FFFFFF"/>
                </a:solidFill>
                <a:latin typeface="Roboto" pitchFamily="2" charset="0"/>
              </a:endParaRPr>
            </a:p>
          </p:txBody>
        </p:sp>
        <p:cxnSp>
          <p:nvCxnSpPr>
            <p:cNvPr id="46" name="直接连接符 67"/>
            <p:cNvCxnSpPr/>
            <p:nvPr/>
          </p:nvCxnSpPr>
          <p:spPr bwMode="auto">
            <a:xfrm flipV="1">
              <a:off x="3058679" y="3246298"/>
              <a:ext cx="0" cy="873125"/>
            </a:xfrm>
            <a:prstGeom prst="line">
              <a:avLst/>
            </a:prstGeom>
            <a:noFill/>
            <a:ln w="38100">
              <a:solidFill>
                <a:srgbClr val="444444"/>
              </a:solidFill>
            </a:ln>
          </p:spPr>
          <p:style>
            <a:lnRef idx="2">
              <a:schemeClr val="accent1">
                <a:shade val="50000"/>
              </a:schemeClr>
            </a:lnRef>
            <a:fillRef idx="1">
              <a:schemeClr val="accent1"/>
            </a:fillRef>
            <a:effectRef idx="0">
              <a:schemeClr val="accent1"/>
            </a:effectRef>
            <a:fontRef idx="minor">
              <a:schemeClr val="lt1"/>
            </a:fontRef>
          </p:style>
        </p:cxnSp>
        <p:sp>
          <p:nvSpPr>
            <p:cNvPr id="47" name="弧形 68"/>
            <p:cNvSpPr/>
            <p:nvPr/>
          </p:nvSpPr>
          <p:spPr bwMode="auto">
            <a:xfrm>
              <a:off x="2707842" y="2546211"/>
              <a:ext cx="700087" cy="700087"/>
            </a:xfrm>
            <a:prstGeom prst="arc">
              <a:avLst>
                <a:gd name="adj1" fmla="val 2657162"/>
                <a:gd name="adj2" fmla="val 8176062"/>
              </a:avLst>
            </a:prstGeom>
            <a:noFill/>
            <a:ln w="38100">
              <a:solidFill>
                <a:srgbClr val="44444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latin typeface="Roboto" pitchFamily="2" charset="0"/>
              </a:endParaRPr>
            </a:p>
          </p:txBody>
        </p:sp>
        <p:cxnSp>
          <p:nvCxnSpPr>
            <p:cNvPr id="50" name="直接连接符 63"/>
            <p:cNvCxnSpPr>
              <a:endCxn id="45" idx="7"/>
            </p:cNvCxnSpPr>
            <p:nvPr/>
          </p:nvCxnSpPr>
          <p:spPr bwMode="auto">
            <a:xfrm flipH="1">
              <a:off x="2850717" y="4105136"/>
              <a:ext cx="212725" cy="220662"/>
            </a:xfrm>
            <a:prstGeom prst="line">
              <a:avLst/>
            </a:prstGeom>
            <a:noFill/>
            <a:ln w="38100">
              <a:solidFill>
                <a:srgbClr val="444444"/>
              </a:solidFill>
            </a:ln>
          </p:spPr>
          <p:style>
            <a:lnRef idx="2">
              <a:schemeClr val="accent1">
                <a:shade val="50000"/>
              </a:schemeClr>
            </a:lnRef>
            <a:fillRef idx="1">
              <a:schemeClr val="accent1"/>
            </a:fillRef>
            <a:effectRef idx="0">
              <a:schemeClr val="accent1"/>
            </a:effectRef>
            <a:fontRef idx="minor">
              <a:schemeClr val="lt1"/>
            </a:fontRef>
          </p:style>
        </p:cxnSp>
      </p:grpSp>
      <p:sp>
        <p:nvSpPr>
          <p:cNvPr id="51" name="弧形 35"/>
          <p:cNvSpPr/>
          <p:nvPr/>
        </p:nvSpPr>
        <p:spPr bwMode="auto">
          <a:xfrm>
            <a:off x="1447366" y="1626892"/>
            <a:ext cx="3832226" cy="3834124"/>
          </a:xfrm>
          <a:prstGeom prst="arc">
            <a:avLst>
              <a:gd name="adj1" fmla="val 993187"/>
              <a:gd name="adj2" fmla="val 10793851"/>
            </a:avLst>
          </a:prstGeom>
          <a:ln w="254000">
            <a:solidFill>
              <a:srgbClr val="FFC000"/>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sz="1200">
              <a:latin typeface="Roboto" pitchFamily="2"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rot="16200000">
            <a:off x="-322886" y="239883"/>
            <a:ext cx="713548" cy="777240"/>
            <a:chOff x="-1152532" y="-2053997"/>
            <a:chExt cx="2731785" cy="2975625"/>
          </a:xfrm>
        </p:grpSpPr>
        <p:sp>
          <p:nvSpPr>
            <p:cNvPr id="14" name="直角三角形 13"/>
            <p:cNvSpPr/>
            <p:nvPr/>
          </p:nvSpPr>
          <p:spPr>
            <a:xfrm rot="13500000" flipV="1">
              <a:off x="-1152532" y="-1810157"/>
              <a:ext cx="2731785" cy="2731785"/>
            </a:xfrm>
            <a:prstGeom prst="rtTriangl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4"/>
            <p:cNvSpPr/>
            <p:nvPr/>
          </p:nvSpPr>
          <p:spPr>
            <a:xfrm rot="13500000" flipV="1">
              <a:off x="-1152532" y="-2053997"/>
              <a:ext cx="2731785" cy="2731785"/>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a:off x="770158" y="27194"/>
            <a:ext cx="2582642" cy="650306"/>
          </a:xfrm>
          <a:prstGeom prst="rect">
            <a:avLst/>
          </a:prstGeom>
        </p:spPr>
        <p:txBody>
          <a:bodyPr wrap="square">
            <a:spAutoFit/>
          </a:bodyPr>
          <a:lstStyle/>
          <a:p>
            <a:pPr algn="dist">
              <a:lnSpc>
                <a:spcPct val="175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具体工作措施</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770158" y="677500"/>
            <a:ext cx="2856962" cy="307777"/>
          </a:xfrm>
          <a:prstGeom prst="snip1Rect">
            <a:avLst>
              <a:gd name="adj" fmla="val 0"/>
            </a:avLst>
          </a:prstGeom>
          <a:noFill/>
          <a:ln w="28575">
            <a:noFill/>
          </a:ln>
        </p:spPr>
        <p:txBody>
          <a:bodyPr wrap="square" rtlCol="0">
            <a:spAutoFit/>
          </a:bodyPr>
          <a:lstStyle/>
          <a:p>
            <a:pPr algn="dist"/>
            <a:r>
              <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SPECIFIC WORK MEASURES</a:t>
            </a:r>
            <a:endPar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grpSp>
        <p:nvGrpSpPr>
          <p:cNvPr id="7" name="Group 25"/>
          <p:cNvGrpSpPr/>
          <p:nvPr/>
        </p:nvGrpSpPr>
        <p:grpSpPr>
          <a:xfrm>
            <a:off x="4250316" y="3014809"/>
            <a:ext cx="1296144" cy="1728192"/>
            <a:chOff x="5220072" y="1707654"/>
            <a:chExt cx="1152128" cy="1728192"/>
          </a:xfrm>
        </p:grpSpPr>
        <p:cxnSp>
          <p:nvCxnSpPr>
            <p:cNvPr id="8" name="Elbow Connector 26"/>
            <p:cNvCxnSpPr/>
            <p:nvPr/>
          </p:nvCxnSpPr>
          <p:spPr>
            <a:xfrm flipV="1">
              <a:off x="5220072" y="1707654"/>
              <a:ext cx="1152128" cy="885983"/>
            </a:xfrm>
            <a:prstGeom prst="bentConnector3">
              <a:avLst/>
            </a:prstGeom>
            <a:ln w="25400" cap="rnd">
              <a:solidFill>
                <a:srgbClr val="FFC000"/>
              </a:solidFill>
              <a:round/>
              <a:headEnd type="oval"/>
            </a:ln>
          </p:spPr>
          <p:style>
            <a:lnRef idx="1">
              <a:schemeClr val="accent1"/>
            </a:lnRef>
            <a:fillRef idx="0">
              <a:schemeClr val="accent1"/>
            </a:fillRef>
            <a:effectRef idx="0">
              <a:schemeClr val="accent1"/>
            </a:effectRef>
            <a:fontRef idx="minor">
              <a:schemeClr val="tx1"/>
            </a:fontRef>
          </p:style>
        </p:cxnSp>
        <p:cxnSp>
          <p:nvCxnSpPr>
            <p:cNvPr id="11" name="Straight Connector 27"/>
            <p:cNvCxnSpPr/>
            <p:nvPr/>
          </p:nvCxnSpPr>
          <p:spPr>
            <a:xfrm>
              <a:off x="5795779" y="2593637"/>
              <a:ext cx="0" cy="842209"/>
            </a:xfrm>
            <a:prstGeom prst="line">
              <a:avLst/>
            </a:prstGeom>
            <a:ln w="25400" cap="rnd">
              <a:solidFill>
                <a:srgbClr val="FFC000"/>
              </a:solidFill>
              <a:round/>
              <a:headEnd type="none"/>
            </a:ln>
          </p:spPr>
          <p:style>
            <a:lnRef idx="1">
              <a:schemeClr val="accent1"/>
            </a:lnRef>
            <a:fillRef idx="0">
              <a:schemeClr val="accent1"/>
            </a:fillRef>
            <a:effectRef idx="0">
              <a:schemeClr val="accent1"/>
            </a:effectRef>
            <a:fontRef idx="minor">
              <a:schemeClr val="tx1"/>
            </a:fontRef>
          </p:style>
        </p:cxnSp>
        <p:cxnSp>
          <p:nvCxnSpPr>
            <p:cNvPr id="12" name="Straight Connector 28"/>
            <p:cNvCxnSpPr/>
            <p:nvPr/>
          </p:nvCxnSpPr>
          <p:spPr>
            <a:xfrm>
              <a:off x="5796136" y="3435846"/>
              <a:ext cx="576064" cy="0"/>
            </a:xfrm>
            <a:prstGeom prst="line">
              <a:avLst/>
            </a:prstGeom>
            <a:ln w="25400" cap="rnd">
              <a:solidFill>
                <a:srgbClr val="FFC000"/>
              </a:solidFill>
              <a:round/>
              <a:headEnd type="none"/>
            </a:ln>
          </p:spPr>
          <p:style>
            <a:lnRef idx="1">
              <a:schemeClr val="accent1"/>
            </a:lnRef>
            <a:fillRef idx="0">
              <a:schemeClr val="accent1"/>
            </a:fillRef>
            <a:effectRef idx="0">
              <a:schemeClr val="accent1"/>
            </a:effectRef>
            <a:fontRef idx="minor">
              <a:schemeClr val="tx1"/>
            </a:fontRef>
          </p:style>
        </p:cxnSp>
      </p:grpSp>
      <p:sp>
        <p:nvSpPr>
          <p:cNvPr id="16" name="Rounded Rectangle 35"/>
          <p:cNvSpPr/>
          <p:nvPr/>
        </p:nvSpPr>
        <p:spPr>
          <a:xfrm rot="5400000">
            <a:off x="1776313" y="2746768"/>
            <a:ext cx="2205724" cy="2323075"/>
          </a:xfrm>
          <a:prstGeom prst="roundRect">
            <a:avLst>
              <a:gd name="adj" fmla="val 2985"/>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entagon 38"/>
          <p:cNvSpPr/>
          <p:nvPr/>
        </p:nvSpPr>
        <p:spPr>
          <a:xfrm rot="16200000">
            <a:off x="8432444" y="2015267"/>
            <a:ext cx="1587107" cy="2140190"/>
          </a:xfrm>
          <a:prstGeom prst="homePlate">
            <a:avLst/>
          </a:prstGeom>
          <a:solidFill>
            <a:srgbClr val="444444"/>
          </a:solidFill>
          <a:ln>
            <a:noFill/>
          </a:ln>
          <a:effectLst>
            <a:outerShdw blurRad="63500" sx="101000" sy="101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8" name="Pentagon 41"/>
          <p:cNvSpPr/>
          <p:nvPr/>
        </p:nvSpPr>
        <p:spPr>
          <a:xfrm rot="5400000">
            <a:off x="8432218" y="3829210"/>
            <a:ext cx="1585815" cy="2138448"/>
          </a:xfrm>
          <a:prstGeom prst="homePlate">
            <a:avLst/>
          </a:prstGeom>
          <a:solidFill>
            <a:srgbClr val="444444"/>
          </a:solidFill>
          <a:ln>
            <a:noFill/>
          </a:ln>
          <a:effectLst>
            <a:outerShdw blurRad="63500" sx="101000" sy="101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9" name="文本框 18"/>
          <p:cNvSpPr txBox="1"/>
          <p:nvPr/>
        </p:nvSpPr>
        <p:spPr>
          <a:xfrm>
            <a:off x="1818322" y="3588654"/>
            <a:ext cx="2053244" cy="784830"/>
          </a:xfrm>
          <a:prstGeom prst="rect">
            <a:avLst/>
          </a:prstGeom>
          <a:noFill/>
        </p:spPr>
        <p:txBody>
          <a:bodyPr wrap="square" rtlCol="0">
            <a:spAutoFit/>
          </a:bodyPr>
          <a:lstStyle/>
          <a:p>
            <a:pPr algn="just">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2165070" y="3290441"/>
            <a:ext cx="1359748" cy="338554"/>
          </a:xfrm>
          <a:prstGeom prst="rect">
            <a:avLst/>
          </a:prstGeom>
          <a:noFill/>
        </p:spPr>
        <p:txBody>
          <a:bodyPr wrap="square"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编辑标题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5567631" y="3013156"/>
            <a:ext cx="2053244"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5567631" y="2714943"/>
            <a:ext cx="1359748"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5567631" y="4696701"/>
            <a:ext cx="2053244"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5567631" y="4398488"/>
            <a:ext cx="1359748"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8198503" y="3029323"/>
            <a:ext cx="2053244" cy="784830"/>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8198503" y="4134554"/>
            <a:ext cx="2053244" cy="784830"/>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rcRect l="28708" r="24666"/>
          <a:stretch>
            <a:fillRect/>
          </a:stretch>
        </p:blipFill>
        <p:spPr>
          <a:xfrm>
            <a:off x="2" y="1"/>
            <a:ext cx="4772331" cy="6857999"/>
          </a:xfrm>
          <a:custGeom>
            <a:avLst/>
            <a:gdLst>
              <a:gd name="connsiteX0" fmla="*/ 0 w 4772331"/>
              <a:gd name="connsiteY0" fmla="*/ 0 h 6857999"/>
              <a:gd name="connsiteX1" fmla="*/ 2385195 w 4772331"/>
              <a:gd name="connsiteY1" fmla="*/ 0 h 6857999"/>
              <a:gd name="connsiteX2" fmla="*/ 2649686 w 4772331"/>
              <a:gd name="connsiteY2" fmla="*/ 252276 h 6857999"/>
              <a:gd name="connsiteX3" fmla="*/ 4637878 w 4772331"/>
              <a:gd name="connsiteY3" fmla="*/ 6857999 h 6857999"/>
              <a:gd name="connsiteX4" fmla="*/ 0 w 4772331"/>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2331" h="6857999">
                <a:moveTo>
                  <a:pt x="0" y="0"/>
                </a:moveTo>
                <a:lnTo>
                  <a:pt x="2385195" y="0"/>
                </a:lnTo>
                <a:lnTo>
                  <a:pt x="2649686" y="252276"/>
                </a:lnTo>
                <a:cubicBezTo>
                  <a:pt x="5280683" y="2881230"/>
                  <a:pt x="4784587" y="6160182"/>
                  <a:pt x="4637878" y="6857999"/>
                </a:cubicBezTo>
                <a:cubicBezTo>
                  <a:pt x="4637878" y="6857999"/>
                  <a:pt x="4637878" y="6857999"/>
                  <a:pt x="0" y="6857999"/>
                </a:cubicBezTo>
                <a:close/>
              </a:path>
            </a:pathLst>
          </a:custGeom>
        </p:spPr>
      </p:pic>
      <p:sp>
        <p:nvSpPr>
          <p:cNvPr id="8" name="Freeform 6"/>
          <p:cNvSpPr/>
          <p:nvPr/>
        </p:nvSpPr>
        <p:spPr bwMode="auto">
          <a:xfrm rot="16200000">
            <a:off x="3973020" y="4899983"/>
            <a:ext cx="3002154" cy="913877"/>
          </a:xfrm>
          <a:custGeom>
            <a:avLst/>
            <a:gdLst>
              <a:gd name="T0" fmla="*/ 504 w 504"/>
              <a:gd name="T1" fmla="*/ 54 h 145"/>
              <a:gd name="T2" fmla="*/ 0 w 504"/>
              <a:gd name="T3" fmla="*/ 0 h 145"/>
              <a:gd name="T4" fmla="*/ 0 w 504"/>
              <a:gd name="T5" fmla="*/ 140 h 145"/>
              <a:gd name="T6" fmla="*/ 504 w 504"/>
              <a:gd name="T7" fmla="*/ 54 h 145"/>
            </a:gdLst>
            <a:ahLst/>
            <a:cxnLst>
              <a:cxn ang="0">
                <a:pos x="T0" y="T1"/>
              </a:cxn>
              <a:cxn ang="0">
                <a:pos x="T2" y="T3"/>
              </a:cxn>
              <a:cxn ang="0">
                <a:pos x="T4" y="T5"/>
              </a:cxn>
              <a:cxn ang="0">
                <a:pos x="T6" y="T7"/>
              </a:cxn>
            </a:cxnLst>
            <a:rect l="0" t="0" r="r" b="b"/>
            <a:pathLst>
              <a:path w="504" h="145">
                <a:moveTo>
                  <a:pt x="504" y="54"/>
                </a:moveTo>
                <a:cubicBezTo>
                  <a:pt x="504" y="54"/>
                  <a:pt x="187" y="89"/>
                  <a:pt x="0" y="0"/>
                </a:cubicBezTo>
                <a:cubicBezTo>
                  <a:pt x="0" y="140"/>
                  <a:pt x="0" y="140"/>
                  <a:pt x="0" y="140"/>
                </a:cubicBezTo>
                <a:cubicBezTo>
                  <a:pt x="52" y="143"/>
                  <a:pt x="262" y="145"/>
                  <a:pt x="504" y="54"/>
                </a:cubicBezTo>
                <a:close/>
              </a:path>
            </a:pathLst>
          </a:custGeom>
          <a:solidFill>
            <a:srgbClr val="444444"/>
          </a:solidFill>
          <a:ln>
            <a:noFill/>
          </a:ln>
        </p:spPr>
        <p:txBody>
          <a:bodyPr vert="horz" wrap="square" lIns="91440" tIns="45720" rIns="91440" bIns="45720" numCol="1" anchor="t" anchorCtr="0" compatLnSpc="1"/>
          <a:lstStyle/>
          <a:p>
            <a:endParaRPr lang="zh-CN" altLang="en-US"/>
          </a:p>
        </p:txBody>
      </p:sp>
      <p:sp>
        <p:nvSpPr>
          <p:cNvPr id="10" name="Freeform 8"/>
          <p:cNvSpPr/>
          <p:nvPr/>
        </p:nvSpPr>
        <p:spPr bwMode="auto">
          <a:xfrm rot="16200000">
            <a:off x="1361511" y="1275377"/>
            <a:ext cx="5549004" cy="2998248"/>
          </a:xfrm>
          <a:custGeom>
            <a:avLst/>
            <a:gdLst>
              <a:gd name="T0" fmla="*/ 0 w 932"/>
              <a:gd name="T1" fmla="*/ 378 h 475"/>
              <a:gd name="T2" fmla="*/ 932 w 932"/>
              <a:gd name="T3" fmla="*/ 138 h 475"/>
              <a:gd name="T4" fmla="*/ 932 w 932"/>
              <a:gd name="T5" fmla="*/ 0 h 475"/>
              <a:gd name="T6" fmla="*/ 0 w 932"/>
              <a:gd name="T7" fmla="*/ 378 h 475"/>
            </a:gdLst>
            <a:ahLst/>
            <a:cxnLst>
              <a:cxn ang="0">
                <a:pos x="T0" y="T1"/>
              </a:cxn>
              <a:cxn ang="0">
                <a:pos x="T2" y="T3"/>
              </a:cxn>
              <a:cxn ang="0">
                <a:pos x="T4" y="T5"/>
              </a:cxn>
              <a:cxn ang="0">
                <a:pos x="T6" y="T7"/>
              </a:cxn>
            </a:cxnLst>
            <a:rect l="0" t="0" r="r" b="b"/>
            <a:pathLst>
              <a:path w="932" h="475">
                <a:moveTo>
                  <a:pt x="0" y="378"/>
                </a:moveTo>
                <a:cubicBezTo>
                  <a:pt x="0" y="378"/>
                  <a:pt x="542" y="475"/>
                  <a:pt x="932" y="138"/>
                </a:cubicBezTo>
                <a:cubicBezTo>
                  <a:pt x="932" y="0"/>
                  <a:pt x="932" y="0"/>
                  <a:pt x="932" y="0"/>
                </a:cubicBezTo>
                <a:cubicBezTo>
                  <a:pt x="619" y="324"/>
                  <a:pt x="241" y="381"/>
                  <a:pt x="0" y="378"/>
                </a:cubicBezTo>
                <a:close/>
              </a:path>
            </a:pathLst>
          </a:custGeom>
          <a:solidFill>
            <a:srgbClr val="FFC000"/>
          </a:solidFill>
          <a:ln>
            <a:noFill/>
          </a:ln>
        </p:spPr>
        <p:txBody>
          <a:bodyPr vert="horz" wrap="square" lIns="91440" tIns="45720" rIns="91440" bIns="45720" numCol="1" anchor="t" anchorCtr="0" compatLnSpc="1"/>
          <a:lstStyle/>
          <a:p>
            <a:endParaRPr lang="zh-CN" altLang="en-US"/>
          </a:p>
        </p:txBody>
      </p:sp>
      <p:sp>
        <p:nvSpPr>
          <p:cNvPr id="6" name="任意多边形: 形状 5"/>
          <p:cNvSpPr/>
          <p:nvPr/>
        </p:nvSpPr>
        <p:spPr bwMode="auto">
          <a:xfrm rot="16200000">
            <a:off x="1399746" y="3760858"/>
            <a:ext cx="5183672" cy="1010611"/>
          </a:xfrm>
          <a:custGeom>
            <a:avLst/>
            <a:gdLst>
              <a:gd name="connsiteX0" fmla="*/ 5183672 w 5183672"/>
              <a:gd name="connsiteY0" fmla="*/ 0 h 1010611"/>
              <a:gd name="connsiteX1" fmla="*/ 5058912 w 5183672"/>
              <a:gd name="connsiteY1" fmla="*/ 73838 h 1010611"/>
              <a:gd name="connsiteX2" fmla="*/ 0 w 5183672"/>
              <a:gd name="connsiteY2" fmla="*/ 873634 h 1010611"/>
              <a:gd name="connsiteX3" fmla="*/ 0 w 5183672"/>
              <a:gd name="connsiteY3" fmla="*/ 454656 h 1010611"/>
              <a:gd name="connsiteX4" fmla="*/ 0 w 5183672"/>
              <a:gd name="connsiteY4" fmla="*/ 439129 h 1010611"/>
              <a:gd name="connsiteX5" fmla="*/ 131675 w 5183672"/>
              <a:gd name="connsiteY5" fmla="*/ 470954 h 1010611"/>
              <a:gd name="connsiteX6" fmla="*/ 5010681 w 5183672"/>
              <a:gd name="connsiteY6" fmla="*/ 75279 h 1010611"/>
              <a:gd name="connsiteX7" fmla="*/ 5183672 w 5183672"/>
              <a:gd name="connsiteY7" fmla="*/ 0 h 1010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83672" h="1010611">
                <a:moveTo>
                  <a:pt x="5183672" y="0"/>
                </a:moveTo>
                <a:lnTo>
                  <a:pt x="5058912" y="73838"/>
                </a:lnTo>
                <a:cubicBezTo>
                  <a:pt x="2823515" y="1343267"/>
                  <a:pt x="565243" y="995915"/>
                  <a:pt x="0" y="873634"/>
                </a:cubicBezTo>
                <a:cubicBezTo>
                  <a:pt x="0" y="873634"/>
                  <a:pt x="0" y="873634"/>
                  <a:pt x="0" y="454656"/>
                </a:cubicBezTo>
                <a:lnTo>
                  <a:pt x="0" y="439129"/>
                </a:lnTo>
                <a:lnTo>
                  <a:pt x="131675" y="470954"/>
                </a:lnTo>
                <a:cubicBezTo>
                  <a:pt x="1217457" y="721885"/>
                  <a:pt x="3027204" y="893967"/>
                  <a:pt x="5010681" y="75279"/>
                </a:cubicBezTo>
                <a:lnTo>
                  <a:pt x="5183672" y="0"/>
                </a:lnTo>
                <a:close/>
              </a:path>
            </a:pathLst>
          </a:custGeom>
          <a:solidFill>
            <a:srgbClr val="FFC000"/>
          </a:solidFill>
          <a:ln>
            <a:noFill/>
          </a:ln>
        </p:spPr>
        <p:txBody>
          <a:bodyPr vert="horz" wrap="square" lIns="91440" tIns="45720" rIns="91440" bIns="45720" numCol="1" anchor="t" anchorCtr="0" compatLnSpc="1">
            <a:noAutofit/>
          </a:bodyPr>
          <a:lstStyle/>
          <a:p>
            <a:endParaRPr lang="zh-CN" altLang="en-US"/>
          </a:p>
        </p:txBody>
      </p:sp>
      <p:sp>
        <p:nvSpPr>
          <p:cNvPr id="18" name="Freeform 5"/>
          <p:cNvSpPr>
            <a:spLocks noEditPoints="1"/>
          </p:cNvSpPr>
          <p:nvPr/>
        </p:nvSpPr>
        <p:spPr bwMode="auto">
          <a:xfrm flipH="1" flipV="1">
            <a:off x="11050372" y="6126551"/>
            <a:ext cx="606636" cy="510077"/>
          </a:xfrm>
          <a:custGeom>
            <a:avLst/>
            <a:gdLst>
              <a:gd name="T0" fmla="*/ 118 w 285"/>
              <a:gd name="T1" fmla="*/ 131 h 240"/>
              <a:gd name="T2" fmla="*/ 118 w 285"/>
              <a:gd name="T3" fmla="*/ 240 h 240"/>
              <a:gd name="T4" fmla="*/ 0 w 285"/>
              <a:gd name="T5" fmla="*/ 240 h 240"/>
              <a:gd name="T6" fmla="*/ 0 w 285"/>
              <a:gd name="T7" fmla="*/ 131 h 240"/>
              <a:gd name="T8" fmla="*/ 32 w 285"/>
              <a:gd name="T9" fmla="*/ 39 h 240"/>
              <a:gd name="T10" fmla="*/ 118 w 285"/>
              <a:gd name="T11" fmla="*/ 0 h 240"/>
              <a:gd name="T12" fmla="*/ 118 w 285"/>
              <a:gd name="T13" fmla="*/ 55 h 240"/>
              <a:gd name="T14" fmla="*/ 75 w 285"/>
              <a:gd name="T15" fmla="*/ 70 h 240"/>
              <a:gd name="T16" fmla="*/ 53 w 285"/>
              <a:gd name="T17" fmla="*/ 115 h 240"/>
              <a:gd name="T18" fmla="*/ 53 w 285"/>
              <a:gd name="T19" fmla="*/ 131 h 240"/>
              <a:gd name="T20" fmla="*/ 118 w 285"/>
              <a:gd name="T21" fmla="*/ 131 h 240"/>
              <a:gd name="T22" fmla="*/ 285 w 285"/>
              <a:gd name="T23" fmla="*/ 131 h 240"/>
              <a:gd name="T24" fmla="*/ 285 w 285"/>
              <a:gd name="T25" fmla="*/ 240 h 240"/>
              <a:gd name="T26" fmla="*/ 167 w 285"/>
              <a:gd name="T27" fmla="*/ 240 h 240"/>
              <a:gd name="T28" fmla="*/ 167 w 285"/>
              <a:gd name="T29" fmla="*/ 136 h 240"/>
              <a:gd name="T30" fmla="*/ 199 w 285"/>
              <a:gd name="T31" fmla="*/ 41 h 240"/>
              <a:gd name="T32" fmla="*/ 285 w 285"/>
              <a:gd name="T33" fmla="*/ 0 h 240"/>
              <a:gd name="T34" fmla="*/ 285 w 285"/>
              <a:gd name="T35" fmla="*/ 55 h 240"/>
              <a:gd name="T36" fmla="*/ 241 w 285"/>
              <a:gd name="T37" fmla="*/ 70 h 240"/>
              <a:gd name="T38" fmla="*/ 219 w 285"/>
              <a:gd name="T39" fmla="*/ 115 h 240"/>
              <a:gd name="T40" fmla="*/ 219 w 285"/>
              <a:gd name="T41" fmla="*/ 131 h 240"/>
              <a:gd name="T42" fmla="*/ 285 w 285"/>
              <a:gd name="T43" fmla="*/ 13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5" h="240">
                <a:moveTo>
                  <a:pt x="118" y="131"/>
                </a:moveTo>
                <a:cubicBezTo>
                  <a:pt x="118" y="240"/>
                  <a:pt x="118" y="240"/>
                  <a:pt x="118" y="240"/>
                </a:cubicBezTo>
                <a:cubicBezTo>
                  <a:pt x="0" y="240"/>
                  <a:pt x="0" y="240"/>
                  <a:pt x="0" y="240"/>
                </a:cubicBezTo>
                <a:cubicBezTo>
                  <a:pt x="0" y="131"/>
                  <a:pt x="0" y="131"/>
                  <a:pt x="0" y="131"/>
                </a:cubicBezTo>
                <a:cubicBezTo>
                  <a:pt x="0" y="95"/>
                  <a:pt x="11" y="64"/>
                  <a:pt x="32" y="39"/>
                </a:cubicBezTo>
                <a:cubicBezTo>
                  <a:pt x="51" y="17"/>
                  <a:pt x="80" y="4"/>
                  <a:pt x="118" y="0"/>
                </a:cubicBezTo>
                <a:cubicBezTo>
                  <a:pt x="118" y="55"/>
                  <a:pt x="118" y="55"/>
                  <a:pt x="118" y="55"/>
                </a:cubicBezTo>
                <a:cubicBezTo>
                  <a:pt x="101" y="55"/>
                  <a:pt x="87" y="60"/>
                  <a:pt x="75" y="70"/>
                </a:cubicBezTo>
                <a:cubicBezTo>
                  <a:pt x="60" y="80"/>
                  <a:pt x="53" y="95"/>
                  <a:pt x="53" y="115"/>
                </a:cubicBezTo>
                <a:cubicBezTo>
                  <a:pt x="53" y="120"/>
                  <a:pt x="53" y="125"/>
                  <a:pt x="53" y="131"/>
                </a:cubicBezTo>
                <a:lnTo>
                  <a:pt x="118" y="131"/>
                </a:lnTo>
                <a:close/>
                <a:moveTo>
                  <a:pt x="285" y="131"/>
                </a:moveTo>
                <a:cubicBezTo>
                  <a:pt x="285" y="240"/>
                  <a:pt x="285" y="240"/>
                  <a:pt x="285" y="240"/>
                </a:cubicBezTo>
                <a:cubicBezTo>
                  <a:pt x="167" y="240"/>
                  <a:pt x="167" y="240"/>
                  <a:pt x="167" y="240"/>
                </a:cubicBezTo>
                <a:cubicBezTo>
                  <a:pt x="167" y="136"/>
                  <a:pt x="167" y="136"/>
                  <a:pt x="167" y="136"/>
                </a:cubicBezTo>
                <a:cubicBezTo>
                  <a:pt x="167" y="98"/>
                  <a:pt x="178" y="66"/>
                  <a:pt x="199" y="41"/>
                </a:cubicBezTo>
                <a:cubicBezTo>
                  <a:pt x="218" y="18"/>
                  <a:pt x="247" y="4"/>
                  <a:pt x="285" y="0"/>
                </a:cubicBezTo>
                <a:cubicBezTo>
                  <a:pt x="285" y="55"/>
                  <a:pt x="285" y="55"/>
                  <a:pt x="285" y="55"/>
                </a:cubicBezTo>
                <a:cubicBezTo>
                  <a:pt x="269" y="55"/>
                  <a:pt x="254" y="60"/>
                  <a:pt x="241" y="70"/>
                </a:cubicBezTo>
                <a:cubicBezTo>
                  <a:pt x="227" y="80"/>
                  <a:pt x="219" y="95"/>
                  <a:pt x="219" y="115"/>
                </a:cubicBezTo>
                <a:cubicBezTo>
                  <a:pt x="219" y="120"/>
                  <a:pt x="219" y="125"/>
                  <a:pt x="219" y="131"/>
                </a:cubicBezTo>
                <a:lnTo>
                  <a:pt x="285" y="131"/>
                </a:lnTo>
                <a:close/>
              </a:path>
            </a:pathLst>
          </a:custGeom>
          <a:solidFill>
            <a:srgbClr val="444444">
              <a:alpha val="90000"/>
            </a:srgbClr>
          </a:solidFill>
          <a:ln>
            <a:noFill/>
          </a:ln>
        </p:spPr>
        <p:txBody>
          <a:bodyPr vert="horz" wrap="square" lIns="91440" tIns="45720" rIns="91440" bIns="45720" numCol="1" anchor="t" anchorCtr="0" compatLnSpc="1"/>
          <a:lstStyle/>
          <a:p>
            <a:endParaRPr lang="zh-CN" altLang="en-US">
              <a:solidFill>
                <a:srgbClr val="45A1BA"/>
              </a:solidFill>
            </a:endParaRPr>
          </a:p>
        </p:txBody>
      </p:sp>
      <p:sp>
        <p:nvSpPr>
          <p:cNvPr id="45" name="文本框 44"/>
          <p:cNvSpPr txBox="1"/>
          <p:nvPr/>
        </p:nvSpPr>
        <p:spPr>
          <a:xfrm>
            <a:off x="4325856" y="3310126"/>
            <a:ext cx="7424516" cy="1015663"/>
          </a:xfrm>
          <a:prstGeom prst="rect">
            <a:avLst/>
          </a:prstGeom>
          <a:noFill/>
        </p:spPr>
        <p:txBody>
          <a:bodyPr wrap="square" rtlCol="0">
            <a:spAutoFit/>
          </a:bodyPr>
          <a:lstStyle/>
          <a:p>
            <a:pPr algn="r"/>
            <a:r>
              <a:rPr lang="zh-CN" altLang="en-US" sz="6000" spc="600" dirty="0">
                <a:solidFill>
                  <a:srgbClr val="444444"/>
                </a:solidFill>
                <a:latin typeface="微软雅黑 Light" panose="020B0502040204020203" pitchFamily="34" charset="-122"/>
                <a:ea typeface="微软雅黑 Light" panose="020B0502040204020203" pitchFamily="34" charset="-122"/>
              </a:rPr>
              <a:t>汇 报 完 毕</a:t>
            </a:r>
            <a:endParaRPr lang="zh-CN" altLang="en-US" sz="6000" spc="600" dirty="0">
              <a:solidFill>
                <a:srgbClr val="444444"/>
              </a:solidFill>
              <a:latin typeface="微软雅黑 Light" panose="020B0502040204020203" pitchFamily="34" charset="-122"/>
              <a:ea typeface="微软雅黑 Light" panose="020B0502040204020203" pitchFamily="34" charset="-122"/>
            </a:endParaRPr>
          </a:p>
        </p:txBody>
      </p:sp>
      <p:sp>
        <p:nvSpPr>
          <p:cNvPr id="46" name="文本框 45"/>
          <p:cNvSpPr txBox="1"/>
          <p:nvPr/>
        </p:nvSpPr>
        <p:spPr>
          <a:xfrm>
            <a:off x="4325857" y="1940846"/>
            <a:ext cx="7424515"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7200" dirty="0">
                <a:solidFill>
                  <a:srgbClr val="FFC000"/>
                </a:solidFill>
                <a:latin typeface="华文细黑" panose="02010600040101010101" pitchFamily="2" charset="-122"/>
                <a:ea typeface="华文细黑" panose="02010600040101010101" pitchFamily="2" charset="-122"/>
              </a:rPr>
              <a:t>THANK YOU </a:t>
            </a:r>
            <a:endParaRPr lang="zh-CN" altLang="en-US" sz="8000" dirty="0">
              <a:solidFill>
                <a:srgbClr val="FFC000"/>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3840</Words>
  <Application>WPS 演示</Application>
  <PresentationFormat>宽屏</PresentationFormat>
  <Paragraphs>326</Paragraphs>
  <Slides>18</Slides>
  <Notes>0</Notes>
  <HiddenSlides>0</HiddenSlides>
  <MMClips>0</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18</vt:i4>
      </vt:variant>
    </vt:vector>
  </HeadingPairs>
  <TitlesOfParts>
    <vt:vector size="44" baseType="lpstr">
      <vt:lpstr>Arial</vt:lpstr>
      <vt:lpstr>宋体</vt:lpstr>
      <vt:lpstr>Wingdings</vt:lpstr>
      <vt:lpstr>微软雅黑</vt:lpstr>
      <vt:lpstr>华文细黑</vt:lpstr>
      <vt:lpstr>KyoMadoka</vt:lpstr>
      <vt:lpstr>Rockwell</vt:lpstr>
      <vt:lpstr>Bebas Neue</vt:lpstr>
      <vt:lpstr>Open Sans Condensed</vt:lpstr>
      <vt:lpstr>Open Sans Extrabold</vt:lpstr>
      <vt:lpstr>Lato Regular</vt:lpstr>
      <vt:lpstr>Helvetica Light</vt:lpstr>
      <vt:lpstr>Calibri</vt:lpstr>
      <vt:lpstr>Roboto</vt:lpstr>
      <vt:lpstr>Arial Unicode MS</vt:lpstr>
      <vt:lpstr>Open Sans Semibold</vt:lpstr>
      <vt:lpstr>微软雅黑 Light</vt:lpstr>
      <vt:lpstr>等线</vt:lpstr>
      <vt:lpstr>Segoe Print</vt:lpstr>
      <vt:lpstr>等线 Light</vt:lpstr>
      <vt:lpstr>MS UI Gothic</vt:lpstr>
      <vt:lpstr>Vijaya</vt:lpstr>
      <vt:lpstr>Kozuka Gothic Pro H</vt:lpstr>
      <vt:lpstr>Kozuka Gothic Pro M</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稻壳儿演示武汉组</dc:creator>
  <cp:lastModifiedBy>admin</cp:lastModifiedBy>
  <cp:revision>20</cp:revision>
  <dcterms:created xsi:type="dcterms:W3CDTF">2018-08-09T00:02:00Z</dcterms:created>
  <dcterms:modified xsi:type="dcterms:W3CDTF">2018-08-11T09:01:53Z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